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5" r:id="rId5"/>
  </p:sldMasterIdLst>
  <p:notesMasterIdLst>
    <p:notesMasterId r:id="rId78"/>
  </p:notesMasterIdLst>
  <p:sldIdLst>
    <p:sldId id="256" r:id="rId6"/>
    <p:sldId id="344" r:id="rId7"/>
    <p:sldId id="270" r:id="rId8"/>
    <p:sldId id="277" r:id="rId9"/>
    <p:sldId id="279" r:id="rId10"/>
    <p:sldId id="278" r:id="rId11"/>
    <p:sldId id="280" r:id="rId12"/>
    <p:sldId id="281" r:id="rId13"/>
    <p:sldId id="282" r:id="rId14"/>
    <p:sldId id="283" r:id="rId15"/>
    <p:sldId id="284" r:id="rId16"/>
    <p:sldId id="285" r:id="rId17"/>
    <p:sldId id="286" r:id="rId18"/>
    <p:sldId id="287" r:id="rId19"/>
    <p:sldId id="288" r:id="rId20"/>
    <p:sldId id="345"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275" r:id="rId77"/>
  </p:sldIdLst>
  <p:sldSz cx="24384000" cy="13716000"/>
  <p:notesSz cx="6858000" cy="9144000"/>
  <p:custDataLst>
    <p:tags r:id="rId79"/>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5" autoAdjust="0"/>
    <p:restoredTop sz="94694"/>
  </p:normalViewPr>
  <p:slideViewPr>
    <p:cSldViewPr snapToGrid="0" snapToObjects="1">
      <p:cViewPr varScale="1">
        <p:scale>
          <a:sx n="35" d="100"/>
          <a:sy n="35" d="100"/>
        </p:scale>
        <p:origin x="108" y="9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6/11/relationships/changesInfo" Target="changesInfos/changesInfo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Jones" userId="dd6e9cf6-f242-4c1c-9793-df31a8918bb3" providerId="ADAL" clId="{5AD87EF1-E295-40CA-B445-E8C7B990C50E}"/>
    <pc:docChg chg="undo custSel addSld delSld modSld sldOrd">
      <pc:chgData name="Rachael Jones" userId="dd6e9cf6-f242-4c1c-9793-df31a8918bb3" providerId="ADAL" clId="{5AD87EF1-E295-40CA-B445-E8C7B990C50E}" dt="2026-03-04T02:45:45.596" v="3593"/>
      <pc:docMkLst>
        <pc:docMk/>
      </pc:docMkLst>
      <pc:sldChg chg="modSp mod">
        <pc:chgData name="Rachael Jones" userId="dd6e9cf6-f242-4c1c-9793-df31a8918bb3" providerId="ADAL" clId="{5AD87EF1-E295-40CA-B445-E8C7B990C50E}" dt="2026-03-03T20:23:17.542" v="31" actId="20577"/>
        <pc:sldMkLst>
          <pc:docMk/>
          <pc:sldMk cId="0" sldId="270"/>
        </pc:sldMkLst>
        <pc:spChg chg="mod">
          <ac:chgData name="Rachael Jones" userId="dd6e9cf6-f242-4c1c-9793-df31a8918bb3" providerId="ADAL" clId="{5AD87EF1-E295-40CA-B445-E8C7B990C50E}" dt="2026-03-03T20:23:17.542" v="31" actId="20577"/>
          <ac:spMkLst>
            <pc:docMk/>
            <pc:sldMk cId="0" sldId="270"/>
            <ac:spMk id="150" creationId="{00000000-0000-0000-0000-000000000000}"/>
          </ac:spMkLst>
        </pc:spChg>
        <pc:spChg chg="mod">
          <ac:chgData name="Rachael Jones" userId="dd6e9cf6-f242-4c1c-9793-df31a8918bb3" providerId="ADAL" clId="{5AD87EF1-E295-40CA-B445-E8C7B990C50E}" dt="2026-03-03T20:23:13.512" v="27" actId="20577"/>
          <ac:spMkLst>
            <pc:docMk/>
            <pc:sldMk cId="0" sldId="270"/>
            <ac:spMk id="151" creationId="{00000000-0000-0000-0000-000000000000}"/>
          </ac:spMkLst>
        </pc:spChg>
      </pc:sldChg>
      <pc:sldChg chg="new del">
        <pc:chgData name="Rachael Jones" userId="dd6e9cf6-f242-4c1c-9793-df31a8918bb3" providerId="ADAL" clId="{5AD87EF1-E295-40CA-B445-E8C7B990C50E}" dt="2026-03-03T20:26:05.824" v="84" actId="47"/>
        <pc:sldMkLst>
          <pc:docMk/>
          <pc:sldMk cId="2844547232" sldId="276"/>
        </pc:sldMkLst>
      </pc:sldChg>
      <pc:sldChg chg="addSp modSp add mod ord setBg modAnim">
        <pc:chgData name="Rachael Jones" userId="dd6e9cf6-f242-4c1c-9793-df31a8918bb3" providerId="ADAL" clId="{5AD87EF1-E295-40CA-B445-E8C7B990C50E}" dt="2026-03-04T02:34:54.989" v="3466"/>
        <pc:sldMkLst>
          <pc:docMk/>
          <pc:sldMk cId="3145225442" sldId="277"/>
        </pc:sldMkLst>
        <pc:spChg chg="add mod">
          <ac:chgData name="Rachael Jones" userId="dd6e9cf6-f242-4c1c-9793-df31a8918bb3" providerId="ADAL" clId="{5AD87EF1-E295-40CA-B445-E8C7B990C50E}" dt="2026-03-04T02:34:54.977" v="3463" actId="12612"/>
          <ac:spMkLst>
            <pc:docMk/>
            <pc:sldMk cId="3145225442" sldId="277"/>
            <ac:spMk id="2" creationId="{D30546BB-82FC-1EAB-DB3A-C801CF2635E4}"/>
          </ac:spMkLst>
        </pc:spChg>
        <pc:spChg chg="add mod">
          <ac:chgData name="Rachael Jones" userId="dd6e9cf6-f242-4c1c-9793-df31a8918bb3" providerId="ADAL" clId="{5AD87EF1-E295-40CA-B445-E8C7B990C50E}" dt="2026-03-04T02:34:54.921" v="3462"/>
          <ac:spMkLst>
            <pc:docMk/>
            <pc:sldMk cId="3145225442" sldId="277"/>
            <ac:spMk id="3" creationId="{03F082AC-9609-5898-F12E-0B5A7EC2A25A}"/>
          </ac:spMkLst>
        </pc:spChg>
        <pc:spChg chg="add mod">
          <ac:chgData name="Rachael Jones" userId="dd6e9cf6-f242-4c1c-9793-df31a8918bb3" providerId="ADAL" clId="{5AD87EF1-E295-40CA-B445-E8C7B990C50E}" dt="2026-03-03T20:25:47.785" v="59" actId="207"/>
          <ac:spMkLst>
            <pc:docMk/>
            <pc:sldMk cId="3145225442" sldId="277"/>
            <ac:spMk id="4" creationId="{C5AA5197-7640-5638-E06B-5DC02BF8C856}"/>
          </ac:spMkLst>
        </pc:spChg>
        <pc:spChg chg="add mod">
          <ac:chgData name="Rachael Jones" userId="dd6e9cf6-f242-4c1c-9793-df31a8918bb3" providerId="ADAL" clId="{5AD87EF1-E295-40CA-B445-E8C7B990C50E}" dt="2026-03-03T20:25:47.823" v="76" actId="207"/>
          <ac:spMkLst>
            <pc:docMk/>
            <pc:sldMk cId="3145225442" sldId="277"/>
            <ac:spMk id="7" creationId="{F58054B0-CFDE-3DEB-3CD5-3D8390A28315}"/>
          </ac:spMkLst>
        </pc:spChg>
        <pc:picChg chg="add mod">
          <ac:chgData name="Rachael Jones" userId="dd6e9cf6-f242-4c1c-9793-df31a8918bb3" providerId="ADAL" clId="{5AD87EF1-E295-40CA-B445-E8C7B990C50E}" dt="2026-03-03T20:25:47.797" v="61"/>
          <ac:picMkLst>
            <pc:docMk/>
            <pc:sldMk cId="3145225442" sldId="277"/>
            <ac:picMk id="6" creationId="{AA1AA8BB-FF18-4BFC-C388-77676E0F3E37}"/>
          </ac:picMkLst>
        </pc:picChg>
        <pc:picChg chg="add mod">
          <ac:chgData name="Rachael Jones" userId="dd6e9cf6-f242-4c1c-9793-df31a8918bb3" providerId="ADAL" clId="{5AD87EF1-E295-40CA-B445-E8C7B990C50E}" dt="2026-03-03T20:25:47.829" v="78"/>
          <ac:picMkLst>
            <pc:docMk/>
            <pc:sldMk cId="3145225442" sldId="277"/>
            <ac:picMk id="9" creationId="{83539BF6-D4CD-30A1-875A-46F1DE3123B4}"/>
          </ac:picMkLst>
        </pc:picChg>
      </pc:sldChg>
      <pc:sldChg chg="del">
        <pc:chgData name="Rachael Jones" userId="dd6e9cf6-f242-4c1c-9793-df31a8918bb3" providerId="ADAL" clId="{5AD87EF1-E295-40CA-B445-E8C7B990C50E}" dt="2026-03-03T20:18:59.493" v="0" actId="47"/>
        <pc:sldMkLst>
          <pc:docMk/>
          <pc:sldMk cId="3790572295" sldId="277"/>
        </pc:sldMkLst>
      </pc:sldChg>
      <pc:sldChg chg="del">
        <pc:chgData name="Rachael Jones" userId="dd6e9cf6-f242-4c1c-9793-df31a8918bb3" providerId="ADAL" clId="{5AD87EF1-E295-40CA-B445-E8C7B990C50E}" dt="2026-03-03T20:19:09.543" v="1" actId="47"/>
        <pc:sldMkLst>
          <pc:docMk/>
          <pc:sldMk cId="2468733404" sldId="278"/>
        </pc:sldMkLst>
      </pc:sldChg>
      <pc:sldChg chg="modSp add mod ord">
        <pc:chgData name="Rachael Jones" userId="dd6e9cf6-f242-4c1c-9793-df31a8918bb3" providerId="ADAL" clId="{5AD87EF1-E295-40CA-B445-E8C7B990C50E}" dt="2026-03-03T20:29:50.338" v="156" actId="27636"/>
        <pc:sldMkLst>
          <pc:docMk/>
          <pc:sldMk cId="3159469906" sldId="278"/>
        </pc:sldMkLst>
        <pc:spChg chg="mod">
          <ac:chgData name="Rachael Jones" userId="dd6e9cf6-f242-4c1c-9793-df31a8918bb3" providerId="ADAL" clId="{5AD87EF1-E295-40CA-B445-E8C7B990C50E}" dt="2026-03-03T20:29:50.338" v="156" actId="27636"/>
          <ac:spMkLst>
            <pc:docMk/>
            <pc:sldMk cId="3159469906" sldId="278"/>
            <ac:spMk id="150" creationId="{E8CCD7E6-DD64-7349-4AD5-F313DD74890E}"/>
          </ac:spMkLst>
        </pc:spChg>
      </pc:sldChg>
      <pc:sldChg chg="addSp modSp add mod setBg modAnim">
        <pc:chgData name="Rachael Jones" userId="dd6e9cf6-f242-4c1c-9793-df31a8918bb3" providerId="ADAL" clId="{5AD87EF1-E295-40CA-B445-E8C7B990C50E}" dt="2026-03-03T20:36:14.501" v="326"/>
        <pc:sldMkLst>
          <pc:docMk/>
          <pc:sldMk cId="966197074" sldId="279"/>
        </pc:sldMkLst>
        <pc:spChg chg="add mod">
          <ac:chgData name="Rachael Jones" userId="dd6e9cf6-f242-4c1c-9793-df31a8918bb3" providerId="ADAL" clId="{5AD87EF1-E295-40CA-B445-E8C7B990C50E}" dt="2026-03-03T20:36:14.471" v="320" actId="12612"/>
          <ac:spMkLst>
            <pc:docMk/>
            <pc:sldMk cId="966197074" sldId="279"/>
            <ac:spMk id="2" creationId="{0681E5D6-DE38-392D-87D6-27020EA858F9}"/>
          </ac:spMkLst>
        </pc:spChg>
        <pc:spChg chg="add mod">
          <ac:chgData name="Rachael Jones" userId="dd6e9cf6-f242-4c1c-9793-df31a8918bb3" providerId="ADAL" clId="{5AD87EF1-E295-40CA-B445-E8C7B990C50E}" dt="2026-03-03T20:36:14.501" v="326"/>
          <ac:spMkLst>
            <pc:docMk/>
            <pc:sldMk cId="966197074" sldId="279"/>
            <ac:spMk id="3" creationId="{C5DD477A-EA9A-9FAF-29C7-5FA79C7A43EB}"/>
          </ac:spMkLst>
        </pc:spChg>
        <pc:spChg chg="add mod">
          <ac:chgData name="Rachael Jones" userId="dd6e9cf6-f242-4c1c-9793-df31a8918bb3" providerId="ADAL" clId="{5AD87EF1-E295-40CA-B445-E8C7B990C50E}" dt="2026-03-03T20:28:13.801" v="111" actId="207"/>
          <ac:spMkLst>
            <pc:docMk/>
            <pc:sldMk cId="966197074" sldId="279"/>
            <ac:spMk id="4" creationId="{81492EDA-DB73-CD86-3AFB-AD9337A87780}"/>
          </ac:spMkLst>
        </pc:spChg>
        <pc:spChg chg="add mod">
          <ac:chgData name="Rachael Jones" userId="dd6e9cf6-f242-4c1c-9793-df31a8918bb3" providerId="ADAL" clId="{5AD87EF1-E295-40CA-B445-E8C7B990C50E}" dt="2026-03-03T20:28:13.828" v="128" actId="207"/>
          <ac:spMkLst>
            <pc:docMk/>
            <pc:sldMk cId="966197074" sldId="279"/>
            <ac:spMk id="7" creationId="{311BAB02-6F6F-D024-F2BD-B2E8AE93FB04}"/>
          </ac:spMkLst>
        </pc:spChg>
        <pc:picChg chg="add mod">
          <ac:chgData name="Rachael Jones" userId="dd6e9cf6-f242-4c1c-9793-df31a8918bb3" providerId="ADAL" clId="{5AD87EF1-E295-40CA-B445-E8C7B990C50E}" dt="2026-03-03T20:28:13.807" v="113"/>
          <ac:picMkLst>
            <pc:docMk/>
            <pc:sldMk cId="966197074" sldId="279"/>
            <ac:picMk id="6" creationId="{12367D1B-9DDD-C3C9-9266-165749E820CE}"/>
          </ac:picMkLst>
        </pc:picChg>
        <pc:picChg chg="add mod">
          <ac:chgData name="Rachael Jones" userId="dd6e9cf6-f242-4c1c-9793-df31a8918bb3" providerId="ADAL" clId="{5AD87EF1-E295-40CA-B445-E8C7B990C50E}" dt="2026-03-03T20:28:13.832" v="130"/>
          <ac:picMkLst>
            <pc:docMk/>
            <pc:sldMk cId="966197074" sldId="279"/>
            <ac:picMk id="9" creationId="{EC0AF58D-197B-F2C7-090B-646EF57CEAD9}"/>
          </ac:picMkLst>
        </pc:picChg>
      </pc:sldChg>
      <pc:sldChg chg="del">
        <pc:chgData name="Rachael Jones" userId="dd6e9cf6-f242-4c1c-9793-df31a8918bb3" providerId="ADAL" clId="{5AD87EF1-E295-40CA-B445-E8C7B990C50E}" dt="2026-03-03T20:19:09.543" v="1" actId="47"/>
        <pc:sldMkLst>
          <pc:docMk/>
          <pc:sldMk cId="1381042171" sldId="279"/>
        </pc:sldMkLst>
      </pc:sldChg>
      <pc:sldChg chg="del">
        <pc:chgData name="Rachael Jones" userId="dd6e9cf6-f242-4c1c-9793-df31a8918bb3" providerId="ADAL" clId="{5AD87EF1-E295-40CA-B445-E8C7B990C50E}" dt="2026-03-03T20:19:09.543" v="1" actId="47"/>
        <pc:sldMkLst>
          <pc:docMk/>
          <pc:sldMk cId="215935893" sldId="280"/>
        </pc:sldMkLst>
      </pc:sldChg>
      <pc:sldChg chg="addSp modSp add mod setBg modAnim">
        <pc:chgData name="Rachael Jones" userId="dd6e9cf6-f242-4c1c-9793-df31a8918bb3" providerId="ADAL" clId="{5AD87EF1-E295-40CA-B445-E8C7B990C50E}" dt="2026-03-03T20:31:34.236" v="204"/>
        <pc:sldMkLst>
          <pc:docMk/>
          <pc:sldMk cId="3964470742" sldId="280"/>
        </pc:sldMkLst>
        <pc:spChg chg="add mod">
          <ac:chgData name="Rachael Jones" userId="dd6e9cf6-f242-4c1c-9793-df31a8918bb3" providerId="ADAL" clId="{5AD87EF1-E295-40CA-B445-E8C7B990C50E}" dt="2026-03-03T20:31:34.167" v="163" actId="208"/>
          <ac:spMkLst>
            <pc:docMk/>
            <pc:sldMk cId="3964470742" sldId="280"/>
            <ac:spMk id="2" creationId="{29F951D1-D9B1-873B-FE8A-1054AB35DC36}"/>
          </ac:spMkLst>
        </pc:spChg>
        <pc:spChg chg="add mod">
          <ac:chgData name="Rachael Jones" userId="dd6e9cf6-f242-4c1c-9793-df31a8918bb3" providerId="ADAL" clId="{5AD87EF1-E295-40CA-B445-E8C7B990C50E}" dt="2026-03-03T20:31:34.172" v="171"/>
          <ac:spMkLst>
            <pc:docMk/>
            <pc:sldMk cId="3964470742" sldId="280"/>
            <ac:spMk id="3" creationId="{43A88F06-A499-DF62-E8E9-A0B9B1663E9E}"/>
          </ac:spMkLst>
        </pc:spChg>
        <pc:spChg chg="add mod">
          <ac:chgData name="Rachael Jones" userId="dd6e9cf6-f242-4c1c-9793-df31a8918bb3" providerId="ADAL" clId="{5AD87EF1-E295-40CA-B445-E8C7B990C50E}" dt="2026-03-03T20:31:34.198" v="183" actId="207"/>
          <ac:spMkLst>
            <pc:docMk/>
            <pc:sldMk cId="3964470742" sldId="280"/>
            <ac:spMk id="4" creationId="{AFA2C444-5687-16B5-134E-C8E66E8CFF49}"/>
          </ac:spMkLst>
        </pc:spChg>
        <pc:spChg chg="add mod">
          <ac:chgData name="Rachael Jones" userId="dd6e9cf6-f242-4c1c-9793-df31a8918bb3" providerId="ADAL" clId="{5AD87EF1-E295-40CA-B445-E8C7B990C50E}" dt="2026-03-03T20:31:34.229" v="200" actId="207"/>
          <ac:spMkLst>
            <pc:docMk/>
            <pc:sldMk cId="3964470742" sldId="280"/>
            <ac:spMk id="7" creationId="{A50DFCCE-F560-D714-CD33-32823A709446}"/>
          </ac:spMkLst>
        </pc:spChg>
        <pc:picChg chg="add mod">
          <ac:chgData name="Rachael Jones" userId="dd6e9cf6-f242-4c1c-9793-df31a8918bb3" providerId="ADAL" clId="{5AD87EF1-E295-40CA-B445-E8C7B990C50E}" dt="2026-03-03T20:31:34.204" v="185"/>
          <ac:picMkLst>
            <pc:docMk/>
            <pc:sldMk cId="3964470742" sldId="280"/>
            <ac:picMk id="6" creationId="{30B8DAEB-6B1D-17B6-AB55-1FD7515DD39B}"/>
          </ac:picMkLst>
        </pc:picChg>
        <pc:picChg chg="add mod">
          <ac:chgData name="Rachael Jones" userId="dd6e9cf6-f242-4c1c-9793-df31a8918bb3" providerId="ADAL" clId="{5AD87EF1-E295-40CA-B445-E8C7B990C50E}" dt="2026-03-03T20:31:34.235" v="202"/>
          <ac:picMkLst>
            <pc:docMk/>
            <pc:sldMk cId="3964470742" sldId="280"/>
            <ac:picMk id="9" creationId="{876823F8-7DA9-0565-6F16-EF15D55D473C}"/>
          </ac:picMkLst>
        </pc:picChg>
      </pc:sldChg>
      <pc:sldChg chg="del">
        <pc:chgData name="Rachael Jones" userId="dd6e9cf6-f242-4c1c-9793-df31a8918bb3" providerId="ADAL" clId="{5AD87EF1-E295-40CA-B445-E8C7B990C50E}" dt="2026-03-03T20:19:09.543" v="1" actId="47"/>
        <pc:sldMkLst>
          <pc:docMk/>
          <pc:sldMk cId="2007849803" sldId="281"/>
        </pc:sldMkLst>
      </pc:sldChg>
      <pc:sldChg chg="addSp modSp add mod setBg modAnim">
        <pc:chgData name="Rachael Jones" userId="dd6e9cf6-f242-4c1c-9793-df31a8918bb3" providerId="ADAL" clId="{5AD87EF1-E295-40CA-B445-E8C7B990C50E}" dt="2026-03-04T02:36:59.797" v="3479"/>
        <pc:sldMkLst>
          <pc:docMk/>
          <pc:sldMk cId="3278206938" sldId="281"/>
        </pc:sldMkLst>
        <pc:spChg chg="add mod">
          <ac:chgData name="Rachael Jones" userId="dd6e9cf6-f242-4c1c-9793-df31a8918bb3" providerId="ADAL" clId="{5AD87EF1-E295-40CA-B445-E8C7B990C50E}" dt="2026-03-04T02:36:59.761" v="3473" actId="12612"/>
          <ac:spMkLst>
            <pc:docMk/>
            <pc:sldMk cId="3278206938" sldId="281"/>
            <ac:spMk id="2" creationId="{C6A8E34C-F8D0-9CE1-7DE9-68B57289CBF8}"/>
          </ac:spMkLst>
        </pc:spChg>
        <pc:spChg chg="add mod">
          <ac:chgData name="Rachael Jones" userId="dd6e9cf6-f242-4c1c-9793-df31a8918bb3" providerId="ADAL" clId="{5AD87EF1-E295-40CA-B445-E8C7B990C50E}" dt="2026-03-04T02:36:59.797" v="3479"/>
          <ac:spMkLst>
            <pc:docMk/>
            <pc:sldMk cId="3278206938" sldId="281"/>
            <ac:spMk id="3" creationId="{9BA00E9E-9177-AC3B-E438-6A4299ABBA04}"/>
          </ac:spMkLst>
        </pc:spChg>
        <pc:spChg chg="add mod">
          <ac:chgData name="Rachael Jones" userId="dd6e9cf6-f242-4c1c-9793-df31a8918bb3" providerId="ADAL" clId="{5AD87EF1-E295-40CA-B445-E8C7B990C50E}" dt="2026-03-03T20:33:37.410" v="231" actId="207"/>
          <ac:spMkLst>
            <pc:docMk/>
            <pc:sldMk cId="3278206938" sldId="281"/>
            <ac:spMk id="4" creationId="{3489E8B3-A642-E495-C3CA-7B23A54BE779}"/>
          </ac:spMkLst>
        </pc:spChg>
        <pc:spChg chg="add mod">
          <ac:chgData name="Rachael Jones" userId="dd6e9cf6-f242-4c1c-9793-df31a8918bb3" providerId="ADAL" clId="{5AD87EF1-E295-40CA-B445-E8C7B990C50E}" dt="2026-03-03T20:33:37.439" v="248" actId="207"/>
          <ac:spMkLst>
            <pc:docMk/>
            <pc:sldMk cId="3278206938" sldId="281"/>
            <ac:spMk id="7" creationId="{71F466A5-F070-22CF-A36A-8CA575F77590}"/>
          </ac:spMkLst>
        </pc:spChg>
        <pc:picChg chg="add mod">
          <ac:chgData name="Rachael Jones" userId="dd6e9cf6-f242-4c1c-9793-df31a8918bb3" providerId="ADAL" clId="{5AD87EF1-E295-40CA-B445-E8C7B990C50E}" dt="2026-03-03T20:33:37.416" v="233"/>
          <ac:picMkLst>
            <pc:docMk/>
            <pc:sldMk cId="3278206938" sldId="281"/>
            <ac:picMk id="6" creationId="{88DF524B-515C-3072-F533-6CF44D0EE910}"/>
          </ac:picMkLst>
        </pc:picChg>
        <pc:picChg chg="add mod">
          <ac:chgData name="Rachael Jones" userId="dd6e9cf6-f242-4c1c-9793-df31a8918bb3" providerId="ADAL" clId="{5AD87EF1-E295-40CA-B445-E8C7B990C50E}" dt="2026-03-03T20:33:37.444" v="250"/>
          <ac:picMkLst>
            <pc:docMk/>
            <pc:sldMk cId="3278206938" sldId="281"/>
            <ac:picMk id="9" creationId="{1A0AC722-E757-9E53-9A00-5D3274D79282}"/>
          </ac:picMkLst>
        </pc:picChg>
      </pc:sldChg>
      <pc:sldChg chg="addSp modSp add mod setBg modAnim">
        <pc:chgData name="Rachael Jones" userId="dd6e9cf6-f242-4c1c-9793-df31a8918bb3" providerId="ADAL" clId="{5AD87EF1-E295-40CA-B445-E8C7B990C50E}" dt="2026-03-03T20:36:30.631" v="339"/>
        <pc:sldMkLst>
          <pc:docMk/>
          <pc:sldMk cId="1462810498" sldId="282"/>
        </pc:sldMkLst>
        <pc:spChg chg="add mod">
          <ac:chgData name="Rachael Jones" userId="dd6e9cf6-f242-4c1c-9793-df31a8918bb3" providerId="ADAL" clId="{5AD87EF1-E295-40CA-B445-E8C7B990C50E}" dt="2026-03-03T20:36:30.611" v="333" actId="12612"/>
          <ac:spMkLst>
            <pc:docMk/>
            <pc:sldMk cId="1462810498" sldId="282"/>
            <ac:spMk id="2" creationId="{28F48029-765C-C3E2-6DF5-9CF4F0EBC338}"/>
          </ac:spMkLst>
        </pc:spChg>
        <pc:spChg chg="add mod">
          <ac:chgData name="Rachael Jones" userId="dd6e9cf6-f242-4c1c-9793-df31a8918bb3" providerId="ADAL" clId="{5AD87EF1-E295-40CA-B445-E8C7B990C50E}" dt="2026-03-03T20:36:30.631" v="339"/>
          <ac:spMkLst>
            <pc:docMk/>
            <pc:sldMk cId="1462810498" sldId="282"/>
            <ac:spMk id="3" creationId="{4E9618B3-1FAD-ABB5-33AE-B75F61082BA7}"/>
          </ac:spMkLst>
        </pc:spChg>
        <pc:spChg chg="add mod">
          <ac:chgData name="Rachael Jones" userId="dd6e9cf6-f242-4c1c-9793-df31a8918bb3" providerId="ADAL" clId="{5AD87EF1-E295-40CA-B445-E8C7B990C50E}" dt="2026-03-03T20:35:25.688" v="292" actId="207"/>
          <ac:spMkLst>
            <pc:docMk/>
            <pc:sldMk cId="1462810498" sldId="282"/>
            <ac:spMk id="4" creationId="{54C5A752-55AD-505B-4FAE-E5DAF855238B}"/>
          </ac:spMkLst>
        </pc:spChg>
        <pc:spChg chg="add mod">
          <ac:chgData name="Rachael Jones" userId="dd6e9cf6-f242-4c1c-9793-df31a8918bb3" providerId="ADAL" clId="{5AD87EF1-E295-40CA-B445-E8C7B990C50E}" dt="2026-03-03T20:35:25.716" v="309" actId="207"/>
          <ac:spMkLst>
            <pc:docMk/>
            <pc:sldMk cId="1462810498" sldId="282"/>
            <ac:spMk id="7" creationId="{79918E63-5788-2D72-3537-24AF9A84E3BF}"/>
          </ac:spMkLst>
        </pc:spChg>
        <pc:picChg chg="add mod">
          <ac:chgData name="Rachael Jones" userId="dd6e9cf6-f242-4c1c-9793-df31a8918bb3" providerId="ADAL" clId="{5AD87EF1-E295-40CA-B445-E8C7B990C50E}" dt="2026-03-03T20:35:25.694" v="294"/>
          <ac:picMkLst>
            <pc:docMk/>
            <pc:sldMk cId="1462810498" sldId="282"/>
            <ac:picMk id="6" creationId="{971F1D40-786F-1DDD-3FC1-D456D7618A10}"/>
          </ac:picMkLst>
        </pc:picChg>
        <pc:picChg chg="add mod">
          <ac:chgData name="Rachael Jones" userId="dd6e9cf6-f242-4c1c-9793-df31a8918bb3" providerId="ADAL" clId="{5AD87EF1-E295-40CA-B445-E8C7B990C50E}" dt="2026-03-03T20:35:25.721" v="311"/>
          <ac:picMkLst>
            <pc:docMk/>
            <pc:sldMk cId="1462810498" sldId="282"/>
            <ac:picMk id="9" creationId="{933EC580-27AD-5454-A7A5-9371D1A88F4B}"/>
          </ac:picMkLst>
        </pc:picChg>
      </pc:sldChg>
      <pc:sldChg chg="del">
        <pc:chgData name="Rachael Jones" userId="dd6e9cf6-f242-4c1c-9793-df31a8918bb3" providerId="ADAL" clId="{5AD87EF1-E295-40CA-B445-E8C7B990C50E}" dt="2026-03-03T20:19:09.543" v="1" actId="47"/>
        <pc:sldMkLst>
          <pc:docMk/>
          <pc:sldMk cId="2934429903" sldId="282"/>
        </pc:sldMkLst>
      </pc:sldChg>
      <pc:sldChg chg="addSp modSp add mod setBg modAnim">
        <pc:chgData name="Rachael Jones" userId="dd6e9cf6-f242-4c1c-9793-df31a8918bb3" providerId="ADAL" clId="{5AD87EF1-E295-40CA-B445-E8C7B990C50E}" dt="2026-03-03T20:37:26.513" v="387"/>
        <pc:sldMkLst>
          <pc:docMk/>
          <pc:sldMk cId="1341768451" sldId="283"/>
        </pc:sldMkLst>
        <pc:spChg chg="add mod">
          <ac:chgData name="Rachael Jones" userId="dd6e9cf6-f242-4c1c-9793-df31a8918bb3" providerId="ADAL" clId="{5AD87EF1-E295-40CA-B445-E8C7B990C50E}" dt="2026-03-03T20:37:26.445" v="346" actId="208"/>
          <ac:spMkLst>
            <pc:docMk/>
            <pc:sldMk cId="1341768451" sldId="283"/>
            <ac:spMk id="2" creationId="{CA337931-8DB2-9090-81D4-5E01E56B8A93}"/>
          </ac:spMkLst>
        </pc:spChg>
        <pc:spChg chg="add mod">
          <ac:chgData name="Rachael Jones" userId="dd6e9cf6-f242-4c1c-9793-df31a8918bb3" providerId="ADAL" clId="{5AD87EF1-E295-40CA-B445-E8C7B990C50E}" dt="2026-03-03T20:37:26.450" v="354"/>
          <ac:spMkLst>
            <pc:docMk/>
            <pc:sldMk cId="1341768451" sldId="283"/>
            <ac:spMk id="3" creationId="{31977664-E1E4-3FAC-58F0-96282A0F8DE9}"/>
          </ac:spMkLst>
        </pc:spChg>
        <pc:spChg chg="add mod">
          <ac:chgData name="Rachael Jones" userId="dd6e9cf6-f242-4c1c-9793-df31a8918bb3" providerId="ADAL" clId="{5AD87EF1-E295-40CA-B445-E8C7B990C50E}" dt="2026-03-03T20:37:26.476" v="366" actId="207"/>
          <ac:spMkLst>
            <pc:docMk/>
            <pc:sldMk cId="1341768451" sldId="283"/>
            <ac:spMk id="4" creationId="{F953BC58-41BA-A35D-CD62-669BDD70E4DD}"/>
          </ac:spMkLst>
        </pc:spChg>
        <pc:spChg chg="add mod">
          <ac:chgData name="Rachael Jones" userId="dd6e9cf6-f242-4c1c-9793-df31a8918bb3" providerId="ADAL" clId="{5AD87EF1-E295-40CA-B445-E8C7B990C50E}" dt="2026-03-03T20:37:26.507" v="383" actId="207"/>
          <ac:spMkLst>
            <pc:docMk/>
            <pc:sldMk cId="1341768451" sldId="283"/>
            <ac:spMk id="7" creationId="{4E28129C-9F16-EC7E-78BF-5E906377549C}"/>
          </ac:spMkLst>
        </pc:spChg>
        <pc:picChg chg="add mod">
          <ac:chgData name="Rachael Jones" userId="dd6e9cf6-f242-4c1c-9793-df31a8918bb3" providerId="ADAL" clId="{5AD87EF1-E295-40CA-B445-E8C7B990C50E}" dt="2026-03-03T20:37:26.483" v="368"/>
          <ac:picMkLst>
            <pc:docMk/>
            <pc:sldMk cId="1341768451" sldId="283"/>
            <ac:picMk id="6" creationId="{BDD41CDB-FBED-8C4A-D67B-BD1C75569CBA}"/>
          </ac:picMkLst>
        </pc:picChg>
        <pc:picChg chg="add mod">
          <ac:chgData name="Rachael Jones" userId="dd6e9cf6-f242-4c1c-9793-df31a8918bb3" providerId="ADAL" clId="{5AD87EF1-E295-40CA-B445-E8C7B990C50E}" dt="2026-03-03T20:37:26.512" v="385"/>
          <ac:picMkLst>
            <pc:docMk/>
            <pc:sldMk cId="1341768451" sldId="283"/>
            <ac:picMk id="9" creationId="{5CFF8D6A-E1F4-B021-B3FF-C055AB8E0CAE}"/>
          </ac:picMkLst>
        </pc:picChg>
      </pc:sldChg>
      <pc:sldChg chg="del">
        <pc:chgData name="Rachael Jones" userId="dd6e9cf6-f242-4c1c-9793-df31a8918bb3" providerId="ADAL" clId="{5AD87EF1-E295-40CA-B445-E8C7B990C50E}" dt="2026-03-03T20:19:09.543" v="1" actId="47"/>
        <pc:sldMkLst>
          <pc:docMk/>
          <pc:sldMk cId="3780706786" sldId="283"/>
        </pc:sldMkLst>
      </pc:sldChg>
      <pc:sldChg chg="addSp modSp add mod setBg modAnim">
        <pc:chgData name="Rachael Jones" userId="dd6e9cf6-f242-4c1c-9793-df31a8918bb3" providerId="ADAL" clId="{5AD87EF1-E295-40CA-B445-E8C7B990C50E}" dt="2026-03-03T20:39:33.255" v="435"/>
        <pc:sldMkLst>
          <pc:docMk/>
          <pc:sldMk cId="2682356919" sldId="284"/>
        </pc:sldMkLst>
        <pc:spChg chg="add mod">
          <ac:chgData name="Rachael Jones" userId="dd6e9cf6-f242-4c1c-9793-df31a8918bb3" providerId="ADAL" clId="{5AD87EF1-E295-40CA-B445-E8C7B990C50E}" dt="2026-03-03T20:39:33.188" v="394" actId="208"/>
          <ac:spMkLst>
            <pc:docMk/>
            <pc:sldMk cId="2682356919" sldId="284"/>
            <ac:spMk id="2" creationId="{3F7CC67C-A15F-4E3D-8912-952BD81F32F3}"/>
          </ac:spMkLst>
        </pc:spChg>
        <pc:spChg chg="add mod">
          <ac:chgData name="Rachael Jones" userId="dd6e9cf6-f242-4c1c-9793-df31a8918bb3" providerId="ADAL" clId="{5AD87EF1-E295-40CA-B445-E8C7B990C50E}" dt="2026-03-03T20:39:33.197" v="402"/>
          <ac:spMkLst>
            <pc:docMk/>
            <pc:sldMk cId="2682356919" sldId="284"/>
            <ac:spMk id="3" creationId="{22D8B4E1-EE16-F239-9C11-3438E5962877}"/>
          </ac:spMkLst>
        </pc:spChg>
        <pc:spChg chg="add mod">
          <ac:chgData name="Rachael Jones" userId="dd6e9cf6-f242-4c1c-9793-df31a8918bb3" providerId="ADAL" clId="{5AD87EF1-E295-40CA-B445-E8C7B990C50E}" dt="2026-03-03T20:39:33.221" v="414" actId="207"/>
          <ac:spMkLst>
            <pc:docMk/>
            <pc:sldMk cId="2682356919" sldId="284"/>
            <ac:spMk id="4" creationId="{B136E313-E5C7-E8EC-C45A-782BB382AB13}"/>
          </ac:spMkLst>
        </pc:spChg>
        <pc:spChg chg="add mod">
          <ac:chgData name="Rachael Jones" userId="dd6e9cf6-f242-4c1c-9793-df31a8918bb3" providerId="ADAL" clId="{5AD87EF1-E295-40CA-B445-E8C7B990C50E}" dt="2026-03-03T20:39:33.250" v="431" actId="207"/>
          <ac:spMkLst>
            <pc:docMk/>
            <pc:sldMk cId="2682356919" sldId="284"/>
            <ac:spMk id="7" creationId="{D9FEC22B-938F-67B2-0721-EDECA43BCEBA}"/>
          </ac:spMkLst>
        </pc:spChg>
        <pc:picChg chg="add mod">
          <ac:chgData name="Rachael Jones" userId="dd6e9cf6-f242-4c1c-9793-df31a8918bb3" providerId="ADAL" clId="{5AD87EF1-E295-40CA-B445-E8C7B990C50E}" dt="2026-03-03T20:39:33.228" v="416"/>
          <ac:picMkLst>
            <pc:docMk/>
            <pc:sldMk cId="2682356919" sldId="284"/>
            <ac:picMk id="6" creationId="{58992C9C-646A-11F4-C47F-30FACBE006FB}"/>
          </ac:picMkLst>
        </pc:picChg>
        <pc:picChg chg="add mod">
          <ac:chgData name="Rachael Jones" userId="dd6e9cf6-f242-4c1c-9793-df31a8918bb3" providerId="ADAL" clId="{5AD87EF1-E295-40CA-B445-E8C7B990C50E}" dt="2026-03-03T20:39:33.255" v="433"/>
          <ac:picMkLst>
            <pc:docMk/>
            <pc:sldMk cId="2682356919" sldId="284"/>
            <ac:picMk id="9" creationId="{A07D650F-F4EE-DC55-F047-2D1E535C3E9F}"/>
          </ac:picMkLst>
        </pc:picChg>
      </pc:sldChg>
      <pc:sldChg chg="del">
        <pc:chgData name="Rachael Jones" userId="dd6e9cf6-f242-4c1c-9793-df31a8918bb3" providerId="ADAL" clId="{5AD87EF1-E295-40CA-B445-E8C7B990C50E}" dt="2026-03-03T20:19:09.543" v="1" actId="47"/>
        <pc:sldMkLst>
          <pc:docMk/>
          <pc:sldMk cId="2937057275" sldId="284"/>
        </pc:sldMkLst>
      </pc:sldChg>
      <pc:sldChg chg="del">
        <pc:chgData name="Rachael Jones" userId="dd6e9cf6-f242-4c1c-9793-df31a8918bb3" providerId="ADAL" clId="{5AD87EF1-E295-40CA-B445-E8C7B990C50E}" dt="2026-03-03T20:19:09.543" v="1" actId="47"/>
        <pc:sldMkLst>
          <pc:docMk/>
          <pc:sldMk cId="1658405356" sldId="285"/>
        </pc:sldMkLst>
      </pc:sldChg>
      <pc:sldChg chg="addSp modSp add mod setBg modAnim">
        <pc:chgData name="Rachael Jones" userId="dd6e9cf6-f242-4c1c-9793-df31a8918bb3" providerId="ADAL" clId="{5AD87EF1-E295-40CA-B445-E8C7B990C50E}" dt="2026-03-03T20:41:00.731" v="483"/>
        <pc:sldMkLst>
          <pc:docMk/>
          <pc:sldMk cId="2525916643" sldId="285"/>
        </pc:sldMkLst>
        <pc:spChg chg="add mod">
          <ac:chgData name="Rachael Jones" userId="dd6e9cf6-f242-4c1c-9793-df31a8918bb3" providerId="ADAL" clId="{5AD87EF1-E295-40CA-B445-E8C7B990C50E}" dt="2026-03-03T20:41:00.657" v="442" actId="208"/>
          <ac:spMkLst>
            <pc:docMk/>
            <pc:sldMk cId="2525916643" sldId="285"/>
            <ac:spMk id="2" creationId="{1CB4E7D6-630F-0FB4-0B53-E7D80C8389DA}"/>
          </ac:spMkLst>
        </pc:spChg>
        <pc:spChg chg="add mod">
          <ac:chgData name="Rachael Jones" userId="dd6e9cf6-f242-4c1c-9793-df31a8918bb3" providerId="ADAL" clId="{5AD87EF1-E295-40CA-B445-E8C7B990C50E}" dt="2026-03-03T20:41:00.664" v="450"/>
          <ac:spMkLst>
            <pc:docMk/>
            <pc:sldMk cId="2525916643" sldId="285"/>
            <ac:spMk id="3" creationId="{8F910AA2-2F32-63C4-5BB0-F62B068A0A9E}"/>
          </ac:spMkLst>
        </pc:spChg>
        <pc:spChg chg="add mod">
          <ac:chgData name="Rachael Jones" userId="dd6e9cf6-f242-4c1c-9793-df31a8918bb3" providerId="ADAL" clId="{5AD87EF1-E295-40CA-B445-E8C7B990C50E}" dt="2026-03-03T20:41:00.694" v="462" actId="207"/>
          <ac:spMkLst>
            <pc:docMk/>
            <pc:sldMk cId="2525916643" sldId="285"/>
            <ac:spMk id="4" creationId="{2AB3CB70-90F3-423F-0472-9E12A6ECBCB2}"/>
          </ac:spMkLst>
        </pc:spChg>
        <pc:spChg chg="add mod">
          <ac:chgData name="Rachael Jones" userId="dd6e9cf6-f242-4c1c-9793-df31a8918bb3" providerId="ADAL" clId="{5AD87EF1-E295-40CA-B445-E8C7B990C50E}" dt="2026-03-03T20:41:00.724" v="479" actId="207"/>
          <ac:spMkLst>
            <pc:docMk/>
            <pc:sldMk cId="2525916643" sldId="285"/>
            <ac:spMk id="7" creationId="{F8AC1ED2-3FFE-B34A-072B-29AF062E6885}"/>
          </ac:spMkLst>
        </pc:spChg>
        <pc:picChg chg="add mod">
          <ac:chgData name="Rachael Jones" userId="dd6e9cf6-f242-4c1c-9793-df31a8918bb3" providerId="ADAL" clId="{5AD87EF1-E295-40CA-B445-E8C7B990C50E}" dt="2026-03-03T20:41:00.700" v="464"/>
          <ac:picMkLst>
            <pc:docMk/>
            <pc:sldMk cId="2525916643" sldId="285"/>
            <ac:picMk id="6" creationId="{5207647F-34A9-9D86-AF16-F643D3073304}"/>
          </ac:picMkLst>
        </pc:picChg>
        <pc:picChg chg="add mod">
          <ac:chgData name="Rachael Jones" userId="dd6e9cf6-f242-4c1c-9793-df31a8918bb3" providerId="ADAL" clId="{5AD87EF1-E295-40CA-B445-E8C7B990C50E}" dt="2026-03-03T20:41:00.730" v="481"/>
          <ac:picMkLst>
            <pc:docMk/>
            <pc:sldMk cId="2525916643" sldId="285"/>
            <ac:picMk id="9" creationId="{4D953932-3BDB-AB4A-EBA3-FD951D0391C5}"/>
          </ac:picMkLst>
        </pc:picChg>
      </pc:sldChg>
      <pc:sldChg chg="del">
        <pc:chgData name="Rachael Jones" userId="dd6e9cf6-f242-4c1c-9793-df31a8918bb3" providerId="ADAL" clId="{5AD87EF1-E295-40CA-B445-E8C7B990C50E}" dt="2026-03-03T20:19:09.543" v="1" actId="47"/>
        <pc:sldMkLst>
          <pc:docMk/>
          <pc:sldMk cId="2048112082" sldId="286"/>
        </pc:sldMkLst>
      </pc:sldChg>
      <pc:sldChg chg="addSp modSp add mod setBg modAnim">
        <pc:chgData name="Rachael Jones" userId="dd6e9cf6-f242-4c1c-9793-df31a8918bb3" providerId="ADAL" clId="{5AD87EF1-E295-40CA-B445-E8C7B990C50E}" dt="2026-03-03T20:43:41.243" v="544"/>
        <pc:sldMkLst>
          <pc:docMk/>
          <pc:sldMk cId="4131600542" sldId="286"/>
        </pc:sldMkLst>
        <pc:spChg chg="add mod">
          <ac:chgData name="Rachael Jones" userId="dd6e9cf6-f242-4c1c-9793-df31a8918bb3" providerId="ADAL" clId="{5AD87EF1-E295-40CA-B445-E8C7B990C50E}" dt="2026-03-03T20:43:41.212" v="538" actId="12612"/>
          <ac:spMkLst>
            <pc:docMk/>
            <pc:sldMk cId="4131600542" sldId="286"/>
            <ac:spMk id="2" creationId="{DB2FD527-0C18-2D7C-4A1C-709B7045F687}"/>
          </ac:spMkLst>
        </pc:spChg>
        <pc:spChg chg="add mod">
          <ac:chgData name="Rachael Jones" userId="dd6e9cf6-f242-4c1c-9793-df31a8918bb3" providerId="ADAL" clId="{5AD87EF1-E295-40CA-B445-E8C7B990C50E}" dt="2026-03-03T20:43:41.243" v="544"/>
          <ac:spMkLst>
            <pc:docMk/>
            <pc:sldMk cId="4131600542" sldId="286"/>
            <ac:spMk id="3" creationId="{C3885B41-15FC-6200-05C0-DC8B41495ABC}"/>
          </ac:spMkLst>
        </pc:spChg>
        <pc:spChg chg="add mod">
          <ac:chgData name="Rachael Jones" userId="dd6e9cf6-f242-4c1c-9793-df31a8918bb3" providerId="ADAL" clId="{5AD87EF1-E295-40CA-B445-E8C7B990C50E}" dt="2026-03-03T20:43:23.104" v="510" actId="207"/>
          <ac:spMkLst>
            <pc:docMk/>
            <pc:sldMk cId="4131600542" sldId="286"/>
            <ac:spMk id="4" creationId="{3943121E-52FB-C152-3192-D984A18DDA10}"/>
          </ac:spMkLst>
        </pc:spChg>
        <pc:spChg chg="add mod">
          <ac:chgData name="Rachael Jones" userId="dd6e9cf6-f242-4c1c-9793-df31a8918bb3" providerId="ADAL" clId="{5AD87EF1-E295-40CA-B445-E8C7B990C50E}" dt="2026-03-03T20:43:23.132" v="527" actId="207"/>
          <ac:spMkLst>
            <pc:docMk/>
            <pc:sldMk cId="4131600542" sldId="286"/>
            <ac:spMk id="7" creationId="{818FCE18-4618-CC46-D56E-62AD525249F3}"/>
          </ac:spMkLst>
        </pc:spChg>
        <pc:picChg chg="add mod">
          <ac:chgData name="Rachael Jones" userId="dd6e9cf6-f242-4c1c-9793-df31a8918bb3" providerId="ADAL" clId="{5AD87EF1-E295-40CA-B445-E8C7B990C50E}" dt="2026-03-03T20:43:23.109" v="512"/>
          <ac:picMkLst>
            <pc:docMk/>
            <pc:sldMk cId="4131600542" sldId="286"/>
            <ac:picMk id="6" creationId="{83F74A88-CD23-71BD-86AB-AE3D61DBC52D}"/>
          </ac:picMkLst>
        </pc:picChg>
        <pc:picChg chg="add mod">
          <ac:chgData name="Rachael Jones" userId="dd6e9cf6-f242-4c1c-9793-df31a8918bb3" providerId="ADAL" clId="{5AD87EF1-E295-40CA-B445-E8C7B990C50E}" dt="2026-03-03T20:43:23.137" v="529"/>
          <ac:picMkLst>
            <pc:docMk/>
            <pc:sldMk cId="4131600542" sldId="286"/>
            <ac:picMk id="9" creationId="{2A5C17D6-C939-4ACE-DC9F-C781CB513B43}"/>
          </ac:picMkLst>
        </pc:picChg>
      </pc:sldChg>
      <pc:sldChg chg="del">
        <pc:chgData name="Rachael Jones" userId="dd6e9cf6-f242-4c1c-9793-df31a8918bb3" providerId="ADAL" clId="{5AD87EF1-E295-40CA-B445-E8C7B990C50E}" dt="2026-03-03T20:19:09.543" v="1" actId="47"/>
        <pc:sldMkLst>
          <pc:docMk/>
          <pc:sldMk cId="1440504520" sldId="287"/>
        </pc:sldMkLst>
      </pc:sldChg>
      <pc:sldChg chg="modSp add del mod ord">
        <pc:chgData name="Rachael Jones" userId="dd6e9cf6-f242-4c1c-9793-df31a8918bb3" providerId="ADAL" clId="{5AD87EF1-E295-40CA-B445-E8C7B990C50E}" dt="2026-03-04T02:37:53.067" v="3481" actId="2696"/>
        <pc:sldMkLst>
          <pc:docMk/>
          <pc:sldMk cId="3939100102" sldId="287"/>
        </pc:sldMkLst>
        <pc:spChg chg="mod">
          <ac:chgData name="Rachael Jones" userId="dd6e9cf6-f242-4c1c-9793-df31a8918bb3" providerId="ADAL" clId="{5AD87EF1-E295-40CA-B445-E8C7B990C50E}" dt="2026-03-03T20:44:28.403" v="557" actId="20577"/>
          <ac:spMkLst>
            <pc:docMk/>
            <pc:sldMk cId="3939100102" sldId="287"/>
            <ac:spMk id="150" creationId="{C1DAD952-7BD6-23BF-08E8-0E1C2F086930}"/>
          </ac:spMkLst>
        </pc:spChg>
      </pc:sldChg>
      <pc:sldChg chg="del">
        <pc:chgData name="Rachael Jones" userId="dd6e9cf6-f242-4c1c-9793-df31a8918bb3" providerId="ADAL" clId="{5AD87EF1-E295-40CA-B445-E8C7B990C50E}" dt="2026-03-03T20:19:09.543" v="1" actId="47"/>
        <pc:sldMkLst>
          <pc:docMk/>
          <pc:sldMk cId="747850282" sldId="288"/>
        </pc:sldMkLst>
      </pc:sldChg>
      <pc:sldChg chg="addSp modSp add mod setBg modAnim">
        <pc:chgData name="Rachael Jones" userId="dd6e9cf6-f242-4c1c-9793-df31a8918bb3" providerId="ADAL" clId="{5AD87EF1-E295-40CA-B445-E8C7B990C50E}" dt="2026-03-03T20:45:45.370" v="605"/>
        <pc:sldMkLst>
          <pc:docMk/>
          <pc:sldMk cId="755144829" sldId="288"/>
        </pc:sldMkLst>
        <pc:spChg chg="add mod">
          <ac:chgData name="Rachael Jones" userId="dd6e9cf6-f242-4c1c-9793-df31a8918bb3" providerId="ADAL" clId="{5AD87EF1-E295-40CA-B445-E8C7B990C50E}" dt="2026-03-03T20:45:45.306" v="564" actId="208"/>
          <ac:spMkLst>
            <pc:docMk/>
            <pc:sldMk cId="755144829" sldId="288"/>
            <ac:spMk id="2" creationId="{D17DBF24-951F-698C-AA35-26173BA97ADC}"/>
          </ac:spMkLst>
        </pc:spChg>
        <pc:spChg chg="add mod">
          <ac:chgData name="Rachael Jones" userId="dd6e9cf6-f242-4c1c-9793-df31a8918bb3" providerId="ADAL" clId="{5AD87EF1-E295-40CA-B445-E8C7B990C50E}" dt="2026-03-03T20:45:45.312" v="572"/>
          <ac:spMkLst>
            <pc:docMk/>
            <pc:sldMk cId="755144829" sldId="288"/>
            <ac:spMk id="3" creationId="{4AF97B8A-1C22-2D38-4BFE-CE6DA0E1BA9B}"/>
          </ac:spMkLst>
        </pc:spChg>
        <pc:spChg chg="add mod">
          <ac:chgData name="Rachael Jones" userId="dd6e9cf6-f242-4c1c-9793-df31a8918bb3" providerId="ADAL" clId="{5AD87EF1-E295-40CA-B445-E8C7B990C50E}" dt="2026-03-03T20:45:45.336" v="584" actId="207"/>
          <ac:spMkLst>
            <pc:docMk/>
            <pc:sldMk cId="755144829" sldId="288"/>
            <ac:spMk id="4" creationId="{37D53F8A-D957-07B5-9B3D-1BE7AE43FEEF}"/>
          </ac:spMkLst>
        </pc:spChg>
        <pc:spChg chg="add mod">
          <ac:chgData name="Rachael Jones" userId="dd6e9cf6-f242-4c1c-9793-df31a8918bb3" providerId="ADAL" clId="{5AD87EF1-E295-40CA-B445-E8C7B990C50E}" dt="2026-03-03T20:45:45.364" v="601" actId="207"/>
          <ac:spMkLst>
            <pc:docMk/>
            <pc:sldMk cId="755144829" sldId="288"/>
            <ac:spMk id="7" creationId="{C0A8EDC2-4FD7-5706-DD49-E74D1381ADB7}"/>
          </ac:spMkLst>
        </pc:spChg>
        <pc:picChg chg="add mod">
          <ac:chgData name="Rachael Jones" userId="dd6e9cf6-f242-4c1c-9793-df31a8918bb3" providerId="ADAL" clId="{5AD87EF1-E295-40CA-B445-E8C7B990C50E}" dt="2026-03-03T20:45:45.342" v="586"/>
          <ac:picMkLst>
            <pc:docMk/>
            <pc:sldMk cId="755144829" sldId="288"/>
            <ac:picMk id="6" creationId="{FCA0B0C0-7D7E-F766-06E8-F2B0502F6093}"/>
          </ac:picMkLst>
        </pc:picChg>
        <pc:picChg chg="add mod">
          <ac:chgData name="Rachael Jones" userId="dd6e9cf6-f242-4c1c-9793-df31a8918bb3" providerId="ADAL" clId="{5AD87EF1-E295-40CA-B445-E8C7B990C50E}" dt="2026-03-03T20:45:45.369" v="603"/>
          <ac:picMkLst>
            <pc:docMk/>
            <pc:sldMk cId="755144829" sldId="288"/>
            <ac:picMk id="9" creationId="{BA02975D-E573-BAD6-5E0F-ACEFAE650F1D}"/>
          </ac:picMkLst>
        </pc:picChg>
      </pc:sldChg>
      <pc:sldChg chg="addSp modSp add mod setBg modAnim">
        <pc:chgData name="Rachael Jones" userId="dd6e9cf6-f242-4c1c-9793-df31a8918bb3" providerId="ADAL" clId="{5AD87EF1-E295-40CA-B445-E8C7B990C50E}" dt="2026-03-04T02:39:16.523" v="3502"/>
        <pc:sldMkLst>
          <pc:docMk/>
          <pc:sldMk cId="577328820" sldId="289"/>
        </pc:sldMkLst>
        <pc:spChg chg="add mod">
          <ac:chgData name="Rachael Jones" userId="dd6e9cf6-f242-4c1c-9793-df31a8918bb3" providerId="ADAL" clId="{5AD87EF1-E295-40CA-B445-E8C7B990C50E}" dt="2026-03-04T02:39:16.479" v="3496" actId="12612"/>
          <ac:spMkLst>
            <pc:docMk/>
            <pc:sldMk cId="577328820" sldId="289"/>
            <ac:spMk id="2" creationId="{9EFF3BAD-7A6E-8A4E-74A3-8B6CBE100AAC}"/>
          </ac:spMkLst>
        </pc:spChg>
        <pc:spChg chg="add mod">
          <ac:chgData name="Rachael Jones" userId="dd6e9cf6-f242-4c1c-9793-df31a8918bb3" providerId="ADAL" clId="{5AD87EF1-E295-40CA-B445-E8C7B990C50E}" dt="2026-03-04T02:39:16.523" v="3502"/>
          <ac:spMkLst>
            <pc:docMk/>
            <pc:sldMk cId="577328820" sldId="289"/>
            <ac:spMk id="3" creationId="{B5A7E50E-1C59-9CB3-6056-4CF5DE5061B9}"/>
          </ac:spMkLst>
        </pc:spChg>
        <pc:spChg chg="add mod">
          <ac:chgData name="Rachael Jones" userId="dd6e9cf6-f242-4c1c-9793-df31a8918bb3" providerId="ADAL" clId="{5AD87EF1-E295-40CA-B445-E8C7B990C50E}" dt="2026-03-03T20:47:03.226" v="632" actId="207"/>
          <ac:spMkLst>
            <pc:docMk/>
            <pc:sldMk cId="577328820" sldId="289"/>
            <ac:spMk id="4" creationId="{B337F44E-A3C3-17A2-507F-EDBDB31B1D28}"/>
          </ac:spMkLst>
        </pc:spChg>
        <pc:spChg chg="add mod">
          <ac:chgData name="Rachael Jones" userId="dd6e9cf6-f242-4c1c-9793-df31a8918bb3" providerId="ADAL" clId="{5AD87EF1-E295-40CA-B445-E8C7B990C50E}" dt="2026-03-03T20:47:03.255" v="649" actId="207"/>
          <ac:spMkLst>
            <pc:docMk/>
            <pc:sldMk cId="577328820" sldId="289"/>
            <ac:spMk id="7" creationId="{E6F01EB7-0B15-D556-60BD-771AE8B21A37}"/>
          </ac:spMkLst>
        </pc:spChg>
        <pc:picChg chg="add mod">
          <ac:chgData name="Rachael Jones" userId="dd6e9cf6-f242-4c1c-9793-df31a8918bb3" providerId="ADAL" clId="{5AD87EF1-E295-40CA-B445-E8C7B990C50E}" dt="2026-03-03T20:47:03.232" v="634"/>
          <ac:picMkLst>
            <pc:docMk/>
            <pc:sldMk cId="577328820" sldId="289"/>
            <ac:picMk id="6" creationId="{93095313-B2F8-C625-38DC-D4797BBEAE81}"/>
          </ac:picMkLst>
        </pc:picChg>
        <pc:picChg chg="add mod">
          <ac:chgData name="Rachael Jones" userId="dd6e9cf6-f242-4c1c-9793-df31a8918bb3" providerId="ADAL" clId="{5AD87EF1-E295-40CA-B445-E8C7B990C50E}" dt="2026-03-03T20:47:03.260" v="651"/>
          <ac:picMkLst>
            <pc:docMk/>
            <pc:sldMk cId="577328820" sldId="289"/>
            <ac:picMk id="9" creationId="{13B83591-C488-5F0D-F738-B11839AF754F}"/>
          </ac:picMkLst>
        </pc:picChg>
      </pc:sldChg>
      <pc:sldChg chg="del">
        <pc:chgData name="Rachael Jones" userId="dd6e9cf6-f242-4c1c-9793-df31a8918bb3" providerId="ADAL" clId="{5AD87EF1-E295-40CA-B445-E8C7B990C50E}" dt="2026-03-03T20:19:09.543" v="1" actId="47"/>
        <pc:sldMkLst>
          <pc:docMk/>
          <pc:sldMk cId="3137692904" sldId="289"/>
        </pc:sldMkLst>
      </pc:sldChg>
      <pc:sldChg chg="del">
        <pc:chgData name="Rachael Jones" userId="dd6e9cf6-f242-4c1c-9793-df31a8918bb3" providerId="ADAL" clId="{5AD87EF1-E295-40CA-B445-E8C7B990C50E}" dt="2026-03-03T20:19:09.543" v="1" actId="47"/>
        <pc:sldMkLst>
          <pc:docMk/>
          <pc:sldMk cId="484355148" sldId="290"/>
        </pc:sldMkLst>
      </pc:sldChg>
      <pc:sldChg chg="addSp modSp add mod setBg modAnim">
        <pc:chgData name="Rachael Jones" userId="dd6e9cf6-f242-4c1c-9793-df31a8918bb3" providerId="ADAL" clId="{5AD87EF1-E295-40CA-B445-E8C7B990C50E}" dt="2026-03-03T20:49:08.499" v="727"/>
        <pc:sldMkLst>
          <pc:docMk/>
          <pc:sldMk cId="1936523632" sldId="290"/>
        </pc:sldMkLst>
        <pc:spChg chg="add mod">
          <ac:chgData name="Rachael Jones" userId="dd6e9cf6-f242-4c1c-9793-df31a8918bb3" providerId="ADAL" clId="{5AD87EF1-E295-40CA-B445-E8C7B990C50E}" dt="2026-03-03T20:49:08.474" v="721" actId="12612"/>
          <ac:spMkLst>
            <pc:docMk/>
            <pc:sldMk cId="1936523632" sldId="290"/>
            <ac:spMk id="2" creationId="{619A771D-85EE-7E43-9E6A-0E6E980055F6}"/>
          </ac:spMkLst>
        </pc:spChg>
        <pc:spChg chg="add mod">
          <ac:chgData name="Rachael Jones" userId="dd6e9cf6-f242-4c1c-9793-df31a8918bb3" providerId="ADAL" clId="{5AD87EF1-E295-40CA-B445-E8C7B990C50E}" dt="2026-03-03T20:49:08.499" v="727"/>
          <ac:spMkLst>
            <pc:docMk/>
            <pc:sldMk cId="1936523632" sldId="290"/>
            <ac:spMk id="3" creationId="{844DE920-0AEF-80EE-5B35-A226997D22EC}"/>
          </ac:spMkLst>
        </pc:spChg>
        <pc:spChg chg="add mod">
          <ac:chgData name="Rachael Jones" userId="dd6e9cf6-f242-4c1c-9793-df31a8918bb3" providerId="ADAL" clId="{5AD87EF1-E295-40CA-B445-E8C7B990C50E}" dt="2026-03-03T20:48:56.612" v="693" actId="207"/>
          <ac:spMkLst>
            <pc:docMk/>
            <pc:sldMk cId="1936523632" sldId="290"/>
            <ac:spMk id="4" creationId="{4FA8226B-352F-3D4A-AC8A-9486064595AD}"/>
          </ac:spMkLst>
        </pc:spChg>
        <pc:spChg chg="add mod">
          <ac:chgData name="Rachael Jones" userId="dd6e9cf6-f242-4c1c-9793-df31a8918bb3" providerId="ADAL" clId="{5AD87EF1-E295-40CA-B445-E8C7B990C50E}" dt="2026-03-03T20:48:56.641" v="710" actId="207"/>
          <ac:spMkLst>
            <pc:docMk/>
            <pc:sldMk cId="1936523632" sldId="290"/>
            <ac:spMk id="7" creationId="{22283953-BE8E-E711-4F0E-6772C74DD8A8}"/>
          </ac:spMkLst>
        </pc:spChg>
        <pc:picChg chg="add mod">
          <ac:chgData name="Rachael Jones" userId="dd6e9cf6-f242-4c1c-9793-df31a8918bb3" providerId="ADAL" clId="{5AD87EF1-E295-40CA-B445-E8C7B990C50E}" dt="2026-03-03T20:48:56.618" v="695"/>
          <ac:picMkLst>
            <pc:docMk/>
            <pc:sldMk cId="1936523632" sldId="290"/>
            <ac:picMk id="6" creationId="{1E70807B-41DD-B5BE-71C6-8F397668B32B}"/>
          </ac:picMkLst>
        </pc:picChg>
        <pc:picChg chg="add mod">
          <ac:chgData name="Rachael Jones" userId="dd6e9cf6-f242-4c1c-9793-df31a8918bb3" providerId="ADAL" clId="{5AD87EF1-E295-40CA-B445-E8C7B990C50E}" dt="2026-03-03T20:48:56.648" v="712"/>
          <ac:picMkLst>
            <pc:docMk/>
            <pc:sldMk cId="1936523632" sldId="290"/>
            <ac:picMk id="9" creationId="{FED0C29D-50BC-C121-915B-139C282A07DF}"/>
          </ac:picMkLst>
        </pc:picChg>
      </pc:sldChg>
      <pc:sldChg chg="addSp modSp add mod setBg modAnim">
        <pc:chgData name="Rachael Jones" userId="dd6e9cf6-f242-4c1c-9793-df31a8918bb3" providerId="ADAL" clId="{5AD87EF1-E295-40CA-B445-E8C7B990C50E}" dt="2026-03-03T20:51:01.295" v="788"/>
        <pc:sldMkLst>
          <pc:docMk/>
          <pc:sldMk cId="1261235653" sldId="291"/>
        </pc:sldMkLst>
        <pc:spChg chg="add mod">
          <ac:chgData name="Rachael Jones" userId="dd6e9cf6-f242-4c1c-9793-df31a8918bb3" providerId="ADAL" clId="{5AD87EF1-E295-40CA-B445-E8C7B990C50E}" dt="2026-03-03T20:51:01.263" v="782" actId="12612"/>
          <ac:spMkLst>
            <pc:docMk/>
            <pc:sldMk cId="1261235653" sldId="291"/>
            <ac:spMk id="2" creationId="{DD25AF7D-931A-67F0-B32A-1F18B5005E34}"/>
          </ac:spMkLst>
        </pc:spChg>
        <pc:spChg chg="add mod">
          <ac:chgData name="Rachael Jones" userId="dd6e9cf6-f242-4c1c-9793-df31a8918bb3" providerId="ADAL" clId="{5AD87EF1-E295-40CA-B445-E8C7B990C50E}" dt="2026-03-03T20:51:01.295" v="788"/>
          <ac:spMkLst>
            <pc:docMk/>
            <pc:sldMk cId="1261235653" sldId="291"/>
            <ac:spMk id="3" creationId="{20EFFFA6-609B-3CC3-65A8-4D215ACCF452}"/>
          </ac:spMkLst>
        </pc:spChg>
        <pc:spChg chg="add mod">
          <ac:chgData name="Rachael Jones" userId="dd6e9cf6-f242-4c1c-9793-df31a8918bb3" providerId="ADAL" clId="{5AD87EF1-E295-40CA-B445-E8C7B990C50E}" dt="2026-03-03T20:50:41.343" v="754" actId="207"/>
          <ac:spMkLst>
            <pc:docMk/>
            <pc:sldMk cId="1261235653" sldId="291"/>
            <ac:spMk id="4" creationId="{3C088AF7-2028-CC7E-2B48-5C6C5BAE2A2F}"/>
          </ac:spMkLst>
        </pc:spChg>
        <pc:spChg chg="add mod">
          <ac:chgData name="Rachael Jones" userId="dd6e9cf6-f242-4c1c-9793-df31a8918bb3" providerId="ADAL" clId="{5AD87EF1-E295-40CA-B445-E8C7B990C50E}" dt="2026-03-03T20:50:41.371" v="771" actId="207"/>
          <ac:spMkLst>
            <pc:docMk/>
            <pc:sldMk cId="1261235653" sldId="291"/>
            <ac:spMk id="7" creationId="{4BB77A11-F13D-1A4F-BAC8-4D2236484F58}"/>
          </ac:spMkLst>
        </pc:spChg>
        <pc:picChg chg="add mod">
          <ac:chgData name="Rachael Jones" userId="dd6e9cf6-f242-4c1c-9793-df31a8918bb3" providerId="ADAL" clId="{5AD87EF1-E295-40CA-B445-E8C7B990C50E}" dt="2026-03-03T20:50:41.349" v="756"/>
          <ac:picMkLst>
            <pc:docMk/>
            <pc:sldMk cId="1261235653" sldId="291"/>
            <ac:picMk id="6" creationId="{C1ED7C80-1C81-4BC5-A276-E9A01A79CC01}"/>
          </ac:picMkLst>
        </pc:picChg>
        <pc:picChg chg="add mod">
          <ac:chgData name="Rachael Jones" userId="dd6e9cf6-f242-4c1c-9793-df31a8918bb3" providerId="ADAL" clId="{5AD87EF1-E295-40CA-B445-E8C7B990C50E}" dt="2026-03-03T20:50:41.378" v="773"/>
          <ac:picMkLst>
            <pc:docMk/>
            <pc:sldMk cId="1261235653" sldId="291"/>
            <ac:picMk id="9" creationId="{C9A46746-7AF1-9039-614E-75EF6A3D7A66}"/>
          </ac:picMkLst>
        </pc:picChg>
      </pc:sldChg>
      <pc:sldChg chg="del">
        <pc:chgData name="Rachael Jones" userId="dd6e9cf6-f242-4c1c-9793-df31a8918bb3" providerId="ADAL" clId="{5AD87EF1-E295-40CA-B445-E8C7B990C50E}" dt="2026-03-03T20:19:09.543" v="1" actId="47"/>
        <pc:sldMkLst>
          <pc:docMk/>
          <pc:sldMk cId="1286705434" sldId="291"/>
        </pc:sldMkLst>
      </pc:sldChg>
      <pc:sldChg chg="del">
        <pc:chgData name="Rachael Jones" userId="dd6e9cf6-f242-4c1c-9793-df31a8918bb3" providerId="ADAL" clId="{5AD87EF1-E295-40CA-B445-E8C7B990C50E}" dt="2026-03-03T20:19:09.543" v="1" actId="47"/>
        <pc:sldMkLst>
          <pc:docMk/>
          <pc:sldMk cId="3472464010" sldId="292"/>
        </pc:sldMkLst>
      </pc:sldChg>
      <pc:sldChg chg="addSp modSp add mod setBg modAnim">
        <pc:chgData name="Rachael Jones" userId="dd6e9cf6-f242-4c1c-9793-df31a8918bb3" providerId="ADAL" clId="{5AD87EF1-E295-40CA-B445-E8C7B990C50E}" dt="2026-03-03T20:53:15.460" v="849"/>
        <pc:sldMkLst>
          <pc:docMk/>
          <pc:sldMk cId="3521656104" sldId="292"/>
        </pc:sldMkLst>
        <pc:spChg chg="add mod">
          <ac:chgData name="Rachael Jones" userId="dd6e9cf6-f242-4c1c-9793-df31a8918bb3" providerId="ADAL" clId="{5AD87EF1-E295-40CA-B445-E8C7B990C50E}" dt="2026-03-03T20:53:15.433" v="843" actId="12612"/>
          <ac:spMkLst>
            <pc:docMk/>
            <pc:sldMk cId="3521656104" sldId="292"/>
            <ac:spMk id="2" creationId="{AB5C291E-5928-AEAA-1751-936420E6F8D5}"/>
          </ac:spMkLst>
        </pc:spChg>
        <pc:spChg chg="add mod">
          <ac:chgData name="Rachael Jones" userId="dd6e9cf6-f242-4c1c-9793-df31a8918bb3" providerId="ADAL" clId="{5AD87EF1-E295-40CA-B445-E8C7B990C50E}" dt="2026-03-03T20:53:15.460" v="849"/>
          <ac:spMkLst>
            <pc:docMk/>
            <pc:sldMk cId="3521656104" sldId="292"/>
            <ac:spMk id="3" creationId="{2C768212-99B6-019F-76DD-7DCAFAD8FCD7}"/>
          </ac:spMkLst>
        </pc:spChg>
        <pc:spChg chg="add mod">
          <ac:chgData name="Rachael Jones" userId="dd6e9cf6-f242-4c1c-9793-df31a8918bb3" providerId="ADAL" clId="{5AD87EF1-E295-40CA-B445-E8C7B990C50E}" dt="2026-03-03T20:53:06.091" v="815" actId="207"/>
          <ac:spMkLst>
            <pc:docMk/>
            <pc:sldMk cId="3521656104" sldId="292"/>
            <ac:spMk id="4" creationId="{EE6F3977-25F2-CC6B-136D-E3E77A031B62}"/>
          </ac:spMkLst>
        </pc:spChg>
        <pc:spChg chg="add mod">
          <ac:chgData name="Rachael Jones" userId="dd6e9cf6-f242-4c1c-9793-df31a8918bb3" providerId="ADAL" clId="{5AD87EF1-E295-40CA-B445-E8C7B990C50E}" dt="2026-03-03T20:53:06.121" v="832" actId="207"/>
          <ac:spMkLst>
            <pc:docMk/>
            <pc:sldMk cId="3521656104" sldId="292"/>
            <ac:spMk id="7" creationId="{4C6AD3CB-DD64-A617-6D93-F85CC51CA919}"/>
          </ac:spMkLst>
        </pc:spChg>
        <pc:picChg chg="add mod">
          <ac:chgData name="Rachael Jones" userId="dd6e9cf6-f242-4c1c-9793-df31a8918bb3" providerId="ADAL" clId="{5AD87EF1-E295-40CA-B445-E8C7B990C50E}" dt="2026-03-03T20:53:06.098" v="817"/>
          <ac:picMkLst>
            <pc:docMk/>
            <pc:sldMk cId="3521656104" sldId="292"/>
            <ac:picMk id="6" creationId="{62C35414-17F0-6C7A-E60E-721B3AC81ACE}"/>
          </ac:picMkLst>
        </pc:picChg>
        <pc:picChg chg="add mod">
          <ac:chgData name="Rachael Jones" userId="dd6e9cf6-f242-4c1c-9793-df31a8918bb3" providerId="ADAL" clId="{5AD87EF1-E295-40CA-B445-E8C7B990C50E}" dt="2026-03-03T20:53:06.128" v="834"/>
          <ac:picMkLst>
            <pc:docMk/>
            <pc:sldMk cId="3521656104" sldId="292"/>
            <ac:picMk id="9" creationId="{5E2EF7DA-5992-0D85-3D66-4936ED83FFC9}"/>
          </ac:picMkLst>
        </pc:picChg>
      </pc:sldChg>
      <pc:sldChg chg="del">
        <pc:chgData name="Rachael Jones" userId="dd6e9cf6-f242-4c1c-9793-df31a8918bb3" providerId="ADAL" clId="{5AD87EF1-E295-40CA-B445-E8C7B990C50E}" dt="2026-03-03T20:19:09.543" v="1" actId="47"/>
        <pc:sldMkLst>
          <pc:docMk/>
          <pc:sldMk cId="463389231" sldId="293"/>
        </pc:sldMkLst>
      </pc:sldChg>
      <pc:sldChg chg="addSp modSp add mod setBg modAnim">
        <pc:chgData name="Rachael Jones" userId="dd6e9cf6-f242-4c1c-9793-df31a8918bb3" providerId="ADAL" clId="{5AD87EF1-E295-40CA-B445-E8C7B990C50E}" dt="2026-03-04T02:39:55.945" v="3515"/>
        <pc:sldMkLst>
          <pc:docMk/>
          <pc:sldMk cId="3857566005" sldId="293"/>
        </pc:sldMkLst>
        <pc:spChg chg="add mod">
          <ac:chgData name="Rachael Jones" userId="dd6e9cf6-f242-4c1c-9793-df31a8918bb3" providerId="ADAL" clId="{5AD87EF1-E295-40CA-B445-E8C7B990C50E}" dt="2026-03-04T02:39:55.911" v="3509" actId="12612"/>
          <ac:spMkLst>
            <pc:docMk/>
            <pc:sldMk cId="3857566005" sldId="293"/>
            <ac:spMk id="2" creationId="{5ED77A28-622B-CA8B-DFDE-A4BC456FB518}"/>
          </ac:spMkLst>
        </pc:spChg>
        <pc:spChg chg="add mod">
          <ac:chgData name="Rachael Jones" userId="dd6e9cf6-f242-4c1c-9793-df31a8918bb3" providerId="ADAL" clId="{5AD87EF1-E295-40CA-B445-E8C7B990C50E}" dt="2026-03-04T02:39:55.945" v="3515"/>
          <ac:spMkLst>
            <pc:docMk/>
            <pc:sldMk cId="3857566005" sldId="293"/>
            <ac:spMk id="3" creationId="{2E4B24E3-4AB3-C374-85AB-031CAD65C83D}"/>
          </ac:spMkLst>
        </pc:spChg>
        <pc:spChg chg="add mod">
          <ac:chgData name="Rachael Jones" userId="dd6e9cf6-f242-4c1c-9793-df31a8918bb3" providerId="ADAL" clId="{5AD87EF1-E295-40CA-B445-E8C7B990C50E}" dt="2026-03-03T22:23:51.347" v="876" actId="207"/>
          <ac:spMkLst>
            <pc:docMk/>
            <pc:sldMk cId="3857566005" sldId="293"/>
            <ac:spMk id="4" creationId="{2E4DA40A-1E8D-CE2B-8FAF-D852B867C898}"/>
          </ac:spMkLst>
        </pc:spChg>
        <pc:spChg chg="add mod">
          <ac:chgData name="Rachael Jones" userId="dd6e9cf6-f242-4c1c-9793-df31a8918bb3" providerId="ADAL" clId="{5AD87EF1-E295-40CA-B445-E8C7B990C50E}" dt="2026-03-03T22:23:51.405" v="893" actId="207"/>
          <ac:spMkLst>
            <pc:docMk/>
            <pc:sldMk cId="3857566005" sldId="293"/>
            <ac:spMk id="7" creationId="{12592F9F-A4A2-6877-FAA2-A8A91E291164}"/>
          </ac:spMkLst>
        </pc:spChg>
        <pc:picChg chg="add mod">
          <ac:chgData name="Rachael Jones" userId="dd6e9cf6-f242-4c1c-9793-df31a8918bb3" providerId="ADAL" clId="{5AD87EF1-E295-40CA-B445-E8C7B990C50E}" dt="2026-03-03T22:23:51.363" v="878"/>
          <ac:picMkLst>
            <pc:docMk/>
            <pc:sldMk cId="3857566005" sldId="293"/>
            <ac:picMk id="6" creationId="{337351CF-9BBD-7C5F-7CE8-93FFD5141387}"/>
          </ac:picMkLst>
        </pc:picChg>
        <pc:picChg chg="add mod">
          <ac:chgData name="Rachael Jones" userId="dd6e9cf6-f242-4c1c-9793-df31a8918bb3" providerId="ADAL" clId="{5AD87EF1-E295-40CA-B445-E8C7B990C50E}" dt="2026-03-03T22:23:51.430" v="895"/>
          <ac:picMkLst>
            <pc:docMk/>
            <pc:sldMk cId="3857566005" sldId="293"/>
            <ac:picMk id="9" creationId="{713D956D-75C5-D28D-CE6E-3FE43BE4A77B}"/>
          </ac:picMkLst>
        </pc:picChg>
      </pc:sldChg>
      <pc:sldChg chg="del">
        <pc:chgData name="Rachael Jones" userId="dd6e9cf6-f242-4c1c-9793-df31a8918bb3" providerId="ADAL" clId="{5AD87EF1-E295-40CA-B445-E8C7B990C50E}" dt="2026-03-03T20:19:09.543" v="1" actId="47"/>
        <pc:sldMkLst>
          <pc:docMk/>
          <pc:sldMk cId="571589823" sldId="294"/>
        </pc:sldMkLst>
      </pc:sldChg>
      <pc:sldChg chg="addSp modSp add mod setBg modAnim">
        <pc:chgData name="Rachael Jones" userId="dd6e9cf6-f242-4c1c-9793-df31a8918bb3" providerId="ADAL" clId="{5AD87EF1-E295-40CA-B445-E8C7B990C50E}" dt="2026-03-03T22:25:40.600" v="971"/>
        <pc:sldMkLst>
          <pc:docMk/>
          <pc:sldMk cId="2895463532" sldId="294"/>
        </pc:sldMkLst>
        <pc:spChg chg="add mod">
          <ac:chgData name="Rachael Jones" userId="dd6e9cf6-f242-4c1c-9793-df31a8918bb3" providerId="ADAL" clId="{5AD87EF1-E295-40CA-B445-E8C7B990C50E}" dt="2026-03-03T22:25:40.569" v="965" actId="12612"/>
          <ac:spMkLst>
            <pc:docMk/>
            <pc:sldMk cId="2895463532" sldId="294"/>
            <ac:spMk id="2" creationId="{8AB4CCBE-C99E-CA2D-FC28-A1B66DD099E6}"/>
          </ac:spMkLst>
        </pc:spChg>
        <pc:spChg chg="add mod">
          <ac:chgData name="Rachael Jones" userId="dd6e9cf6-f242-4c1c-9793-df31a8918bb3" providerId="ADAL" clId="{5AD87EF1-E295-40CA-B445-E8C7B990C50E}" dt="2026-03-03T22:25:40.600" v="971"/>
          <ac:spMkLst>
            <pc:docMk/>
            <pc:sldMk cId="2895463532" sldId="294"/>
            <ac:spMk id="3" creationId="{73CEA41D-0FBE-9211-137B-A3290CA65DAF}"/>
          </ac:spMkLst>
        </pc:spChg>
        <pc:spChg chg="add mod">
          <ac:chgData name="Rachael Jones" userId="dd6e9cf6-f242-4c1c-9793-df31a8918bb3" providerId="ADAL" clId="{5AD87EF1-E295-40CA-B445-E8C7B990C50E}" dt="2026-03-03T22:25:28.009" v="937" actId="207"/>
          <ac:spMkLst>
            <pc:docMk/>
            <pc:sldMk cId="2895463532" sldId="294"/>
            <ac:spMk id="4" creationId="{1950CAD7-BE17-8528-A5FC-5A9A1B9E0B74}"/>
          </ac:spMkLst>
        </pc:spChg>
        <pc:spChg chg="add mod">
          <ac:chgData name="Rachael Jones" userId="dd6e9cf6-f242-4c1c-9793-df31a8918bb3" providerId="ADAL" clId="{5AD87EF1-E295-40CA-B445-E8C7B990C50E}" dt="2026-03-03T22:25:28.043" v="954" actId="207"/>
          <ac:spMkLst>
            <pc:docMk/>
            <pc:sldMk cId="2895463532" sldId="294"/>
            <ac:spMk id="7" creationId="{BCD1487F-25A5-FDDC-7EF0-F4D8751400F7}"/>
          </ac:spMkLst>
        </pc:spChg>
        <pc:picChg chg="add mod">
          <ac:chgData name="Rachael Jones" userId="dd6e9cf6-f242-4c1c-9793-df31a8918bb3" providerId="ADAL" clId="{5AD87EF1-E295-40CA-B445-E8C7B990C50E}" dt="2026-03-03T22:25:28.018" v="939"/>
          <ac:picMkLst>
            <pc:docMk/>
            <pc:sldMk cId="2895463532" sldId="294"/>
            <ac:picMk id="6" creationId="{76E268E8-22EE-CDF0-BA9D-92FB49867225}"/>
          </ac:picMkLst>
        </pc:picChg>
        <pc:picChg chg="add mod">
          <ac:chgData name="Rachael Jones" userId="dd6e9cf6-f242-4c1c-9793-df31a8918bb3" providerId="ADAL" clId="{5AD87EF1-E295-40CA-B445-E8C7B990C50E}" dt="2026-03-03T22:25:28.052" v="956"/>
          <ac:picMkLst>
            <pc:docMk/>
            <pc:sldMk cId="2895463532" sldId="294"/>
            <ac:picMk id="9" creationId="{F88D2D47-11F4-1C86-D2CD-3D5B292FE6EC}"/>
          </ac:picMkLst>
        </pc:picChg>
      </pc:sldChg>
      <pc:sldChg chg="del">
        <pc:chgData name="Rachael Jones" userId="dd6e9cf6-f242-4c1c-9793-df31a8918bb3" providerId="ADAL" clId="{5AD87EF1-E295-40CA-B445-E8C7B990C50E}" dt="2026-03-03T20:19:09.543" v="1" actId="47"/>
        <pc:sldMkLst>
          <pc:docMk/>
          <pc:sldMk cId="750759498" sldId="295"/>
        </pc:sldMkLst>
      </pc:sldChg>
      <pc:sldChg chg="modSp add mod ord">
        <pc:chgData name="Rachael Jones" userId="dd6e9cf6-f242-4c1c-9793-df31a8918bb3" providerId="ADAL" clId="{5AD87EF1-E295-40CA-B445-E8C7B990C50E}" dt="2026-03-03T22:26:19.010" v="979" actId="20577"/>
        <pc:sldMkLst>
          <pc:docMk/>
          <pc:sldMk cId="3638186781" sldId="295"/>
        </pc:sldMkLst>
        <pc:spChg chg="mod">
          <ac:chgData name="Rachael Jones" userId="dd6e9cf6-f242-4c1c-9793-df31a8918bb3" providerId="ADAL" clId="{5AD87EF1-E295-40CA-B445-E8C7B990C50E}" dt="2026-03-03T22:26:19.010" v="979" actId="20577"/>
          <ac:spMkLst>
            <pc:docMk/>
            <pc:sldMk cId="3638186781" sldId="295"/>
            <ac:spMk id="150" creationId="{00B8DF31-E217-A80A-95AD-B44287ACC849}"/>
          </ac:spMkLst>
        </pc:spChg>
      </pc:sldChg>
      <pc:sldChg chg="del">
        <pc:chgData name="Rachael Jones" userId="dd6e9cf6-f242-4c1c-9793-df31a8918bb3" providerId="ADAL" clId="{5AD87EF1-E295-40CA-B445-E8C7B990C50E}" dt="2026-03-03T20:19:09.543" v="1" actId="47"/>
        <pc:sldMkLst>
          <pc:docMk/>
          <pc:sldMk cId="1551831723" sldId="296"/>
        </pc:sldMkLst>
      </pc:sldChg>
      <pc:sldChg chg="addSp modSp add mod setBg modAnim">
        <pc:chgData name="Rachael Jones" userId="dd6e9cf6-f242-4c1c-9793-df31a8918bb3" providerId="ADAL" clId="{5AD87EF1-E295-40CA-B445-E8C7B990C50E}" dt="2026-03-03T22:40:58.557" v="1313" actId="12612"/>
        <pc:sldMkLst>
          <pc:docMk/>
          <pc:sldMk cId="3184432777" sldId="296"/>
        </pc:sldMkLst>
        <pc:spChg chg="add mod">
          <ac:chgData name="Rachael Jones" userId="dd6e9cf6-f242-4c1c-9793-df31a8918bb3" providerId="ADAL" clId="{5AD87EF1-E295-40CA-B445-E8C7B990C50E}" dt="2026-03-03T22:40:58.557" v="1313" actId="12612"/>
          <ac:spMkLst>
            <pc:docMk/>
            <pc:sldMk cId="3184432777" sldId="296"/>
            <ac:spMk id="2" creationId="{1FF897CB-49AD-2D17-4211-83C1B505D786}"/>
          </ac:spMkLst>
        </pc:spChg>
        <pc:spChg chg="add mod">
          <ac:chgData name="Rachael Jones" userId="dd6e9cf6-f242-4c1c-9793-df31a8918bb3" providerId="ADAL" clId="{5AD87EF1-E295-40CA-B445-E8C7B990C50E}" dt="2026-03-03T22:40:58.334" v="1312"/>
          <ac:spMkLst>
            <pc:docMk/>
            <pc:sldMk cId="3184432777" sldId="296"/>
            <ac:spMk id="3" creationId="{2F039848-D966-18BC-6D54-77853D2CA8D9}"/>
          </ac:spMkLst>
        </pc:spChg>
        <pc:spChg chg="add mod">
          <ac:chgData name="Rachael Jones" userId="dd6e9cf6-f242-4c1c-9793-df31a8918bb3" providerId="ADAL" clId="{5AD87EF1-E295-40CA-B445-E8C7B990C50E}" dt="2026-03-03T22:27:27.846" v="1006" actId="207"/>
          <ac:spMkLst>
            <pc:docMk/>
            <pc:sldMk cId="3184432777" sldId="296"/>
            <ac:spMk id="4" creationId="{46A39023-D101-581B-EF64-83437E2304BD}"/>
          </ac:spMkLst>
        </pc:spChg>
        <pc:spChg chg="add mod">
          <ac:chgData name="Rachael Jones" userId="dd6e9cf6-f242-4c1c-9793-df31a8918bb3" providerId="ADAL" clId="{5AD87EF1-E295-40CA-B445-E8C7B990C50E}" dt="2026-03-03T22:27:27.882" v="1023" actId="207"/>
          <ac:spMkLst>
            <pc:docMk/>
            <pc:sldMk cId="3184432777" sldId="296"/>
            <ac:spMk id="7" creationId="{0933D208-40A0-170A-2EDD-F8A3B5853B1D}"/>
          </ac:spMkLst>
        </pc:spChg>
        <pc:picChg chg="add mod">
          <ac:chgData name="Rachael Jones" userId="dd6e9cf6-f242-4c1c-9793-df31a8918bb3" providerId="ADAL" clId="{5AD87EF1-E295-40CA-B445-E8C7B990C50E}" dt="2026-03-03T22:27:27.857" v="1008"/>
          <ac:picMkLst>
            <pc:docMk/>
            <pc:sldMk cId="3184432777" sldId="296"/>
            <ac:picMk id="6" creationId="{EFF00FC3-D9C4-364A-3232-BA3FC515DEC4}"/>
          </ac:picMkLst>
        </pc:picChg>
        <pc:picChg chg="add mod">
          <ac:chgData name="Rachael Jones" userId="dd6e9cf6-f242-4c1c-9793-df31a8918bb3" providerId="ADAL" clId="{5AD87EF1-E295-40CA-B445-E8C7B990C50E}" dt="2026-03-03T22:27:27.892" v="1025"/>
          <ac:picMkLst>
            <pc:docMk/>
            <pc:sldMk cId="3184432777" sldId="296"/>
            <ac:picMk id="9" creationId="{57419BC4-BE55-242F-BC97-4FA7E5C03F5C}"/>
          </ac:picMkLst>
        </pc:picChg>
      </pc:sldChg>
      <pc:sldChg chg="del">
        <pc:chgData name="Rachael Jones" userId="dd6e9cf6-f242-4c1c-9793-df31a8918bb3" providerId="ADAL" clId="{5AD87EF1-E295-40CA-B445-E8C7B990C50E}" dt="2026-03-03T20:19:09.543" v="1" actId="47"/>
        <pc:sldMkLst>
          <pc:docMk/>
          <pc:sldMk cId="2431425059" sldId="297"/>
        </pc:sldMkLst>
      </pc:sldChg>
      <pc:sldChg chg="addSp modSp add mod setBg modAnim">
        <pc:chgData name="Rachael Jones" userId="dd6e9cf6-f242-4c1c-9793-df31a8918bb3" providerId="ADAL" clId="{5AD87EF1-E295-40CA-B445-E8C7B990C50E}" dt="2026-03-03T22:29:34.976" v="1088"/>
        <pc:sldMkLst>
          <pc:docMk/>
          <pc:sldMk cId="2474454698" sldId="297"/>
        </pc:sldMkLst>
        <pc:spChg chg="add mod">
          <ac:chgData name="Rachael Jones" userId="dd6e9cf6-f242-4c1c-9793-df31a8918bb3" providerId="ADAL" clId="{5AD87EF1-E295-40CA-B445-E8C7B990C50E}" dt="2026-03-03T22:29:34.944" v="1082" actId="12612"/>
          <ac:spMkLst>
            <pc:docMk/>
            <pc:sldMk cId="2474454698" sldId="297"/>
            <ac:spMk id="2" creationId="{7B7E5C9A-15D8-D750-3CD1-EEC6E9DE2FFE}"/>
          </ac:spMkLst>
        </pc:spChg>
        <pc:spChg chg="add mod">
          <ac:chgData name="Rachael Jones" userId="dd6e9cf6-f242-4c1c-9793-df31a8918bb3" providerId="ADAL" clId="{5AD87EF1-E295-40CA-B445-E8C7B990C50E}" dt="2026-03-03T22:29:34.976" v="1088"/>
          <ac:spMkLst>
            <pc:docMk/>
            <pc:sldMk cId="2474454698" sldId="297"/>
            <ac:spMk id="3" creationId="{542DD64D-43B6-8794-99C5-3E0789F446AC}"/>
          </ac:spMkLst>
        </pc:spChg>
        <pc:spChg chg="add mod">
          <ac:chgData name="Rachael Jones" userId="dd6e9cf6-f242-4c1c-9793-df31a8918bb3" providerId="ADAL" clId="{5AD87EF1-E295-40CA-B445-E8C7B990C50E}" dt="2026-03-03T22:29:14.894" v="1054" actId="207"/>
          <ac:spMkLst>
            <pc:docMk/>
            <pc:sldMk cId="2474454698" sldId="297"/>
            <ac:spMk id="4" creationId="{309A9241-05F0-CA8F-1736-5340E87BE8E9}"/>
          </ac:spMkLst>
        </pc:spChg>
        <pc:spChg chg="add mod">
          <ac:chgData name="Rachael Jones" userId="dd6e9cf6-f242-4c1c-9793-df31a8918bb3" providerId="ADAL" clId="{5AD87EF1-E295-40CA-B445-E8C7B990C50E}" dt="2026-03-03T22:29:14.922" v="1071" actId="207"/>
          <ac:spMkLst>
            <pc:docMk/>
            <pc:sldMk cId="2474454698" sldId="297"/>
            <ac:spMk id="7" creationId="{EF684A49-68D1-C49F-7B62-B882C0E58871}"/>
          </ac:spMkLst>
        </pc:spChg>
        <pc:picChg chg="add mod">
          <ac:chgData name="Rachael Jones" userId="dd6e9cf6-f242-4c1c-9793-df31a8918bb3" providerId="ADAL" clId="{5AD87EF1-E295-40CA-B445-E8C7B990C50E}" dt="2026-03-03T22:29:14.903" v="1056"/>
          <ac:picMkLst>
            <pc:docMk/>
            <pc:sldMk cId="2474454698" sldId="297"/>
            <ac:picMk id="6" creationId="{06A835BC-731F-8B12-E2AF-F2CEB3DFC6E1}"/>
          </ac:picMkLst>
        </pc:picChg>
        <pc:picChg chg="add mod">
          <ac:chgData name="Rachael Jones" userId="dd6e9cf6-f242-4c1c-9793-df31a8918bb3" providerId="ADAL" clId="{5AD87EF1-E295-40CA-B445-E8C7B990C50E}" dt="2026-03-03T22:29:14.931" v="1073"/>
          <ac:picMkLst>
            <pc:docMk/>
            <pc:sldMk cId="2474454698" sldId="297"/>
            <ac:picMk id="9" creationId="{6ED2D684-F6AA-3E64-29A4-945A007BC571}"/>
          </ac:picMkLst>
        </pc:picChg>
      </pc:sldChg>
      <pc:sldChg chg="addSp modSp add mod setBg modAnim">
        <pc:chgData name="Rachael Jones" userId="dd6e9cf6-f242-4c1c-9793-df31a8918bb3" providerId="ADAL" clId="{5AD87EF1-E295-40CA-B445-E8C7B990C50E}" dt="2026-03-03T22:34:19.861" v="1149"/>
        <pc:sldMkLst>
          <pc:docMk/>
          <pc:sldMk cId="1821655420" sldId="298"/>
        </pc:sldMkLst>
        <pc:spChg chg="add mod">
          <ac:chgData name="Rachael Jones" userId="dd6e9cf6-f242-4c1c-9793-df31a8918bb3" providerId="ADAL" clId="{5AD87EF1-E295-40CA-B445-E8C7B990C50E}" dt="2026-03-03T22:34:19.831" v="1143" actId="12612"/>
          <ac:spMkLst>
            <pc:docMk/>
            <pc:sldMk cId="1821655420" sldId="298"/>
            <ac:spMk id="2" creationId="{8012A7A0-5C4A-194F-0505-FFD8E6F8099E}"/>
          </ac:spMkLst>
        </pc:spChg>
        <pc:spChg chg="add mod">
          <ac:chgData name="Rachael Jones" userId="dd6e9cf6-f242-4c1c-9793-df31a8918bb3" providerId="ADAL" clId="{5AD87EF1-E295-40CA-B445-E8C7B990C50E}" dt="2026-03-03T22:34:19.861" v="1149"/>
          <ac:spMkLst>
            <pc:docMk/>
            <pc:sldMk cId="1821655420" sldId="298"/>
            <ac:spMk id="3" creationId="{239AFC9C-D155-F9C4-CECB-77FE25B74039}"/>
          </ac:spMkLst>
        </pc:spChg>
        <pc:spChg chg="add mod">
          <ac:chgData name="Rachael Jones" userId="dd6e9cf6-f242-4c1c-9793-df31a8918bb3" providerId="ADAL" clId="{5AD87EF1-E295-40CA-B445-E8C7B990C50E}" dt="2026-03-03T22:33:57.019" v="1115" actId="207"/>
          <ac:spMkLst>
            <pc:docMk/>
            <pc:sldMk cId="1821655420" sldId="298"/>
            <ac:spMk id="4" creationId="{16A971C0-BD38-2709-F2CD-3F8CFFE61827}"/>
          </ac:spMkLst>
        </pc:spChg>
        <pc:spChg chg="add mod">
          <ac:chgData name="Rachael Jones" userId="dd6e9cf6-f242-4c1c-9793-df31a8918bb3" providerId="ADAL" clId="{5AD87EF1-E295-40CA-B445-E8C7B990C50E}" dt="2026-03-03T22:33:57.053" v="1132" actId="207"/>
          <ac:spMkLst>
            <pc:docMk/>
            <pc:sldMk cId="1821655420" sldId="298"/>
            <ac:spMk id="7" creationId="{8EA4BA6F-7B6D-6CB4-2ACB-E1E437E0719C}"/>
          </ac:spMkLst>
        </pc:spChg>
        <pc:picChg chg="add mod">
          <ac:chgData name="Rachael Jones" userId="dd6e9cf6-f242-4c1c-9793-df31a8918bb3" providerId="ADAL" clId="{5AD87EF1-E295-40CA-B445-E8C7B990C50E}" dt="2026-03-03T22:33:57.029" v="1117"/>
          <ac:picMkLst>
            <pc:docMk/>
            <pc:sldMk cId="1821655420" sldId="298"/>
            <ac:picMk id="6" creationId="{E8379AAC-8FC9-A2B5-8B15-467575358362}"/>
          </ac:picMkLst>
        </pc:picChg>
        <pc:picChg chg="add mod">
          <ac:chgData name="Rachael Jones" userId="dd6e9cf6-f242-4c1c-9793-df31a8918bb3" providerId="ADAL" clId="{5AD87EF1-E295-40CA-B445-E8C7B990C50E}" dt="2026-03-03T22:33:57.063" v="1134"/>
          <ac:picMkLst>
            <pc:docMk/>
            <pc:sldMk cId="1821655420" sldId="298"/>
            <ac:picMk id="9" creationId="{DAD3F468-8F69-C7E3-E4F2-B44EFAE14D3B}"/>
          </ac:picMkLst>
        </pc:picChg>
      </pc:sldChg>
      <pc:sldChg chg="del">
        <pc:chgData name="Rachael Jones" userId="dd6e9cf6-f242-4c1c-9793-df31a8918bb3" providerId="ADAL" clId="{5AD87EF1-E295-40CA-B445-E8C7B990C50E}" dt="2026-03-03T20:19:09.543" v="1" actId="47"/>
        <pc:sldMkLst>
          <pc:docMk/>
          <pc:sldMk cId="4292539441" sldId="298"/>
        </pc:sldMkLst>
      </pc:sldChg>
      <pc:sldChg chg="del">
        <pc:chgData name="Rachael Jones" userId="dd6e9cf6-f242-4c1c-9793-df31a8918bb3" providerId="ADAL" clId="{5AD87EF1-E295-40CA-B445-E8C7B990C50E}" dt="2026-03-03T20:19:09.543" v="1" actId="47"/>
        <pc:sldMkLst>
          <pc:docMk/>
          <pc:sldMk cId="2592651752" sldId="299"/>
        </pc:sldMkLst>
      </pc:sldChg>
      <pc:sldChg chg="addSp modSp add mod setBg modAnim">
        <pc:chgData name="Rachael Jones" userId="dd6e9cf6-f242-4c1c-9793-df31a8918bb3" providerId="ADAL" clId="{5AD87EF1-E295-40CA-B445-E8C7B990C50E}" dt="2026-03-03T22:35:56.657" v="1197"/>
        <pc:sldMkLst>
          <pc:docMk/>
          <pc:sldMk cId="3395800676" sldId="299"/>
        </pc:sldMkLst>
        <pc:spChg chg="add mod">
          <ac:chgData name="Rachael Jones" userId="dd6e9cf6-f242-4c1c-9793-df31a8918bb3" providerId="ADAL" clId="{5AD87EF1-E295-40CA-B445-E8C7B990C50E}" dt="2026-03-03T22:35:56.578" v="1156" actId="208"/>
          <ac:spMkLst>
            <pc:docMk/>
            <pc:sldMk cId="3395800676" sldId="299"/>
            <ac:spMk id="2" creationId="{343B81BE-ADBC-A71F-F2E4-6CFA917E6E68}"/>
          </ac:spMkLst>
        </pc:spChg>
        <pc:spChg chg="add mod">
          <ac:chgData name="Rachael Jones" userId="dd6e9cf6-f242-4c1c-9793-df31a8918bb3" providerId="ADAL" clId="{5AD87EF1-E295-40CA-B445-E8C7B990C50E}" dt="2026-03-03T22:35:56.586" v="1164"/>
          <ac:spMkLst>
            <pc:docMk/>
            <pc:sldMk cId="3395800676" sldId="299"/>
            <ac:spMk id="3" creationId="{39D39E30-8048-AFA4-7B92-397602462FC2}"/>
          </ac:spMkLst>
        </pc:spChg>
        <pc:spChg chg="add mod">
          <ac:chgData name="Rachael Jones" userId="dd6e9cf6-f242-4c1c-9793-df31a8918bb3" providerId="ADAL" clId="{5AD87EF1-E295-40CA-B445-E8C7B990C50E}" dt="2026-03-03T22:35:56.612" v="1176" actId="207"/>
          <ac:spMkLst>
            <pc:docMk/>
            <pc:sldMk cId="3395800676" sldId="299"/>
            <ac:spMk id="4" creationId="{31860FA0-3797-EE0E-DB32-259868CDED47}"/>
          </ac:spMkLst>
        </pc:spChg>
        <pc:spChg chg="add mod">
          <ac:chgData name="Rachael Jones" userId="dd6e9cf6-f242-4c1c-9793-df31a8918bb3" providerId="ADAL" clId="{5AD87EF1-E295-40CA-B445-E8C7B990C50E}" dt="2026-03-03T22:35:56.646" v="1193" actId="207"/>
          <ac:spMkLst>
            <pc:docMk/>
            <pc:sldMk cId="3395800676" sldId="299"/>
            <ac:spMk id="7" creationId="{F984BB68-263F-E49F-5922-B17D46C623CB}"/>
          </ac:spMkLst>
        </pc:spChg>
        <pc:picChg chg="add mod">
          <ac:chgData name="Rachael Jones" userId="dd6e9cf6-f242-4c1c-9793-df31a8918bb3" providerId="ADAL" clId="{5AD87EF1-E295-40CA-B445-E8C7B990C50E}" dt="2026-03-03T22:35:56.622" v="1178"/>
          <ac:picMkLst>
            <pc:docMk/>
            <pc:sldMk cId="3395800676" sldId="299"/>
            <ac:picMk id="6" creationId="{DA36C7DC-5E4B-9478-273D-E1B4EBF43630}"/>
          </ac:picMkLst>
        </pc:picChg>
        <pc:picChg chg="add mod">
          <ac:chgData name="Rachael Jones" userId="dd6e9cf6-f242-4c1c-9793-df31a8918bb3" providerId="ADAL" clId="{5AD87EF1-E295-40CA-B445-E8C7B990C50E}" dt="2026-03-03T22:35:56.656" v="1195"/>
          <ac:picMkLst>
            <pc:docMk/>
            <pc:sldMk cId="3395800676" sldId="299"/>
            <ac:picMk id="9" creationId="{01EACA06-DEE0-55CE-51E0-BE1B124E722C}"/>
          </ac:picMkLst>
        </pc:picChg>
      </pc:sldChg>
      <pc:sldChg chg="addSp modSp add mod setBg modAnim">
        <pc:chgData name="Rachael Jones" userId="dd6e9cf6-f242-4c1c-9793-df31a8918bb3" providerId="ADAL" clId="{5AD87EF1-E295-40CA-B445-E8C7B990C50E}" dt="2026-03-03T22:37:57.665" v="1258"/>
        <pc:sldMkLst>
          <pc:docMk/>
          <pc:sldMk cId="1137627674" sldId="300"/>
        </pc:sldMkLst>
        <pc:spChg chg="add mod">
          <ac:chgData name="Rachael Jones" userId="dd6e9cf6-f242-4c1c-9793-df31a8918bb3" providerId="ADAL" clId="{5AD87EF1-E295-40CA-B445-E8C7B990C50E}" dt="2026-03-03T22:37:57.632" v="1252" actId="12612"/>
          <ac:spMkLst>
            <pc:docMk/>
            <pc:sldMk cId="1137627674" sldId="300"/>
            <ac:spMk id="2" creationId="{85D6A46D-3F40-2E9F-1A3B-7C55130EE216}"/>
          </ac:spMkLst>
        </pc:spChg>
        <pc:spChg chg="add mod">
          <ac:chgData name="Rachael Jones" userId="dd6e9cf6-f242-4c1c-9793-df31a8918bb3" providerId="ADAL" clId="{5AD87EF1-E295-40CA-B445-E8C7B990C50E}" dt="2026-03-03T22:37:57.665" v="1258"/>
          <ac:spMkLst>
            <pc:docMk/>
            <pc:sldMk cId="1137627674" sldId="300"/>
            <ac:spMk id="3" creationId="{15B15AA6-772D-7A03-662A-681F58E8B942}"/>
          </ac:spMkLst>
        </pc:spChg>
        <pc:spChg chg="add mod">
          <ac:chgData name="Rachael Jones" userId="dd6e9cf6-f242-4c1c-9793-df31a8918bb3" providerId="ADAL" clId="{5AD87EF1-E295-40CA-B445-E8C7B990C50E}" dt="2026-03-03T22:37:40.563" v="1224" actId="207"/>
          <ac:spMkLst>
            <pc:docMk/>
            <pc:sldMk cId="1137627674" sldId="300"/>
            <ac:spMk id="4" creationId="{FCD49393-1853-D85A-07B5-FAC9304283A9}"/>
          </ac:spMkLst>
        </pc:spChg>
        <pc:spChg chg="add mod">
          <ac:chgData name="Rachael Jones" userId="dd6e9cf6-f242-4c1c-9793-df31a8918bb3" providerId="ADAL" clId="{5AD87EF1-E295-40CA-B445-E8C7B990C50E}" dt="2026-03-03T22:37:40.595" v="1241" actId="207"/>
          <ac:spMkLst>
            <pc:docMk/>
            <pc:sldMk cId="1137627674" sldId="300"/>
            <ac:spMk id="7" creationId="{9032FB35-F522-F2D2-8C38-F6E7E65DD1B3}"/>
          </ac:spMkLst>
        </pc:spChg>
        <pc:picChg chg="add mod">
          <ac:chgData name="Rachael Jones" userId="dd6e9cf6-f242-4c1c-9793-df31a8918bb3" providerId="ADAL" clId="{5AD87EF1-E295-40CA-B445-E8C7B990C50E}" dt="2026-03-03T22:37:40.575" v="1226"/>
          <ac:picMkLst>
            <pc:docMk/>
            <pc:sldMk cId="1137627674" sldId="300"/>
            <ac:picMk id="6" creationId="{98C9EDBB-35CE-CFC2-9B0D-04DA58EA4816}"/>
          </ac:picMkLst>
        </pc:picChg>
        <pc:picChg chg="add mod">
          <ac:chgData name="Rachael Jones" userId="dd6e9cf6-f242-4c1c-9793-df31a8918bb3" providerId="ADAL" clId="{5AD87EF1-E295-40CA-B445-E8C7B990C50E}" dt="2026-03-03T22:37:40.605" v="1243"/>
          <ac:picMkLst>
            <pc:docMk/>
            <pc:sldMk cId="1137627674" sldId="300"/>
            <ac:picMk id="9" creationId="{060FA099-0B46-ED5E-96CD-04FF4224B9F4}"/>
          </ac:picMkLst>
        </pc:picChg>
      </pc:sldChg>
      <pc:sldChg chg="del">
        <pc:chgData name="Rachael Jones" userId="dd6e9cf6-f242-4c1c-9793-df31a8918bb3" providerId="ADAL" clId="{5AD87EF1-E295-40CA-B445-E8C7B990C50E}" dt="2026-03-03T20:19:09.543" v="1" actId="47"/>
        <pc:sldMkLst>
          <pc:docMk/>
          <pc:sldMk cId="2263620657" sldId="300"/>
        </pc:sldMkLst>
      </pc:sldChg>
      <pc:sldChg chg="del">
        <pc:chgData name="Rachael Jones" userId="dd6e9cf6-f242-4c1c-9793-df31a8918bb3" providerId="ADAL" clId="{5AD87EF1-E295-40CA-B445-E8C7B990C50E}" dt="2026-03-03T20:19:09.543" v="1" actId="47"/>
        <pc:sldMkLst>
          <pc:docMk/>
          <pc:sldMk cId="1105991732" sldId="301"/>
        </pc:sldMkLst>
      </pc:sldChg>
      <pc:sldChg chg="addSp modSp add mod setBg modAnim">
        <pc:chgData name="Rachael Jones" userId="dd6e9cf6-f242-4c1c-9793-df31a8918bb3" providerId="ADAL" clId="{5AD87EF1-E295-40CA-B445-E8C7B990C50E}" dt="2026-03-03T22:40:07.442" v="1306"/>
        <pc:sldMkLst>
          <pc:docMk/>
          <pc:sldMk cId="1711090171" sldId="301"/>
        </pc:sldMkLst>
        <pc:spChg chg="add mod">
          <ac:chgData name="Rachael Jones" userId="dd6e9cf6-f242-4c1c-9793-df31a8918bb3" providerId="ADAL" clId="{5AD87EF1-E295-40CA-B445-E8C7B990C50E}" dt="2026-03-03T22:40:07.372" v="1265" actId="208"/>
          <ac:spMkLst>
            <pc:docMk/>
            <pc:sldMk cId="1711090171" sldId="301"/>
            <ac:spMk id="2" creationId="{DC72D83D-2856-4DC6-3D37-B00C67425981}"/>
          </ac:spMkLst>
        </pc:spChg>
        <pc:spChg chg="add mod">
          <ac:chgData name="Rachael Jones" userId="dd6e9cf6-f242-4c1c-9793-df31a8918bb3" providerId="ADAL" clId="{5AD87EF1-E295-40CA-B445-E8C7B990C50E}" dt="2026-03-03T22:40:07.379" v="1273"/>
          <ac:spMkLst>
            <pc:docMk/>
            <pc:sldMk cId="1711090171" sldId="301"/>
            <ac:spMk id="3" creationId="{F7B86FB9-02FE-CDE0-3D0F-F7259EFED173}"/>
          </ac:spMkLst>
        </pc:spChg>
        <pc:spChg chg="add mod">
          <ac:chgData name="Rachael Jones" userId="dd6e9cf6-f242-4c1c-9793-df31a8918bb3" providerId="ADAL" clId="{5AD87EF1-E295-40CA-B445-E8C7B990C50E}" dt="2026-03-03T22:40:07.402" v="1285" actId="207"/>
          <ac:spMkLst>
            <pc:docMk/>
            <pc:sldMk cId="1711090171" sldId="301"/>
            <ac:spMk id="4" creationId="{8C5B5480-FA2C-3735-1840-C8EAFD1CC107}"/>
          </ac:spMkLst>
        </pc:spChg>
        <pc:spChg chg="add mod">
          <ac:chgData name="Rachael Jones" userId="dd6e9cf6-f242-4c1c-9793-df31a8918bb3" providerId="ADAL" clId="{5AD87EF1-E295-40CA-B445-E8C7B990C50E}" dt="2026-03-03T22:40:07.434" v="1302" actId="207"/>
          <ac:spMkLst>
            <pc:docMk/>
            <pc:sldMk cId="1711090171" sldId="301"/>
            <ac:spMk id="7" creationId="{04B12E8F-8901-E569-9DA2-F6FE9D5C467F}"/>
          </ac:spMkLst>
        </pc:spChg>
        <pc:picChg chg="add mod">
          <ac:chgData name="Rachael Jones" userId="dd6e9cf6-f242-4c1c-9793-df31a8918bb3" providerId="ADAL" clId="{5AD87EF1-E295-40CA-B445-E8C7B990C50E}" dt="2026-03-03T22:40:07.412" v="1287"/>
          <ac:picMkLst>
            <pc:docMk/>
            <pc:sldMk cId="1711090171" sldId="301"/>
            <ac:picMk id="6" creationId="{525ECA18-4B78-3729-798E-5E8146F86A62}"/>
          </ac:picMkLst>
        </pc:picChg>
        <pc:picChg chg="add mod">
          <ac:chgData name="Rachael Jones" userId="dd6e9cf6-f242-4c1c-9793-df31a8918bb3" providerId="ADAL" clId="{5AD87EF1-E295-40CA-B445-E8C7B990C50E}" dt="2026-03-03T22:40:07.441" v="1304"/>
          <ac:picMkLst>
            <pc:docMk/>
            <pc:sldMk cId="1711090171" sldId="301"/>
            <ac:picMk id="9" creationId="{0BB00C0E-5D95-31CC-26E2-96A6BE86E1F1}"/>
          </ac:picMkLst>
        </pc:picChg>
      </pc:sldChg>
      <pc:sldChg chg="addSp modSp add mod setBg modAnim">
        <pc:chgData name="Rachael Jones" userId="dd6e9cf6-f242-4c1c-9793-df31a8918bb3" providerId="ADAL" clId="{5AD87EF1-E295-40CA-B445-E8C7B990C50E}" dt="2026-03-03T22:46:05.870" v="1374"/>
        <pc:sldMkLst>
          <pc:docMk/>
          <pc:sldMk cId="2935070149" sldId="302"/>
        </pc:sldMkLst>
        <pc:spChg chg="add mod">
          <ac:chgData name="Rachael Jones" userId="dd6e9cf6-f242-4c1c-9793-df31a8918bb3" providerId="ADAL" clId="{5AD87EF1-E295-40CA-B445-E8C7B990C50E}" dt="2026-03-03T22:46:05.840" v="1368" actId="12612"/>
          <ac:spMkLst>
            <pc:docMk/>
            <pc:sldMk cId="2935070149" sldId="302"/>
            <ac:spMk id="2" creationId="{854D912B-14D6-362C-04E8-81BAB72E9127}"/>
          </ac:spMkLst>
        </pc:spChg>
        <pc:spChg chg="add mod">
          <ac:chgData name="Rachael Jones" userId="dd6e9cf6-f242-4c1c-9793-df31a8918bb3" providerId="ADAL" clId="{5AD87EF1-E295-40CA-B445-E8C7B990C50E}" dt="2026-03-03T22:46:05.870" v="1374"/>
          <ac:spMkLst>
            <pc:docMk/>
            <pc:sldMk cId="2935070149" sldId="302"/>
            <ac:spMk id="3" creationId="{9B15820F-487F-ED95-DE9F-680FF75B869D}"/>
          </ac:spMkLst>
        </pc:spChg>
        <pc:spChg chg="add mod">
          <ac:chgData name="Rachael Jones" userId="dd6e9cf6-f242-4c1c-9793-df31a8918bb3" providerId="ADAL" clId="{5AD87EF1-E295-40CA-B445-E8C7B990C50E}" dt="2026-03-03T22:45:47.741" v="1340" actId="207"/>
          <ac:spMkLst>
            <pc:docMk/>
            <pc:sldMk cId="2935070149" sldId="302"/>
            <ac:spMk id="4" creationId="{A891747A-4069-90D8-0398-73AB1DEE382A}"/>
          </ac:spMkLst>
        </pc:spChg>
        <pc:spChg chg="add mod">
          <ac:chgData name="Rachael Jones" userId="dd6e9cf6-f242-4c1c-9793-df31a8918bb3" providerId="ADAL" clId="{5AD87EF1-E295-40CA-B445-E8C7B990C50E}" dt="2026-03-03T22:45:47.773" v="1357" actId="207"/>
          <ac:spMkLst>
            <pc:docMk/>
            <pc:sldMk cId="2935070149" sldId="302"/>
            <ac:spMk id="7" creationId="{BF13C804-A580-A600-2C32-0CC764C7C92F}"/>
          </ac:spMkLst>
        </pc:spChg>
        <pc:picChg chg="add mod">
          <ac:chgData name="Rachael Jones" userId="dd6e9cf6-f242-4c1c-9793-df31a8918bb3" providerId="ADAL" clId="{5AD87EF1-E295-40CA-B445-E8C7B990C50E}" dt="2026-03-03T22:45:47.751" v="1342"/>
          <ac:picMkLst>
            <pc:docMk/>
            <pc:sldMk cId="2935070149" sldId="302"/>
            <ac:picMk id="6" creationId="{062A3519-B5F4-56B5-BAA9-A1EBD5DA0D42}"/>
          </ac:picMkLst>
        </pc:picChg>
        <pc:picChg chg="add mod">
          <ac:chgData name="Rachael Jones" userId="dd6e9cf6-f242-4c1c-9793-df31a8918bb3" providerId="ADAL" clId="{5AD87EF1-E295-40CA-B445-E8C7B990C50E}" dt="2026-03-03T22:45:47.781" v="1359"/>
          <ac:picMkLst>
            <pc:docMk/>
            <pc:sldMk cId="2935070149" sldId="302"/>
            <ac:picMk id="9" creationId="{ADF3602B-4716-9162-4226-D4880087C756}"/>
          </ac:picMkLst>
        </pc:picChg>
      </pc:sldChg>
      <pc:sldChg chg="del">
        <pc:chgData name="Rachael Jones" userId="dd6e9cf6-f242-4c1c-9793-df31a8918bb3" providerId="ADAL" clId="{5AD87EF1-E295-40CA-B445-E8C7B990C50E}" dt="2026-03-03T20:19:09.543" v="1" actId="47"/>
        <pc:sldMkLst>
          <pc:docMk/>
          <pc:sldMk cId="2951022520" sldId="302"/>
        </pc:sldMkLst>
      </pc:sldChg>
      <pc:sldChg chg="addSp modSp add mod setBg modAnim">
        <pc:chgData name="Rachael Jones" userId="dd6e9cf6-f242-4c1c-9793-df31a8918bb3" providerId="ADAL" clId="{5AD87EF1-E295-40CA-B445-E8C7B990C50E}" dt="2026-03-03T22:47:40.850" v="1435"/>
        <pc:sldMkLst>
          <pc:docMk/>
          <pc:sldMk cId="1737924928" sldId="303"/>
        </pc:sldMkLst>
        <pc:spChg chg="add mod">
          <ac:chgData name="Rachael Jones" userId="dd6e9cf6-f242-4c1c-9793-df31a8918bb3" providerId="ADAL" clId="{5AD87EF1-E295-40CA-B445-E8C7B990C50E}" dt="2026-03-03T22:47:40.825" v="1429" actId="12612"/>
          <ac:spMkLst>
            <pc:docMk/>
            <pc:sldMk cId="1737924928" sldId="303"/>
            <ac:spMk id="2" creationId="{00D34DBB-5941-316F-4A00-1B33EA68A51B}"/>
          </ac:spMkLst>
        </pc:spChg>
        <pc:spChg chg="add mod">
          <ac:chgData name="Rachael Jones" userId="dd6e9cf6-f242-4c1c-9793-df31a8918bb3" providerId="ADAL" clId="{5AD87EF1-E295-40CA-B445-E8C7B990C50E}" dt="2026-03-03T22:47:40.850" v="1435"/>
          <ac:spMkLst>
            <pc:docMk/>
            <pc:sldMk cId="1737924928" sldId="303"/>
            <ac:spMk id="3" creationId="{6331E437-79D7-1F9D-1AA8-7A4E323204F3}"/>
          </ac:spMkLst>
        </pc:spChg>
        <pc:spChg chg="add mod">
          <ac:chgData name="Rachael Jones" userId="dd6e9cf6-f242-4c1c-9793-df31a8918bb3" providerId="ADAL" clId="{5AD87EF1-E295-40CA-B445-E8C7B990C50E}" dt="2026-03-03T22:47:30.550" v="1401" actId="207"/>
          <ac:spMkLst>
            <pc:docMk/>
            <pc:sldMk cId="1737924928" sldId="303"/>
            <ac:spMk id="4" creationId="{6D7CDE4A-4847-EC1E-D3BA-04772072D61C}"/>
          </ac:spMkLst>
        </pc:spChg>
        <pc:spChg chg="add mod">
          <ac:chgData name="Rachael Jones" userId="dd6e9cf6-f242-4c1c-9793-df31a8918bb3" providerId="ADAL" clId="{5AD87EF1-E295-40CA-B445-E8C7B990C50E}" dt="2026-03-03T22:47:30.582" v="1418" actId="207"/>
          <ac:spMkLst>
            <pc:docMk/>
            <pc:sldMk cId="1737924928" sldId="303"/>
            <ac:spMk id="7" creationId="{9B2FEC52-8584-EC79-193E-5EA6ABA0D840}"/>
          </ac:spMkLst>
        </pc:spChg>
        <pc:picChg chg="add mod">
          <ac:chgData name="Rachael Jones" userId="dd6e9cf6-f242-4c1c-9793-df31a8918bb3" providerId="ADAL" clId="{5AD87EF1-E295-40CA-B445-E8C7B990C50E}" dt="2026-03-03T22:47:30.559" v="1403"/>
          <ac:picMkLst>
            <pc:docMk/>
            <pc:sldMk cId="1737924928" sldId="303"/>
            <ac:picMk id="6" creationId="{66C1FD1E-01B0-4092-F712-98D05E68331F}"/>
          </ac:picMkLst>
        </pc:picChg>
        <pc:picChg chg="add mod">
          <ac:chgData name="Rachael Jones" userId="dd6e9cf6-f242-4c1c-9793-df31a8918bb3" providerId="ADAL" clId="{5AD87EF1-E295-40CA-B445-E8C7B990C50E}" dt="2026-03-03T22:47:30.591" v="1420"/>
          <ac:picMkLst>
            <pc:docMk/>
            <pc:sldMk cId="1737924928" sldId="303"/>
            <ac:picMk id="9" creationId="{16E61786-DEB0-DA0D-2077-052225778A41}"/>
          </ac:picMkLst>
        </pc:picChg>
      </pc:sldChg>
      <pc:sldChg chg="del">
        <pc:chgData name="Rachael Jones" userId="dd6e9cf6-f242-4c1c-9793-df31a8918bb3" providerId="ADAL" clId="{5AD87EF1-E295-40CA-B445-E8C7B990C50E}" dt="2026-03-03T20:19:09.543" v="1" actId="47"/>
        <pc:sldMkLst>
          <pc:docMk/>
          <pc:sldMk cId="2071477606" sldId="303"/>
        </pc:sldMkLst>
      </pc:sldChg>
      <pc:sldChg chg="del">
        <pc:chgData name="Rachael Jones" userId="dd6e9cf6-f242-4c1c-9793-df31a8918bb3" providerId="ADAL" clId="{5AD87EF1-E295-40CA-B445-E8C7B990C50E}" dt="2026-03-03T20:19:09.543" v="1" actId="47"/>
        <pc:sldMkLst>
          <pc:docMk/>
          <pc:sldMk cId="2798221152" sldId="304"/>
        </pc:sldMkLst>
      </pc:sldChg>
      <pc:sldChg chg="addSp modSp add mod setBg modAnim">
        <pc:chgData name="Rachael Jones" userId="dd6e9cf6-f242-4c1c-9793-df31a8918bb3" providerId="ADAL" clId="{5AD87EF1-E295-40CA-B445-E8C7B990C50E}" dt="2026-03-03T22:48:54.433" v="1483"/>
        <pc:sldMkLst>
          <pc:docMk/>
          <pc:sldMk cId="3740540427" sldId="304"/>
        </pc:sldMkLst>
        <pc:spChg chg="add mod">
          <ac:chgData name="Rachael Jones" userId="dd6e9cf6-f242-4c1c-9793-df31a8918bb3" providerId="ADAL" clId="{5AD87EF1-E295-40CA-B445-E8C7B990C50E}" dt="2026-03-03T22:48:54.357" v="1442" actId="208"/>
          <ac:spMkLst>
            <pc:docMk/>
            <pc:sldMk cId="3740540427" sldId="304"/>
            <ac:spMk id="2" creationId="{DFB8FD2B-0B9D-76AA-66EF-9AF9E1BA39C9}"/>
          </ac:spMkLst>
        </pc:spChg>
        <pc:spChg chg="add mod">
          <ac:chgData name="Rachael Jones" userId="dd6e9cf6-f242-4c1c-9793-df31a8918bb3" providerId="ADAL" clId="{5AD87EF1-E295-40CA-B445-E8C7B990C50E}" dt="2026-03-03T22:48:54.366" v="1450"/>
          <ac:spMkLst>
            <pc:docMk/>
            <pc:sldMk cId="3740540427" sldId="304"/>
            <ac:spMk id="3" creationId="{71FC5266-9477-A46C-000F-4CEF088E141C}"/>
          </ac:spMkLst>
        </pc:spChg>
        <pc:spChg chg="add mod">
          <ac:chgData name="Rachael Jones" userId="dd6e9cf6-f242-4c1c-9793-df31a8918bb3" providerId="ADAL" clId="{5AD87EF1-E295-40CA-B445-E8C7B990C50E}" dt="2026-03-03T22:48:54.389" v="1462" actId="207"/>
          <ac:spMkLst>
            <pc:docMk/>
            <pc:sldMk cId="3740540427" sldId="304"/>
            <ac:spMk id="4" creationId="{8D46E73E-ACDD-1B0B-BB50-1D6C7E9FE63D}"/>
          </ac:spMkLst>
        </pc:spChg>
        <pc:spChg chg="add mod">
          <ac:chgData name="Rachael Jones" userId="dd6e9cf6-f242-4c1c-9793-df31a8918bb3" providerId="ADAL" clId="{5AD87EF1-E295-40CA-B445-E8C7B990C50E}" dt="2026-03-03T22:48:54.421" v="1479" actId="207"/>
          <ac:spMkLst>
            <pc:docMk/>
            <pc:sldMk cId="3740540427" sldId="304"/>
            <ac:spMk id="7" creationId="{67EB4500-4D63-E481-954B-89291410978B}"/>
          </ac:spMkLst>
        </pc:spChg>
        <pc:picChg chg="add mod">
          <ac:chgData name="Rachael Jones" userId="dd6e9cf6-f242-4c1c-9793-df31a8918bb3" providerId="ADAL" clId="{5AD87EF1-E295-40CA-B445-E8C7B990C50E}" dt="2026-03-03T22:48:54.400" v="1464"/>
          <ac:picMkLst>
            <pc:docMk/>
            <pc:sldMk cId="3740540427" sldId="304"/>
            <ac:picMk id="6" creationId="{F58193D1-783C-950E-AE42-3CF24C758F04}"/>
          </ac:picMkLst>
        </pc:picChg>
        <pc:picChg chg="add mod">
          <ac:chgData name="Rachael Jones" userId="dd6e9cf6-f242-4c1c-9793-df31a8918bb3" providerId="ADAL" clId="{5AD87EF1-E295-40CA-B445-E8C7B990C50E}" dt="2026-03-03T22:48:54.432" v="1481"/>
          <ac:picMkLst>
            <pc:docMk/>
            <pc:sldMk cId="3740540427" sldId="304"/>
            <ac:picMk id="9" creationId="{C6BD8172-3371-8B11-4749-9C711AB6C56E}"/>
          </ac:picMkLst>
        </pc:picChg>
      </pc:sldChg>
      <pc:sldChg chg="addSp modSp add mod setBg modAnim">
        <pc:chgData name="Rachael Jones" userId="dd6e9cf6-f242-4c1c-9793-df31a8918bb3" providerId="ADAL" clId="{5AD87EF1-E295-40CA-B445-E8C7B990C50E}" dt="2026-03-04T02:40:50.801" v="3528"/>
        <pc:sldMkLst>
          <pc:docMk/>
          <pc:sldMk cId="1760476362" sldId="305"/>
        </pc:sldMkLst>
        <pc:spChg chg="add mod">
          <ac:chgData name="Rachael Jones" userId="dd6e9cf6-f242-4c1c-9793-df31a8918bb3" providerId="ADAL" clId="{5AD87EF1-E295-40CA-B445-E8C7B990C50E}" dt="2026-03-04T02:40:50.757" v="3522" actId="12612"/>
          <ac:spMkLst>
            <pc:docMk/>
            <pc:sldMk cId="1760476362" sldId="305"/>
            <ac:spMk id="2" creationId="{EA91AA36-9C29-2EE5-1D0E-DD9DC65DBEA7}"/>
          </ac:spMkLst>
        </pc:spChg>
        <pc:spChg chg="add mod">
          <ac:chgData name="Rachael Jones" userId="dd6e9cf6-f242-4c1c-9793-df31a8918bb3" providerId="ADAL" clId="{5AD87EF1-E295-40CA-B445-E8C7B990C50E}" dt="2026-03-04T02:40:50.801" v="3528"/>
          <ac:spMkLst>
            <pc:docMk/>
            <pc:sldMk cId="1760476362" sldId="305"/>
            <ac:spMk id="3" creationId="{59FD741C-7471-03D6-E7F1-F7EDCB29B5CD}"/>
          </ac:spMkLst>
        </pc:spChg>
        <pc:spChg chg="add mod">
          <ac:chgData name="Rachael Jones" userId="dd6e9cf6-f242-4c1c-9793-df31a8918bb3" providerId="ADAL" clId="{5AD87EF1-E295-40CA-B445-E8C7B990C50E}" dt="2026-03-03T22:50:44.294" v="1510" actId="207"/>
          <ac:spMkLst>
            <pc:docMk/>
            <pc:sldMk cId="1760476362" sldId="305"/>
            <ac:spMk id="4" creationId="{37739832-0A9E-BA04-7723-7BCD54899422}"/>
          </ac:spMkLst>
        </pc:spChg>
        <pc:spChg chg="add mod">
          <ac:chgData name="Rachael Jones" userId="dd6e9cf6-f242-4c1c-9793-df31a8918bb3" providerId="ADAL" clId="{5AD87EF1-E295-40CA-B445-E8C7B990C50E}" dt="2026-03-03T22:50:44.327" v="1527" actId="207"/>
          <ac:spMkLst>
            <pc:docMk/>
            <pc:sldMk cId="1760476362" sldId="305"/>
            <ac:spMk id="7" creationId="{070EAB84-AD65-9793-2F08-203706939C28}"/>
          </ac:spMkLst>
        </pc:spChg>
        <pc:picChg chg="add mod">
          <ac:chgData name="Rachael Jones" userId="dd6e9cf6-f242-4c1c-9793-df31a8918bb3" providerId="ADAL" clId="{5AD87EF1-E295-40CA-B445-E8C7B990C50E}" dt="2026-03-03T22:50:44.305" v="1512"/>
          <ac:picMkLst>
            <pc:docMk/>
            <pc:sldMk cId="1760476362" sldId="305"/>
            <ac:picMk id="6" creationId="{A106D0F8-2733-61FA-0AD0-66B1CBD26504}"/>
          </ac:picMkLst>
        </pc:picChg>
        <pc:picChg chg="add mod">
          <ac:chgData name="Rachael Jones" userId="dd6e9cf6-f242-4c1c-9793-df31a8918bb3" providerId="ADAL" clId="{5AD87EF1-E295-40CA-B445-E8C7B990C50E}" dt="2026-03-03T22:50:44.336" v="1529"/>
          <ac:picMkLst>
            <pc:docMk/>
            <pc:sldMk cId="1760476362" sldId="305"/>
            <ac:picMk id="9" creationId="{45C83A14-55DB-58A5-82BB-787A7B69F7A8}"/>
          </ac:picMkLst>
        </pc:picChg>
      </pc:sldChg>
      <pc:sldChg chg="del">
        <pc:chgData name="Rachael Jones" userId="dd6e9cf6-f242-4c1c-9793-df31a8918bb3" providerId="ADAL" clId="{5AD87EF1-E295-40CA-B445-E8C7B990C50E}" dt="2026-03-03T20:19:09.543" v="1" actId="47"/>
        <pc:sldMkLst>
          <pc:docMk/>
          <pc:sldMk cId="2951567722" sldId="305"/>
        </pc:sldMkLst>
      </pc:sldChg>
      <pc:sldChg chg="del">
        <pc:chgData name="Rachael Jones" userId="dd6e9cf6-f242-4c1c-9793-df31a8918bb3" providerId="ADAL" clId="{5AD87EF1-E295-40CA-B445-E8C7B990C50E}" dt="2026-03-03T20:19:09.543" v="1" actId="47"/>
        <pc:sldMkLst>
          <pc:docMk/>
          <pc:sldMk cId="263166570" sldId="306"/>
        </pc:sldMkLst>
      </pc:sldChg>
      <pc:sldChg chg="modSp add mod ord">
        <pc:chgData name="Rachael Jones" userId="dd6e9cf6-f242-4c1c-9793-df31a8918bb3" providerId="ADAL" clId="{5AD87EF1-E295-40CA-B445-E8C7B990C50E}" dt="2026-03-03T22:51:23.231" v="1538" actId="20577"/>
        <pc:sldMkLst>
          <pc:docMk/>
          <pc:sldMk cId="657785813" sldId="306"/>
        </pc:sldMkLst>
        <pc:spChg chg="mod">
          <ac:chgData name="Rachael Jones" userId="dd6e9cf6-f242-4c1c-9793-df31a8918bb3" providerId="ADAL" clId="{5AD87EF1-E295-40CA-B445-E8C7B990C50E}" dt="2026-03-03T22:51:23.231" v="1538" actId="20577"/>
          <ac:spMkLst>
            <pc:docMk/>
            <pc:sldMk cId="657785813" sldId="306"/>
            <ac:spMk id="150" creationId="{A8ECC142-454C-0773-81EB-869DE4E4D853}"/>
          </ac:spMkLst>
        </pc:spChg>
      </pc:sldChg>
      <pc:sldChg chg="del">
        <pc:chgData name="Rachael Jones" userId="dd6e9cf6-f242-4c1c-9793-df31a8918bb3" providerId="ADAL" clId="{5AD87EF1-E295-40CA-B445-E8C7B990C50E}" dt="2026-03-03T20:19:09.543" v="1" actId="47"/>
        <pc:sldMkLst>
          <pc:docMk/>
          <pc:sldMk cId="32246895" sldId="307"/>
        </pc:sldMkLst>
      </pc:sldChg>
      <pc:sldChg chg="addSp modSp add mod setBg modAnim">
        <pc:chgData name="Rachael Jones" userId="dd6e9cf6-f242-4c1c-9793-df31a8918bb3" providerId="ADAL" clId="{5AD87EF1-E295-40CA-B445-E8C7B990C50E}" dt="2026-03-03T22:52:55.487" v="1586"/>
        <pc:sldMkLst>
          <pc:docMk/>
          <pc:sldMk cId="3403769197" sldId="307"/>
        </pc:sldMkLst>
        <pc:spChg chg="add mod">
          <ac:chgData name="Rachael Jones" userId="dd6e9cf6-f242-4c1c-9793-df31a8918bb3" providerId="ADAL" clId="{5AD87EF1-E295-40CA-B445-E8C7B990C50E}" dt="2026-03-03T22:52:55.419" v="1545" actId="208"/>
          <ac:spMkLst>
            <pc:docMk/>
            <pc:sldMk cId="3403769197" sldId="307"/>
            <ac:spMk id="2" creationId="{6DE8E159-3468-E8E4-459D-AE724E91C25B}"/>
          </ac:spMkLst>
        </pc:spChg>
        <pc:spChg chg="add mod">
          <ac:chgData name="Rachael Jones" userId="dd6e9cf6-f242-4c1c-9793-df31a8918bb3" providerId="ADAL" clId="{5AD87EF1-E295-40CA-B445-E8C7B990C50E}" dt="2026-03-03T22:52:55.425" v="1553"/>
          <ac:spMkLst>
            <pc:docMk/>
            <pc:sldMk cId="3403769197" sldId="307"/>
            <ac:spMk id="3" creationId="{A5A9D470-E3DF-AA8C-D0B7-F50C994C0C2C}"/>
          </ac:spMkLst>
        </pc:spChg>
        <pc:spChg chg="add mod">
          <ac:chgData name="Rachael Jones" userId="dd6e9cf6-f242-4c1c-9793-df31a8918bb3" providerId="ADAL" clId="{5AD87EF1-E295-40CA-B445-E8C7B990C50E}" dt="2026-03-03T22:52:55.447" v="1565" actId="207"/>
          <ac:spMkLst>
            <pc:docMk/>
            <pc:sldMk cId="3403769197" sldId="307"/>
            <ac:spMk id="4" creationId="{E0C60C8D-4C8A-C8AA-A175-6BF5F72A8CFB}"/>
          </ac:spMkLst>
        </pc:spChg>
        <pc:spChg chg="add mod">
          <ac:chgData name="Rachael Jones" userId="dd6e9cf6-f242-4c1c-9793-df31a8918bb3" providerId="ADAL" clId="{5AD87EF1-E295-40CA-B445-E8C7B990C50E}" dt="2026-03-03T22:52:55.477" v="1582" actId="207"/>
          <ac:spMkLst>
            <pc:docMk/>
            <pc:sldMk cId="3403769197" sldId="307"/>
            <ac:spMk id="7" creationId="{706168AF-0A35-7793-F883-BA501D43D93D}"/>
          </ac:spMkLst>
        </pc:spChg>
        <pc:picChg chg="add mod">
          <ac:chgData name="Rachael Jones" userId="dd6e9cf6-f242-4c1c-9793-df31a8918bb3" providerId="ADAL" clId="{5AD87EF1-E295-40CA-B445-E8C7B990C50E}" dt="2026-03-03T22:52:55.456" v="1567"/>
          <ac:picMkLst>
            <pc:docMk/>
            <pc:sldMk cId="3403769197" sldId="307"/>
            <ac:picMk id="6" creationId="{66DECA2F-ABB5-672B-2E0E-F48944F0F755}"/>
          </ac:picMkLst>
        </pc:picChg>
        <pc:picChg chg="add mod">
          <ac:chgData name="Rachael Jones" userId="dd6e9cf6-f242-4c1c-9793-df31a8918bb3" providerId="ADAL" clId="{5AD87EF1-E295-40CA-B445-E8C7B990C50E}" dt="2026-03-03T22:52:55.486" v="1584"/>
          <ac:picMkLst>
            <pc:docMk/>
            <pc:sldMk cId="3403769197" sldId="307"/>
            <ac:picMk id="9" creationId="{159F5413-58CD-E0A0-65F3-5ABF260F9188}"/>
          </ac:picMkLst>
        </pc:picChg>
      </pc:sldChg>
      <pc:sldChg chg="addSp modSp add mod setBg modAnim">
        <pc:chgData name="Rachael Jones" userId="dd6e9cf6-f242-4c1c-9793-df31a8918bb3" providerId="ADAL" clId="{5AD87EF1-E295-40CA-B445-E8C7B990C50E}" dt="2026-03-03T22:54:32.840" v="1634"/>
        <pc:sldMkLst>
          <pc:docMk/>
          <pc:sldMk cId="268406935" sldId="308"/>
        </pc:sldMkLst>
        <pc:spChg chg="add mod">
          <ac:chgData name="Rachael Jones" userId="dd6e9cf6-f242-4c1c-9793-df31a8918bb3" providerId="ADAL" clId="{5AD87EF1-E295-40CA-B445-E8C7B990C50E}" dt="2026-03-03T22:54:32.763" v="1593" actId="208"/>
          <ac:spMkLst>
            <pc:docMk/>
            <pc:sldMk cId="268406935" sldId="308"/>
            <ac:spMk id="2" creationId="{59BFE55B-2BD7-E8D6-48E4-D01DF9E1A4E1}"/>
          </ac:spMkLst>
        </pc:spChg>
        <pc:spChg chg="add mod">
          <ac:chgData name="Rachael Jones" userId="dd6e9cf6-f242-4c1c-9793-df31a8918bb3" providerId="ADAL" clId="{5AD87EF1-E295-40CA-B445-E8C7B990C50E}" dt="2026-03-03T22:54:32.770" v="1601"/>
          <ac:spMkLst>
            <pc:docMk/>
            <pc:sldMk cId="268406935" sldId="308"/>
            <ac:spMk id="3" creationId="{F3C32D52-1A4B-92E9-0913-328EFD170534}"/>
          </ac:spMkLst>
        </pc:spChg>
        <pc:spChg chg="add mod">
          <ac:chgData name="Rachael Jones" userId="dd6e9cf6-f242-4c1c-9793-df31a8918bb3" providerId="ADAL" clId="{5AD87EF1-E295-40CA-B445-E8C7B990C50E}" dt="2026-03-03T22:54:32.797" v="1613" actId="207"/>
          <ac:spMkLst>
            <pc:docMk/>
            <pc:sldMk cId="268406935" sldId="308"/>
            <ac:spMk id="4" creationId="{6F106C8C-A931-AEB0-191B-EA1A8E0EA660}"/>
          </ac:spMkLst>
        </pc:spChg>
        <pc:spChg chg="add mod">
          <ac:chgData name="Rachael Jones" userId="dd6e9cf6-f242-4c1c-9793-df31a8918bb3" providerId="ADAL" clId="{5AD87EF1-E295-40CA-B445-E8C7B990C50E}" dt="2026-03-03T22:54:32.828" v="1630" actId="207"/>
          <ac:spMkLst>
            <pc:docMk/>
            <pc:sldMk cId="268406935" sldId="308"/>
            <ac:spMk id="7" creationId="{2165CF9C-79CE-63A2-51E4-B975BB411DE7}"/>
          </ac:spMkLst>
        </pc:spChg>
        <pc:picChg chg="add mod">
          <ac:chgData name="Rachael Jones" userId="dd6e9cf6-f242-4c1c-9793-df31a8918bb3" providerId="ADAL" clId="{5AD87EF1-E295-40CA-B445-E8C7B990C50E}" dt="2026-03-03T22:54:32.807" v="1615"/>
          <ac:picMkLst>
            <pc:docMk/>
            <pc:sldMk cId="268406935" sldId="308"/>
            <ac:picMk id="6" creationId="{789AE07E-E1EB-4E4B-4D73-7AD1B303E9A6}"/>
          </ac:picMkLst>
        </pc:picChg>
        <pc:picChg chg="add mod">
          <ac:chgData name="Rachael Jones" userId="dd6e9cf6-f242-4c1c-9793-df31a8918bb3" providerId="ADAL" clId="{5AD87EF1-E295-40CA-B445-E8C7B990C50E}" dt="2026-03-03T22:54:32.839" v="1632"/>
          <ac:picMkLst>
            <pc:docMk/>
            <pc:sldMk cId="268406935" sldId="308"/>
            <ac:picMk id="9" creationId="{57B16E35-05A1-0AAD-3A6D-9D637172732D}"/>
          </ac:picMkLst>
        </pc:picChg>
      </pc:sldChg>
      <pc:sldChg chg="del">
        <pc:chgData name="Rachael Jones" userId="dd6e9cf6-f242-4c1c-9793-df31a8918bb3" providerId="ADAL" clId="{5AD87EF1-E295-40CA-B445-E8C7B990C50E}" dt="2026-03-03T20:19:09.543" v="1" actId="47"/>
        <pc:sldMkLst>
          <pc:docMk/>
          <pc:sldMk cId="3401496670" sldId="308"/>
        </pc:sldMkLst>
      </pc:sldChg>
      <pc:sldChg chg="addSp modSp add mod setBg modAnim">
        <pc:chgData name="Rachael Jones" userId="dd6e9cf6-f242-4c1c-9793-df31a8918bb3" providerId="ADAL" clId="{5AD87EF1-E295-40CA-B445-E8C7B990C50E}" dt="2026-03-04T02:41:58.143" v="3541"/>
        <pc:sldMkLst>
          <pc:docMk/>
          <pc:sldMk cId="2392248026" sldId="309"/>
        </pc:sldMkLst>
        <pc:spChg chg="add mod">
          <ac:chgData name="Rachael Jones" userId="dd6e9cf6-f242-4c1c-9793-df31a8918bb3" providerId="ADAL" clId="{5AD87EF1-E295-40CA-B445-E8C7B990C50E}" dt="2026-03-04T02:41:58.109" v="3535" actId="12612"/>
          <ac:spMkLst>
            <pc:docMk/>
            <pc:sldMk cId="2392248026" sldId="309"/>
            <ac:spMk id="2" creationId="{CA76BBC5-C959-000D-406B-47FB1D311F8F}"/>
          </ac:spMkLst>
        </pc:spChg>
        <pc:spChg chg="add mod">
          <ac:chgData name="Rachael Jones" userId="dd6e9cf6-f242-4c1c-9793-df31a8918bb3" providerId="ADAL" clId="{5AD87EF1-E295-40CA-B445-E8C7B990C50E}" dt="2026-03-04T02:41:58.143" v="3541"/>
          <ac:spMkLst>
            <pc:docMk/>
            <pc:sldMk cId="2392248026" sldId="309"/>
            <ac:spMk id="3" creationId="{68E9A34D-2CC9-ADDE-9BC9-25CCB3EC4597}"/>
          </ac:spMkLst>
        </pc:spChg>
        <pc:spChg chg="add mod">
          <ac:chgData name="Rachael Jones" userId="dd6e9cf6-f242-4c1c-9793-df31a8918bb3" providerId="ADAL" clId="{5AD87EF1-E295-40CA-B445-E8C7B990C50E}" dt="2026-03-03T22:56:57.802" v="1661" actId="207"/>
          <ac:spMkLst>
            <pc:docMk/>
            <pc:sldMk cId="2392248026" sldId="309"/>
            <ac:spMk id="4" creationId="{B8368124-55E2-6880-601D-12351B023ED3}"/>
          </ac:spMkLst>
        </pc:spChg>
        <pc:spChg chg="add mod">
          <ac:chgData name="Rachael Jones" userId="dd6e9cf6-f242-4c1c-9793-df31a8918bb3" providerId="ADAL" clId="{5AD87EF1-E295-40CA-B445-E8C7B990C50E}" dt="2026-03-03T22:56:57.833" v="1678" actId="207"/>
          <ac:spMkLst>
            <pc:docMk/>
            <pc:sldMk cId="2392248026" sldId="309"/>
            <ac:spMk id="7" creationId="{8EB72ECE-C275-B6E0-CAA5-771AF66D5D73}"/>
          </ac:spMkLst>
        </pc:spChg>
        <pc:picChg chg="add mod">
          <ac:chgData name="Rachael Jones" userId="dd6e9cf6-f242-4c1c-9793-df31a8918bb3" providerId="ADAL" clId="{5AD87EF1-E295-40CA-B445-E8C7B990C50E}" dt="2026-03-03T22:56:57.811" v="1663"/>
          <ac:picMkLst>
            <pc:docMk/>
            <pc:sldMk cId="2392248026" sldId="309"/>
            <ac:picMk id="6" creationId="{F6373487-1009-5AD9-5E27-827011C5F00E}"/>
          </ac:picMkLst>
        </pc:picChg>
        <pc:picChg chg="add mod">
          <ac:chgData name="Rachael Jones" userId="dd6e9cf6-f242-4c1c-9793-df31a8918bb3" providerId="ADAL" clId="{5AD87EF1-E295-40CA-B445-E8C7B990C50E}" dt="2026-03-03T22:56:57.843" v="1680"/>
          <ac:picMkLst>
            <pc:docMk/>
            <pc:sldMk cId="2392248026" sldId="309"/>
            <ac:picMk id="9" creationId="{2B76589D-3F14-B188-17D8-A51E93C18E65}"/>
          </ac:picMkLst>
        </pc:picChg>
      </pc:sldChg>
      <pc:sldChg chg="del">
        <pc:chgData name="Rachael Jones" userId="dd6e9cf6-f242-4c1c-9793-df31a8918bb3" providerId="ADAL" clId="{5AD87EF1-E295-40CA-B445-E8C7B990C50E}" dt="2026-03-03T20:19:09.543" v="1" actId="47"/>
        <pc:sldMkLst>
          <pc:docMk/>
          <pc:sldMk cId="3241109820" sldId="309"/>
        </pc:sldMkLst>
      </pc:sldChg>
      <pc:sldChg chg="addSp modSp add mod setBg modAnim">
        <pc:chgData name="Rachael Jones" userId="dd6e9cf6-f242-4c1c-9793-df31a8918bb3" providerId="ADAL" clId="{5AD87EF1-E295-40CA-B445-E8C7B990C50E}" dt="2026-03-03T22:58:55.941" v="1743"/>
        <pc:sldMkLst>
          <pc:docMk/>
          <pc:sldMk cId="3478756825" sldId="310"/>
        </pc:sldMkLst>
        <pc:spChg chg="add mod">
          <ac:chgData name="Rachael Jones" userId="dd6e9cf6-f242-4c1c-9793-df31a8918bb3" providerId="ADAL" clId="{5AD87EF1-E295-40CA-B445-E8C7B990C50E}" dt="2026-03-03T22:58:55.907" v="1737" actId="12612"/>
          <ac:spMkLst>
            <pc:docMk/>
            <pc:sldMk cId="3478756825" sldId="310"/>
            <ac:spMk id="2" creationId="{B8C950BE-3174-4DF0-8B49-A131E05239FB}"/>
          </ac:spMkLst>
        </pc:spChg>
        <pc:spChg chg="add mod">
          <ac:chgData name="Rachael Jones" userId="dd6e9cf6-f242-4c1c-9793-df31a8918bb3" providerId="ADAL" clId="{5AD87EF1-E295-40CA-B445-E8C7B990C50E}" dt="2026-03-03T22:58:55.941" v="1743"/>
          <ac:spMkLst>
            <pc:docMk/>
            <pc:sldMk cId="3478756825" sldId="310"/>
            <ac:spMk id="3" creationId="{93720A4D-A8EB-B3AB-A257-C414A526C460}"/>
          </ac:spMkLst>
        </pc:spChg>
        <pc:spChg chg="add mod">
          <ac:chgData name="Rachael Jones" userId="dd6e9cf6-f242-4c1c-9793-df31a8918bb3" providerId="ADAL" clId="{5AD87EF1-E295-40CA-B445-E8C7B990C50E}" dt="2026-03-03T22:58:41.395" v="1709" actId="207"/>
          <ac:spMkLst>
            <pc:docMk/>
            <pc:sldMk cId="3478756825" sldId="310"/>
            <ac:spMk id="4" creationId="{DDC85264-976F-3471-FAF8-1D6252721592}"/>
          </ac:spMkLst>
        </pc:spChg>
        <pc:spChg chg="add mod">
          <ac:chgData name="Rachael Jones" userId="dd6e9cf6-f242-4c1c-9793-df31a8918bb3" providerId="ADAL" clId="{5AD87EF1-E295-40CA-B445-E8C7B990C50E}" dt="2026-03-03T22:58:41.427" v="1726" actId="207"/>
          <ac:spMkLst>
            <pc:docMk/>
            <pc:sldMk cId="3478756825" sldId="310"/>
            <ac:spMk id="7" creationId="{582BBFA5-8B25-3F6A-2847-55843A9C49C1}"/>
          </ac:spMkLst>
        </pc:spChg>
        <pc:picChg chg="add mod">
          <ac:chgData name="Rachael Jones" userId="dd6e9cf6-f242-4c1c-9793-df31a8918bb3" providerId="ADAL" clId="{5AD87EF1-E295-40CA-B445-E8C7B990C50E}" dt="2026-03-03T22:58:41.405" v="1711"/>
          <ac:picMkLst>
            <pc:docMk/>
            <pc:sldMk cId="3478756825" sldId="310"/>
            <ac:picMk id="6" creationId="{665D2FC5-374F-073A-3E7B-AC5582139BF1}"/>
          </ac:picMkLst>
        </pc:picChg>
        <pc:picChg chg="add mod">
          <ac:chgData name="Rachael Jones" userId="dd6e9cf6-f242-4c1c-9793-df31a8918bb3" providerId="ADAL" clId="{5AD87EF1-E295-40CA-B445-E8C7B990C50E}" dt="2026-03-03T22:58:41.435" v="1728"/>
          <ac:picMkLst>
            <pc:docMk/>
            <pc:sldMk cId="3478756825" sldId="310"/>
            <ac:picMk id="9" creationId="{2BE66CDE-9DF8-D0A7-6680-5B6B81EC9B76}"/>
          </ac:picMkLst>
        </pc:picChg>
      </pc:sldChg>
      <pc:sldChg chg="del">
        <pc:chgData name="Rachael Jones" userId="dd6e9cf6-f242-4c1c-9793-df31a8918bb3" providerId="ADAL" clId="{5AD87EF1-E295-40CA-B445-E8C7B990C50E}" dt="2026-03-03T20:19:09.543" v="1" actId="47"/>
        <pc:sldMkLst>
          <pc:docMk/>
          <pc:sldMk cId="3902153417" sldId="310"/>
        </pc:sldMkLst>
      </pc:sldChg>
      <pc:sldChg chg="addSp modSp add mod setBg modAnim">
        <pc:chgData name="Rachael Jones" userId="dd6e9cf6-f242-4c1c-9793-df31a8918bb3" providerId="ADAL" clId="{5AD87EF1-E295-40CA-B445-E8C7B990C50E}" dt="2026-03-03T23:00:15.405" v="1791"/>
        <pc:sldMkLst>
          <pc:docMk/>
          <pc:sldMk cId="907890129" sldId="311"/>
        </pc:sldMkLst>
        <pc:spChg chg="add mod">
          <ac:chgData name="Rachael Jones" userId="dd6e9cf6-f242-4c1c-9793-df31a8918bb3" providerId="ADAL" clId="{5AD87EF1-E295-40CA-B445-E8C7B990C50E}" dt="2026-03-03T23:00:15.330" v="1750" actId="208"/>
          <ac:spMkLst>
            <pc:docMk/>
            <pc:sldMk cId="907890129" sldId="311"/>
            <ac:spMk id="2" creationId="{561C5E5C-DAC2-D914-563D-D1102E802694}"/>
          </ac:spMkLst>
        </pc:spChg>
        <pc:spChg chg="add mod">
          <ac:chgData name="Rachael Jones" userId="dd6e9cf6-f242-4c1c-9793-df31a8918bb3" providerId="ADAL" clId="{5AD87EF1-E295-40CA-B445-E8C7B990C50E}" dt="2026-03-03T23:00:15.340" v="1758"/>
          <ac:spMkLst>
            <pc:docMk/>
            <pc:sldMk cId="907890129" sldId="311"/>
            <ac:spMk id="3" creationId="{FA4F3A0D-1671-50BC-9E6D-7DCC555D6237}"/>
          </ac:spMkLst>
        </pc:spChg>
        <pc:spChg chg="add mod">
          <ac:chgData name="Rachael Jones" userId="dd6e9cf6-f242-4c1c-9793-df31a8918bb3" providerId="ADAL" clId="{5AD87EF1-E295-40CA-B445-E8C7B990C50E}" dt="2026-03-03T23:00:15.363" v="1770" actId="207"/>
          <ac:spMkLst>
            <pc:docMk/>
            <pc:sldMk cId="907890129" sldId="311"/>
            <ac:spMk id="4" creationId="{F1E0C0D9-7113-405D-0487-53387F0C098B}"/>
          </ac:spMkLst>
        </pc:spChg>
        <pc:spChg chg="add mod">
          <ac:chgData name="Rachael Jones" userId="dd6e9cf6-f242-4c1c-9793-df31a8918bb3" providerId="ADAL" clId="{5AD87EF1-E295-40CA-B445-E8C7B990C50E}" dt="2026-03-03T23:00:15.394" v="1787" actId="207"/>
          <ac:spMkLst>
            <pc:docMk/>
            <pc:sldMk cId="907890129" sldId="311"/>
            <ac:spMk id="7" creationId="{21BF3BC5-1CE4-898E-A63B-855445F9D9C6}"/>
          </ac:spMkLst>
        </pc:spChg>
        <pc:picChg chg="add mod">
          <ac:chgData name="Rachael Jones" userId="dd6e9cf6-f242-4c1c-9793-df31a8918bb3" providerId="ADAL" clId="{5AD87EF1-E295-40CA-B445-E8C7B990C50E}" dt="2026-03-03T23:00:15.373" v="1772"/>
          <ac:picMkLst>
            <pc:docMk/>
            <pc:sldMk cId="907890129" sldId="311"/>
            <ac:picMk id="6" creationId="{5F54AFEE-1570-B36E-9A88-D28314FDB443}"/>
          </ac:picMkLst>
        </pc:picChg>
        <pc:picChg chg="add mod">
          <ac:chgData name="Rachael Jones" userId="dd6e9cf6-f242-4c1c-9793-df31a8918bb3" providerId="ADAL" clId="{5AD87EF1-E295-40CA-B445-E8C7B990C50E}" dt="2026-03-03T23:00:15.405" v="1789"/>
          <ac:picMkLst>
            <pc:docMk/>
            <pc:sldMk cId="907890129" sldId="311"/>
            <ac:picMk id="9" creationId="{F9BBAA78-2783-111A-143B-26AED077E0DE}"/>
          </ac:picMkLst>
        </pc:picChg>
      </pc:sldChg>
      <pc:sldChg chg="del">
        <pc:chgData name="Rachael Jones" userId="dd6e9cf6-f242-4c1c-9793-df31a8918bb3" providerId="ADAL" clId="{5AD87EF1-E295-40CA-B445-E8C7B990C50E}" dt="2026-03-03T20:19:09.543" v="1" actId="47"/>
        <pc:sldMkLst>
          <pc:docMk/>
          <pc:sldMk cId="1902160316" sldId="311"/>
        </pc:sldMkLst>
      </pc:sldChg>
      <pc:sldChg chg="addSp modSp add mod setBg modAnim">
        <pc:chgData name="Rachael Jones" userId="dd6e9cf6-f242-4c1c-9793-df31a8918bb3" providerId="ADAL" clId="{5AD87EF1-E295-40CA-B445-E8C7B990C50E}" dt="2026-03-04T02:43:14.830" v="3554"/>
        <pc:sldMkLst>
          <pc:docMk/>
          <pc:sldMk cId="1525634263" sldId="312"/>
        </pc:sldMkLst>
        <pc:spChg chg="add mod">
          <ac:chgData name="Rachael Jones" userId="dd6e9cf6-f242-4c1c-9793-df31a8918bb3" providerId="ADAL" clId="{5AD87EF1-E295-40CA-B445-E8C7B990C50E}" dt="2026-03-04T02:43:14.799" v="3548" actId="12612"/>
          <ac:spMkLst>
            <pc:docMk/>
            <pc:sldMk cId="1525634263" sldId="312"/>
            <ac:spMk id="2" creationId="{C5B02CAE-AD49-3C7E-17D3-3A30294AC225}"/>
          </ac:spMkLst>
        </pc:spChg>
        <pc:spChg chg="add mod">
          <ac:chgData name="Rachael Jones" userId="dd6e9cf6-f242-4c1c-9793-df31a8918bb3" providerId="ADAL" clId="{5AD87EF1-E295-40CA-B445-E8C7B990C50E}" dt="2026-03-04T02:43:14.830" v="3554"/>
          <ac:spMkLst>
            <pc:docMk/>
            <pc:sldMk cId="1525634263" sldId="312"/>
            <ac:spMk id="3" creationId="{537008D6-1DA2-9791-B8A9-75E18AB8D498}"/>
          </ac:spMkLst>
        </pc:spChg>
        <pc:spChg chg="add mod">
          <ac:chgData name="Rachael Jones" userId="dd6e9cf6-f242-4c1c-9793-df31a8918bb3" providerId="ADAL" clId="{5AD87EF1-E295-40CA-B445-E8C7B990C50E}" dt="2026-03-03T23:01:39.205" v="1818" actId="207"/>
          <ac:spMkLst>
            <pc:docMk/>
            <pc:sldMk cId="1525634263" sldId="312"/>
            <ac:spMk id="4" creationId="{EE6C39C8-610E-C2DC-6456-F368C1B2C681}"/>
          </ac:spMkLst>
        </pc:spChg>
        <pc:spChg chg="add mod">
          <ac:chgData name="Rachael Jones" userId="dd6e9cf6-f242-4c1c-9793-df31a8918bb3" providerId="ADAL" clId="{5AD87EF1-E295-40CA-B445-E8C7B990C50E}" dt="2026-03-03T23:01:39.238" v="1835" actId="207"/>
          <ac:spMkLst>
            <pc:docMk/>
            <pc:sldMk cId="1525634263" sldId="312"/>
            <ac:spMk id="7" creationId="{E99655BD-2743-40A0-B79B-498BF2001B1E}"/>
          </ac:spMkLst>
        </pc:spChg>
        <pc:picChg chg="add mod">
          <ac:chgData name="Rachael Jones" userId="dd6e9cf6-f242-4c1c-9793-df31a8918bb3" providerId="ADAL" clId="{5AD87EF1-E295-40CA-B445-E8C7B990C50E}" dt="2026-03-03T23:01:39.214" v="1820"/>
          <ac:picMkLst>
            <pc:docMk/>
            <pc:sldMk cId="1525634263" sldId="312"/>
            <ac:picMk id="6" creationId="{DF6146B2-58A1-44B5-7557-3571E84F913C}"/>
          </ac:picMkLst>
        </pc:picChg>
        <pc:picChg chg="add mod">
          <ac:chgData name="Rachael Jones" userId="dd6e9cf6-f242-4c1c-9793-df31a8918bb3" providerId="ADAL" clId="{5AD87EF1-E295-40CA-B445-E8C7B990C50E}" dt="2026-03-03T23:01:39.247" v="1837"/>
          <ac:picMkLst>
            <pc:docMk/>
            <pc:sldMk cId="1525634263" sldId="312"/>
            <ac:picMk id="9" creationId="{DD8F7668-5E21-F66C-EC0E-F6B15AC4FC66}"/>
          </ac:picMkLst>
        </pc:picChg>
      </pc:sldChg>
      <pc:sldChg chg="del">
        <pc:chgData name="Rachael Jones" userId="dd6e9cf6-f242-4c1c-9793-df31a8918bb3" providerId="ADAL" clId="{5AD87EF1-E295-40CA-B445-E8C7B990C50E}" dt="2026-03-03T20:19:09.543" v="1" actId="47"/>
        <pc:sldMkLst>
          <pc:docMk/>
          <pc:sldMk cId="2830999812" sldId="312"/>
        </pc:sldMkLst>
      </pc:sldChg>
      <pc:sldChg chg="addSp modSp add mod setBg modAnim">
        <pc:chgData name="Rachael Jones" userId="dd6e9cf6-f242-4c1c-9793-df31a8918bb3" providerId="ADAL" clId="{5AD87EF1-E295-40CA-B445-E8C7B990C50E}" dt="2026-03-03T23:03:15.881" v="1887"/>
        <pc:sldMkLst>
          <pc:docMk/>
          <pc:sldMk cId="1711847937" sldId="313"/>
        </pc:sldMkLst>
        <pc:spChg chg="add mod">
          <ac:chgData name="Rachael Jones" userId="dd6e9cf6-f242-4c1c-9793-df31a8918bb3" providerId="ADAL" clId="{5AD87EF1-E295-40CA-B445-E8C7B990C50E}" dt="2026-03-03T23:03:15.806" v="1846" actId="208"/>
          <ac:spMkLst>
            <pc:docMk/>
            <pc:sldMk cId="1711847937" sldId="313"/>
            <ac:spMk id="2" creationId="{5F1DC099-E4EC-F532-80F2-F957C7141ED3}"/>
          </ac:spMkLst>
        </pc:spChg>
        <pc:spChg chg="add mod">
          <ac:chgData name="Rachael Jones" userId="dd6e9cf6-f242-4c1c-9793-df31a8918bb3" providerId="ADAL" clId="{5AD87EF1-E295-40CA-B445-E8C7B990C50E}" dt="2026-03-03T23:03:15.813" v="1854"/>
          <ac:spMkLst>
            <pc:docMk/>
            <pc:sldMk cId="1711847937" sldId="313"/>
            <ac:spMk id="3" creationId="{33D58E59-EA99-5EF2-B465-C1977E0316DD}"/>
          </ac:spMkLst>
        </pc:spChg>
        <pc:spChg chg="add mod">
          <ac:chgData name="Rachael Jones" userId="dd6e9cf6-f242-4c1c-9793-df31a8918bb3" providerId="ADAL" clId="{5AD87EF1-E295-40CA-B445-E8C7B990C50E}" dt="2026-03-03T23:03:15.839" v="1866" actId="207"/>
          <ac:spMkLst>
            <pc:docMk/>
            <pc:sldMk cId="1711847937" sldId="313"/>
            <ac:spMk id="4" creationId="{18E1E677-1080-D0B1-4C5A-13E7B5C9BE0E}"/>
          </ac:spMkLst>
        </pc:spChg>
        <pc:spChg chg="add mod">
          <ac:chgData name="Rachael Jones" userId="dd6e9cf6-f242-4c1c-9793-df31a8918bb3" providerId="ADAL" clId="{5AD87EF1-E295-40CA-B445-E8C7B990C50E}" dt="2026-03-03T23:03:15.870" v="1883" actId="207"/>
          <ac:spMkLst>
            <pc:docMk/>
            <pc:sldMk cId="1711847937" sldId="313"/>
            <ac:spMk id="7" creationId="{62636754-9AAE-D724-DD3C-C359D1D11473}"/>
          </ac:spMkLst>
        </pc:spChg>
        <pc:picChg chg="add mod">
          <ac:chgData name="Rachael Jones" userId="dd6e9cf6-f242-4c1c-9793-df31a8918bb3" providerId="ADAL" clId="{5AD87EF1-E295-40CA-B445-E8C7B990C50E}" dt="2026-03-03T23:03:15.848" v="1868"/>
          <ac:picMkLst>
            <pc:docMk/>
            <pc:sldMk cId="1711847937" sldId="313"/>
            <ac:picMk id="6" creationId="{CECFCF84-7DAD-0470-9449-A3EDFA6C3C5A}"/>
          </ac:picMkLst>
        </pc:picChg>
        <pc:picChg chg="add mod">
          <ac:chgData name="Rachael Jones" userId="dd6e9cf6-f242-4c1c-9793-df31a8918bb3" providerId="ADAL" clId="{5AD87EF1-E295-40CA-B445-E8C7B990C50E}" dt="2026-03-03T23:03:15.881" v="1885"/>
          <ac:picMkLst>
            <pc:docMk/>
            <pc:sldMk cId="1711847937" sldId="313"/>
            <ac:picMk id="9" creationId="{DE2FDD8F-B5F6-0EF6-3A32-8893A78AEEC9}"/>
          </ac:picMkLst>
        </pc:picChg>
      </pc:sldChg>
      <pc:sldChg chg="del">
        <pc:chgData name="Rachael Jones" userId="dd6e9cf6-f242-4c1c-9793-df31a8918bb3" providerId="ADAL" clId="{5AD87EF1-E295-40CA-B445-E8C7B990C50E}" dt="2026-03-03T20:19:09.543" v="1" actId="47"/>
        <pc:sldMkLst>
          <pc:docMk/>
          <pc:sldMk cId="2835413108" sldId="313"/>
        </pc:sldMkLst>
      </pc:sldChg>
      <pc:sldChg chg="del">
        <pc:chgData name="Rachael Jones" userId="dd6e9cf6-f242-4c1c-9793-df31a8918bb3" providerId="ADAL" clId="{5AD87EF1-E295-40CA-B445-E8C7B990C50E}" dt="2026-03-03T20:19:09.543" v="1" actId="47"/>
        <pc:sldMkLst>
          <pc:docMk/>
          <pc:sldMk cId="91470677" sldId="314"/>
        </pc:sldMkLst>
      </pc:sldChg>
      <pc:sldChg chg="addSp modSp add mod setBg modAnim">
        <pc:chgData name="Rachael Jones" userId="dd6e9cf6-f242-4c1c-9793-df31a8918bb3" providerId="ADAL" clId="{5AD87EF1-E295-40CA-B445-E8C7B990C50E}" dt="2026-03-03T23:04:34.743" v="1935"/>
        <pc:sldMkLst>
          <pc:docMk/>
          <pc:sldMk cId="3978616631" sldId="314"/>
        </pc:sldMkLst>
        <pc:spChg chg="add mod">
          <ac:chgData name="Rachael Jones" userId="dd6e9cf6-f242-4c1c-9793-df31a8918bb3" providerId="ADAL" clId="{5AD87EF1-E295-40CA-B445-E8C7B990C50E}" dt="2026-03-03T23:04:34.672" v="1894" actId="208"/>
          <ac:spMkLst>
            <pc:docMk/>
            <pc:sldMk cId="3978616631" sldId="314"/>
            <ac:spMk id="2" creationId="{1B41CB90-700B-6873-915F-9FF994264F49}"/>
          </ac:spMkLst>
        </pc:spChg>
        <pc:spChg chg="add mod">
          <ac:chgData name="Rachael Jones" userId="dd6e9cf6-f242-4c1c-9793-df31a8918bb3" providerId="ADAL" clId="{5AD87EF1-E295-40CA-B445-E8C7B990C50E}" dt="2026-03-03T23:04:34.678" v="1902"/>
          <ac:spMkLst>
            <pc:docMk/>
            <pc:sldMk cId="3978616631" sldId="314"/>
            <ac:spMk id="3" creationId="{4B51F62A-80F5-02AC-DA3F-94A32BCE8EF5}"/>
          </ac:spMkLst>
        </pc:spChg>
        <pc:spChg chg="add mod">
          <ac:chgData name="Rachael Jones" userId="dd6e9cf6-f242-4c1c-9793-df31a8918bb3" providerId="ADAL" clId="{5AD87EF1-E295-40CA-B445-E8C7B990C50E}" dt="2026-03-03T23:04:34.702" v="1914" actId="207"/>
          <ac:spMkLst>
            <pc:docMk/>
            <pc:sldMk cId="3978616631" sldId="314"/>
            <ac:spMk id="4" creationId="{041BD768-B699-651A-6C99-7C2870633656}"/>
          </ac:spMkLst>
        </pc:spChg>
        <pc:spChg chg="add mod">
          <ac:chgData name="Rachael Jones" userId="dd6e9cf6-f242-4c1c-9793-df31a8918bb3" providerId="ADAL" clId="{5AD87EF1-E295-40CA-B445-E8C7B990C50E}" dt="2026-03-03T23:04:34.733" v="1931" actId="207"/>
          <ac:spMkLst>
            <pc:docMk/>
            <pc:sldMk cId="3978616631" sldId="314"/>
            <ac:spMk id="7" creationId="{4A4AE551-57CA-CEB0-04D4-A69E03FEA2F6}"/>
          </ac:spMkLst>
        </pc:spChg>
        <pc:picChg chg="add mod">
          <ac:chgData name="Rachael Jones" userId="dd6e9cf6-f242-4c1c-9793-df31a8918bb3" providerId="ADAL" clId="{5AD87EF1-E295-40CA-B445-E8C7B990C50E}" dt="2026-03-03T23:04:34.712" v="1916"/>
          <ac:picMkLst>
            <pc:docMk/>
            <pc:sldMk cId="3978616631" sldId="314"/>
            <ac:picMk id="6" creationId="{B66F6F34-A441-F8A0-A939-BB40D957D443}"/>
          </ac:picMkLst>
        </pc:picChg>
        <pc:picChg chg="add mod">
          <ac:chgData name="Rachael Jones" userId="dd6e9cf6-f242-4c1c-9793-df31a8918bb3" providerId="ADAL" clId="{5AD87EF1-E295-40CA-B445-E8C7B990C50E}" dt="2026-03-03T23:04:34.743" v="1933"/>
          <ac:picMkLst>
            <pc:docMk/>
            <pc:sldMk cId="3978616631" sldId="314"/>
            <ac:picMk id="9" creationId="{4B9E9647-D563-A030-351B-D107274206C2}"/>
          </ac:picMkLst>
        </pc:picChg>
      </pc:sldChg>
      <pc:sldChg chg="addSp modSp add mod setBg modAnim">
        <pc:chgData name="Rachael Jones" userId="dd6e9cf6-f242-4c1c-9793-df31a8918bb3" providerId="ADAL" clId="{5AD87EF1-E295-40CA-B445-E8C7B990C50E}" dt="2026-03-03T23:09:29.002" v="1983"/>
        <pc:sldMkLst>
          <pc:docMk/>
          <pc:sldMk cId="2074188165" sldId="315"/>
        </pc:sldMkLst>
        <pc:spChg chg="add mod">
          <ac:chgData name="Rachael Jones" userId="dd6e9cf6-f242-4c1c-9793-df31a8918bb3" providerId="ADAL" clId="{5AD87EF1-E295-40CA-B445-E8C7B990C50E}" dt="2026-03-03T23:09:28.922" v="1942" actId="208"/>
          <ac:spMkLst>
            <pc:docMk/>
            <pc:sldMk cId="2074188165" sldId="315"/>
            <ac:spMk id="2" creationId="{85B2E2D9-BBA2-E0C0-EA3B-AE1A0A1F4B9F}"/>
          </ac:spMkLst>
        </pc:spChg>
        <pc:spChg chg="add mod">
          <ac:chgData name="Rachael Jones" userId="dd6e9cf6-f242-4c1c-9793-df31a8918bb3" providerId="ADAL" clId="{5AD87EF1-E295-40CA-B445-E8C7B990C50E}" dt="2026-03-03T23:09:28.932" v="1950"/>
          <ac:spMkLst>
            <pc:docMk/>
            <pc:sldMk cId="2074188165" sldId="315"/>
            <ac:spMk id="3" creationId="{D2C06434-D6B2-CD86-B929-D87C04363097}"/>
          </ac:spMkLst>
        </pc:spChg>
        <pc:spChg chg="add mod">
          <ac:chgData name="Rachael Jones" userId="dd6e9cf6-f242-4c1c-9793-df31a8918bb3" providerId="ADAL" clId="{5AD87EF1-E295-40CA-B445-E8C7B990C50E}" dt="2026-03-03T23:09:28.960" v="1962" actId="207"/>
          <ac:spMkLst>
            <pc:docMk/>
            <pc:sldMk cId="2074188165" sldId="315"/>
            <ac:spMk id="4" creationId="{185BEEBF-89D3-12B5-395D-00F56042ABCC}"/>
          </ac:spMkLst>
        </pc:spChg>
        <pc:spChg chg="add mod">
          <ac:chgData name="Rachael Jones" userId="dd6e9cf6-f242-4c1c-9793-df31a8918bb3" providerId="ADAL" clId="{5AD87EF1-E295-40CA-B445-E8C7B990C50E}" dt="2026-03-03T23:09:28.992" v="1979" actId="207"/>
          <ac:spMkLst>
            <pc:docMk/>
            <pc:sldMk cId="2074188165" sldId="315"/>
            <ac:spMk id="7" creationId="{DB0F1262-D836-F93A-9236-6863DD218105}"/>
          </ac:spMkLst>
        </pc:spChg>
        <pc:picChg chg="add mod">
          <ac:chgData name="Rachael Jones" userId="dd6e9cf6-f242-4c1c-9793-df31a8918bb3" providerId="ADAL" clId="{5AD87EF1-E295-40CA-B445-E8C7B990C50E}" dt="2026-03-03T23:09:28.971" v="1964"/>
          <ac:picMkLst>
            <pc:docMk/>
            <pc:sldMk cId="2074188165" sldId="315"/>
            <ac:picMk id="6" creationId="{8542CBD9-8518-BE9F-4C06-331B2E22BE26}"/>
          </ac:picMkLst>
        </pc:picChg>
        <pc:picChg chg="add mod">
          <ac:chgData name="Rachael Jones" userId="dd6e9cf6-f242-4c1c-9793-df31a8918bb3" providerId="ADAL" clId="{5AD87EF1-E295-40CA-B445-E8C7B990C50E}" dt="2026-03-03T23:09:29.001" v="1981"/>
          <ac:picMkLst>
            <pc:docMk/>
            <pc:sldMk cId="2074188165" sldId="315"/>
            <ac:picMk id="9" creationId="{DD5F6535-811A-94C2-EEB1-5CD960980C94}"/>
          </ac:picMkLst>
        </pc:picChg>
      </pc:sldChg>
      <pc:sldChg chg="del">
        <pc:chgData name="Rachael Jones" userId="dd6e9cf6-f242-4c1c-9793-df31a8918bb3" providerId="ADAL" clId="{5AD87EF1-E295-40CA-B445-E8C7B990C50E}" dt="2026-03-03T20:19:09.543" v="1" actId="47"/>
        <pc:sldMkLst>
          <pc:docMk/>
          <pc:sldMk cId="3380918794" sldId="315"/>
        </pc:sldMkLst>
      </pc:sldChg>
      <pc:sldChg chg="del">
        <pc:chgData name="Rachael Jones" userId="dd6e9cf6-f242-4c1c-9793-df31a8918bb3" providerId="ADAL" clId="{5AD87EF1-E295-40CA-B445-E8C7B990C50E}" dt="2026-03-03T20:19:09.543" v="1" actId="47"/>
        <pc:sldMkLst>
          <pc:docMk/>
          <pc:sldMk cId="876777585" sldId="316"/>
        </pc:sldMkLst>
      </pc:sldChg>
      <pc:sldChg chg="addSp modSp add mod setBg modAnim">
        <pc:chgData name="Rachael Jones" userId="dd6e9cf6-f242-4c1c-9793-df31a8918bb3" providerId="ADAL" clId="{5AD87EF1-E295-40CA-B445-E8C7B990C50E}" dt="2026-03-03T23:10:50.123" v="2031"/>
        <pc:sldMkLst>
          <pc:docMk/>
          <pc:sldMk cId="3845315779" sldId="316"/>
        </pc:sldMkLst>
        <pc:spChg chg="add mod">
          <ac:chgData name="Rachael Jones" userId="dd6e9cf6-f242-4c1c-9793-df31a8918bb3" providerId="ADAL" clId="{5AD87EF1-E295-40CA-B445-E8C7B990C50E}" dt="2026-03-03T23:10:50.049" v="1990" actId="208"/>
          <ac:spMkLst>
            <pc:docMk/>
            <pc:sldMk cId="3845315779" sldId="316"/>
            <ac:spMk id="2" creationId="{857F7820-FDFE-F2EC-DD53-F18408AB08C1}"/>
          </ac:spMkLst>
        </pc:spChg>
        <pc:spChg chg="add mod">
          <ac:chgData name="Rachael Jones" userId="dd6e9cf6-f242-4c1c-9793-df31a8918bb3" providerId="ADAL" clId="{5AD87EF1-E295-40CA-B445-E8C7B990C50E}" dt="2026-03-03T23:10:50.058" v="1998"/>
          <ac:spMkLst>
            <pc:docMk/>
            <pc:sldMk cId="3845315779" sldId="316"/>
            <ac:spMk id="3" creationId="{92DD673D-7B7E-AF56-C18C-BBB84240DE57}"/>
          </ac:spMkLst>
        </pc:spChg>
        <pc:spChg chg="add mod">
          <ac:chgData name="Rachael Jones" userId="dd6e9cf6-f242-4c1c-9793-df31a8918bb3" providerId="ADAL" clId="{5AD87EF1-E295-40CA-B445-E8C7B990C50E}" dt="2026-03-03T23:10:50.082" v="2010" actId="207"/>
          <ac:spMkLst>
            <pc:docMk/>
            <pc:sldMk cId="3845315779" sldId="316"/>
            <ac:spMk id="4" creationId="{3DACCC6D-87AE-CBA4-8960-D91578DD2D27}"/>
          </ac:spMkLst>
        </pc:spChg>
        <pc:spChg chg="add mod">
          <ac:chgData name="Rachael Jones" userId="dd6e9cf6-f242-4c1c-9793-df31a8918bb3" providerId="ADAL" clId="{5AD87EF1-E295-40CA-B445-E8C7B990C50E}" dt="2026-03-03T23:10:50.113" v="2027" actId="207"/>
          <ac:spMkLst>
            <pc:docMk/>
            <pc:sldMk cId="3845315779" sldId="316"/>
            <ac:spMk id="7" creationId="{B2F42CDA-977F-F9D6-5906-66234F672FDB}"/>
          </ac:spMkLst>
        </pc:spChg>
        <pc:picChg chg="add mod">
          <ac:chgData name="Rachael Jones" userId="dd6e9cf6-f242-4c1c-9793-df31a8918bb3" providerId="ADAL" clId="{5AD87EF1-E295-40CA-B445-E8C7B990C50E}" dt="2026-03-03T23:10:50.093" v="2012"/>
          <ac:picMkLst>
            <pc:docMk/>
            <pc:sldMk cId="3845315779" sldId="316"/>
            <ac:picMk id="6" creationId="{CE51499B-8057-CB87-F79B-79C8F9CE277A}"/>
          </ac:picMkLst>
        </pc:picChg>
        <pc:picChg chg="add mod">
          <ac:chgData name="Rachael Jones" userId="dd6e9cf6-f242-4c1c-9793-df31a8918bb3" providerId="ADAL" clId="{5AD87EF1-E295-40CA-B445-E8C7B990C50E}" dt="2026-03-03T23:10:50.123" v="2029"/>
          <ac:picMkLst>
            <pc:docMk/>
            <pc:sldMk cId="3845315779" sldId="316"/>
            <ac:picMk id="9" creationId="{DFA0517A-C3FE-0902-732F-A4B21A0FEBC1}"/>
          </ac:picMkLst>
        </pc:picChg>
      </pc:sldChg>
      <pc:sldChg chg="addSp modSp add mod setBg modAnim">
        <pc:chgData name="Rachael Jones" userId="dd6e9cf6-f242-4c1c-9793-df31a8918bb3" providerId="ADAL" clId="{5AD87EF1-E295-40CA-B445-E8C7B990C50E}" dt="2026-03-03T23:12:05.122" v="2079"/>
        <pc:sldMkLst>
          <pc:docMk/>
          <pc:sldMk cId="3177360489" sldId="317"/>
        </pc:sldMkLst>
        <pc:spChg chg="add mod">
          <ac:chgData name="Rachael Jones" userId="dd6e9cf6-f242-4c1c-9793-df31a8918bb3" providerId="ADAL" clId="{5AD87EF1-E295-40CA-B445-E8C7B990C50E}" dt="2026-03-03T23:12:05.054" v="2038" actId="208"/>
          <ac:spMkLst>
            <pc:docMk/>
            <pc:sldMk cId="3177360489" sldId="317"/>
            <ac:spMk id="2" creationId="{4C1A184A-68D9-F21A-602A-8B0F760FED71}"/>
          </ac:spMkLst>
        </pc:spChg>
        <pc:spChg chg="add mod">
          <ac:chgData name="Rachael Jones" userId="dd6e9cf6-f242-4c1c-9793-df31a8918bb3" providerId="ADAL" clId="{5AD87EF1-E295-40CA-B445-E8C7B990C50E}" dt="2026-03-03T23:12:05.060" v="2046"/>
          <ac:spMkLst>
            <pc:docMk/>
            <pc:sldMk cId="3177360489" sldId="317"/>
            <ac:spMk id="3" creationId="{ECEC2810-3411-395B-671F-F74C0CF9F8A9}"/>
          </ac:spMkLst>
        </pc:spChg>
        <pc:spChg chg="add mod">
          <ac:chgData name="Rachael Jones" userId="dd6e9cf6-f242-4c1c-9793-df31a8918bb3" providerId="ADAL" clId="{5AD87EF1-E295-40CA-B445-E8C7B990C50E}" dt="2026-03-03T23:12:05.083" v="2058" actId="207"/>
          <ac:spMkLst>
            <pc:docMk/>
            <pc:sldMk cId="3177360489" sldId="317"/>
            <ac:spMk id="4" creationId="{60E75F6C-DDB6-1D87-3FC2-680E65614076}"/>
          </ac:spMkLst>
        </pc:spChg>
        <pc:spChg chg="add mod">
          <ac:chgData name="Rachael Jones" userId="dd6e9cf6-f242-4c1c-9793-df31a8918bb3" providerId="ADAL" clId="{5AD87EF1-E295-40CA-B445-E8C7B990C50E}" dt="2026-03-03T23:12:05.112" v="2075" actId="207"/>
          <ac:spMkLst>
            <pc:docMk/>
            <pc:sldMk cId="3177360489" sldId="317"/>
            <ac:spMk id="7" creationId="{ECEEE360-332F-5E9E-5555-BAC9BF9420E8}"/>
          </ac:spMkLst>
        </pc:spChg>
        <pc:picChg chg="add mod">
          <ac:chgData name="Rachael Jones" userId="dd6e9cf6-f242-4c1c-9793-df31a8918bb3" providerId="ADAL" clId="{5AD87EF1-E295-40CA-B445-E8C7B990C50E}" dt="2026-03-03T23:12:05.092" v="2060"/>
          <ac:picMkLst>
            <pc:docMk/>
            <pc:sldMk cId="3177360489" sldId="317"/>
            <ac:picMk id="6" creationId="{C7600799-392B-84E0-BAEB-F5D5361E3240}"/>
          </ac:picMkLst>
        </pc:picChg>
        <pc:picChg chg="add mod">
          <ac:chgData name="Rachael Jones" userId="dd6e9cf6-f242-4c1c-9793-df31a8918bb3" providerId="ADAL" clId="{5AD87EF1-E295-40CA-B445-E8C7B990C50E}" dt="2026-03-03T23:12:05.122" v="2077"/>
          <ac:picMkLst>
            <pc:docMk/>
            <pc:sldMk cId="3177360489" sldId="317"/>
            <ac:picMk id="9" creationId="{2DDF4182-5C5F-2091-0DA7-6947CB5037D9}"/>
          </ac:picMkLst>
        </pc:picChg>
      </pc:sldChg>
      <pc:sldChg chg="del">
        <pc:chgData name="Rachael Jones" userId="dd6e9cf6-f242-4c1c-9793-df31a8918bb3" providerId="ADAL" clId="{5AD87EF1-E295-40CA-B445-E8C7B990C50E}" dt="2026-03-03T20:19:09.543" v="1" actId="47"/>
        <pc:sldMkLst>
          <pc:docMk/>
          <pc:sldMk cId="4073692903" sldId="317"/>
        </pc:sldMkLst>
      </pc:sldChg>
      <pc:sldChg chg="addSp modSp add mod setBg modAnim">
        <pc:chgData name="Rachael Jones" userId="dd6e9cf6-f242-4c1c-9793-df31a8918bb3" providerId="ADAL" clId="{5AD87EF1-E295-40CA-B445-E8C7B990C50E}" dt="2026-03-03T23:14:13.900" v="2140"/>
        <pc:sldMkLst>
          <pc:docMk/>
          <pc:sldMk cId="2378094941" sldId="318"/>
        </pc:sldMkLst>
        <pc:spChg chg="add mod">
          <ac:chgData name="Rachael Jones" userId="dd6e9cf6-f242-4c1c-9793-df31a8918bb3" providerId="ADAL" clId="{5AD87EF1-E295-40CA-B445-E8C7B990C50E}" dt="2026-03-03T23:14:13.869" v="2134" actId="12612"/>
          <ac:spMkLst>
            <pc:docMk/>
            <pc:sldMk cId="2378094941" sldId="318"/>
            <ac:spMk id="2" creationId="{2C856DCD-E535-F301-E875-BCACA9C92E54}"/>
          </ac:spMkLst>
        </pc:spChg>
        <pc:spChg chg="add mod">
          <ac:chgData name="Rachael Jones" userId="dd6e9cf6-f242-4c1c-9793-df31a8918bb3" providerId="ADAL" clId="{5AD87EF1-E295-40CA-B445-E8C7B990C50E}" dt="2026-03-03T23:14:13.900" v="2140"/>
          <ac:spMkLst>
            <pc:docMk/>
            <pc:sldMk cId="2378094941" sldId="318"/>
            <ac:spMk id="3" creationId="{B905AD86-25C6-D6E2-DDBF-6EA141D45832}"/>
          </ac:spMkLst>
        </pc:spChg>
        <pc:spChg chg="add mod">
          <ac:chgData name="Rachael Jones" userId="dd6e9cf6-f242-4c1c-9793-df31a8918bb3" providerId="ADAL" clId="{5AD87EF1-E295-40CA-B445-E8C7B990C50E}" dt="2026-03-03T23:13:30.125" v="2106" actId="207"/>
          <ac:spMkLst>
            <pc:docMk/>
            <pc:sldMk cId="2378094941" sldId="318"/>
            <ac:spMk id="4" creationId="{2D94EB94-4DD1-E879-9F66-F6EBF9C3499A}"/>
          </ac:spMkLst>
        </pc:spChg>
        <pc:spChg chg="add mod">
          <ac:chgData name="Rachael Jones" userId="dd6e9cf6-f242-4c1c-9793-df31a8918bb3" providerId="ADAL" clId="{5AD87EF1-E295-40CA-B445-E8C7B990C50E}" dt="2026-03-03T23:13:30.155" v="2123" actId="207"/>
          <ac:spMkLst>
            <pc:docMk/>
            <pc:sldMk cId="2378094941" sldId="318"/>
            <ac:spMk id="7" creationId="{81AC65A8-F011-EEAE-0724-914343A5F1C5}"/>
          </ac:spMkLst>
        </pc:spChg>
        <pc:picChg chg="add mod">
          <ac:chgData name="Rachael Jones" userId="dd6e9cf6-f242-4c1c-9793-df31a8918bb3" providerId="ADAL" clId="{5AD87EF1-E295-40CA-B445-E8C7B990C50E}" dt="2026-03-03T23:13:30.135" v="2108"/>
          <ac:picMkLst>
            <pc:docMk/>
            <pc:sldMk cId="2378094941" sldId="318"/>
            <ac:picMk id="6" creationId="{BCDA30F4-06D7-237C-1608-0A6B876A8DFB}"/>
          </ac:picMkLst>
        </pc:picChg>
        <pc:picChg chg="add mod">
          <ac:chgData name="Rachael Jones" userId="dd6e9cf6-f242-4c1c-9793-df31a8918bb3" providerId="ADAL" clId="{5AD87EF1-E295-40CA-B445-E8C7B990C50E}" dt="2026-03-03T23:13:30.165" v="2125"/>
          <ac:picMkLst>
            <pc:docMk/>
            <pc:sldMk cId="2378094941" sldId="318"/>
            <ac:picMk id="9" creationId="{BDFF3F28-687F-044F-66CC-62D969E56A02}"/>
          </ac:picMkLst>
        </pc:picChg>
      </pc:sldChg>
      <pc:sldChg chg="del">
        <pc:chgData name="Rachael Jones" userId="dd6e9cf6-f242-4c1c-9793-df31a8918bb3" providerId="ADAL" clId="{5AD87EF1-E295-40CA-B445-E8C7B990C50E}" dt="2026-03-03T20:19:09.543" v="1" actId="47"/>
        <pc:sldMkLst>
          <pc:docMk/>
          <pc:sldMk cId="4040962304" sldId="318"/>
        </pc:sldMkLst>
      </pc:sldChg>
      <pc:sldChg chg="del">
        <pc:chgData name="Rachael Jones" userId="dd6e9cf6-f242-4c1c-9793-df31a8918bb3" providerId="ADAL" clId="{5AD87EF1-E295-40CA-B445-E8C7B990C50E}" dt="2026-03-03T20:19:09.543" v="1" actId="47"/>
        <pc:sldMkLst>
          <pc:docMk/>
          <pc:sldMk cId="659783153" sldId="319"/>
        </pc:sldMkLst>
      </pc:sldChg>
      <pc:sldChg chg="addSp modSp add mod setBg modAnim">
        <pc:chgData name="Rachael Jones" userId="dd6e9cf6-f242-4c1c-9793-df31a8918bb3" providerId="ADAL" clId="{5AD87EF1-E295-40CA-B445-E8C7B990C50E}" dt="2026-03-03T23:15:42.844" v="2201"/>
        <pc:sldMkLst>
          <pc:docMk/>
          <pc:sldMk cId="2230081735" sldId="319"/>
        </pc:sldMkLst>
        <pc:spChg chg="add mod">
          <ac:chgData name="Rachael Jones" userId="dd6e9cf6-f242-4c1c-9793-df31a8918bb3" providerId="ADAL" clId="{5AD87EF1-E295-40CA-B445-E8C7B990C50E}" dt="2026-03-03T23:15:42.823" v="2195" actId="12612"/>
          <ac:spMkLst>
            <pc:docMk/>
            <pc:sldMk cId="2230081735" sldId="319"/>
            <ac:spMk id="2" creationId="{3A828B2A-0EC3-4E0F-3176-FD2C7FC31B37}"/>
          </ac:spMkLst>
        </pc:spChg>
        <pc:spChg chg="add mod">
          <ac:chgData name="Rachael Jones" userId="dd6e9cf6-f242-4c1c-9793-df31a8918bb3" providerId="ADAL" clId="{5AD87EF1-E295-40CA-B445-E8C7B990C50E}" dt="2026-03-03T23:15:42.844" v="2201"/>
          <ac:spMkLst>
            <pc:docMk/>
            <pc:sldMk cId="2230081735" sldId="319"/>
            <ac:spMk id="3" creationId="{D961C085-6D39-D462-35F4-A7DFEE15AB24}"/>
          </ac:spMkLst>
        </pc:spChg>
        <pc:spChg chg="add mod">
          <ac:chgData name="Rachael Jones" userId="dd6e9cf6-f242-4c1c-9793-df31a8918bb3" providerId="ADAL" clId="{5AD87EF1-E295-40CA-B445-E8C7B990C50E}" dt="2026-03-03T23:15:27.107" v="2167" actId="207"/>
          <ac:spMkLst>
            <pc:docMk/>
            <pc:sldMk cId="2230081735" sldId="319"/>
            <ac:spMk id="4" creationId="{E8C93428-3A1D-37BA-55F2-3BBBC0845546}"/>
          </ac:spMkLst>
        </pc:spChg>
        <pc:spChg chg="add mod">
          <ac:chgData name="Rachael Jones" userId="dd6e9cf6-f242-4c1c-9793-df31a8918bb3" providerId="ADAL" clId="{5AD87EF1-E295-40CA-B445-E8C7B990C50E}" dt="2026-03-03T23:15:27.140" v="2184" actId="207"/>
          <ac:spMkLst>
            <pc:docMk/>
            <pc:sldMk cId="2230081735" sldId="319"/>
            <ac:spMk id="7" creationId="{93D6046F-F47C-EFD2-B98F-AC847BAD2362}"/>
          </ac:spMkLst>
        </pc:spChg>
        <pc:picChg chg="add mod">
          <ac:chgData name="Rachael Jones" userId="dd6e9cf6-f242-4c1c-9793-df31a8918bb3" providerId="ADAL" clId="{5AD87EF1-E295-40CA-B445-E8C7B990C50E}" dt="2026-03-03T23:15:27.117" v="2169"/>
          <ac:picMkLst>
            <pc:docMk/>
            <pc:sldMk cId="2230081735" sldId="319"/>
            <ac:picMk id="6" creationId="{BA8B6008-4F36-2C17-C72A-AFEBC1964E69}"/>
          </ac:picMkLst>
        </pc:picChg>
        <pc:picChg chg="add mod">
          <ac:chgData name="Rachael Jones" userId="dd6e9cf6-f242-4c1c-9793-df31a8918bb3" providerId="ADAL" clId="{5AD87EF1-E295-40CA-B445-E8C7B990C50E}" dt="2026-03-03T23:15:27.150" v="2186"/>
          <ac:picMkLst>
            <pc:docMk/>
            <pc:sldMk cId="2230081735" sldId="319"/>
            <ac:picMk id="9" creationId="{C320FC32-04EE-E235-D441-066C490AC2E2}"/>
          </ac:picMkLst>
        </pc:picChg>
      </pc:sldChg>
      <pc:sldChg chg="del">
        <pc:chgData name="Rachael Jones" userId="dd6e9cf6-f242-4c1c-9793-df31a8918bb3" providerId="ADAL" clId="{5AD87EF1-E295-40CA-B445-E8C7B990C50E}" dt="2026-03-03T20:19:09.543" v="1" actId="47"/>
        <pc:sldMkLst>
          <pc:docMk/>
          <pc:sldMk cId="694934310" sldId="320"/>
        </pc:sldMkLst>
      </pc:sldChg>
      <pc:sldChg chg="addSp modSp add mod setBg modAnim">
        <pc:chgData name="Rachael Jones" userId="dd6e9cf6-f242-4c1c-9793-df31a8918bb3" providerId="ADAL" clId="{5AD87EF1-E295-40CA-B445-E8C7B990C50E}" dt="2026-03-03T23:17:00.922" v="2262"/>
        <pc:sldMkLst>
          <pc:docMk/>
          <pc:sldMk cId="742620898" sldId="320"/>
        </pc:sldMkLst>
        <pc:spChg chg="add mod">
          <ac:chgData name="Rachael Jones" userId="dd6e9cf6-f242-4c1c-9793-df31a8918bb3" providerId="ADAL" clId="{5AD87EF1-E295-40CA-B445-E8C7B990C50E}" dt="2026-03-03T23:17:00.885" v="2256" actId="12612"/>
          <ac:spMkLst>
            <pc:docMk/>
            <pc:sldMk cId="742620898" sldId="320"/>
            <ac:spMk id="2" creationId="{FD2AF79E-E28E-64AA-85C5-83319BFCD8A5}"/>
          </ac:spMkLst>
        </pc:spChg>
        <pc:spChg chg="add mod">
          <ac:chgData name="Rachael Jones" userId="dd6e9cf6-f242-4c1c-9793-df31a8918bb3" providerId="ADAL" clId="{5AD87EF1-E295-40CA-B445-E8C7B990C50E}" dt="2026-03-03T23:17:00.922" v="2262"/>
          <ac:spMkLst>
            <pc:docMk/>
            <pc:sldMk cId="742620898" sldId="320"/>
            <ac:spMk id="3" creationId="{CD5156A4-436D-484F-05DB-6DF0569A69EA}"/>
          </ac:spMkLst>
        </pc:spChg>
        <pc:spChg chg="add mod">
          <ac:chgData name="Rachael Jones" userId="dd6e9cf6-f242-4c1c-9793-df31a8918bb3" providerId="ADAL" clId="{5AD87EF1-E295-40CA-B445-E8C7B990C50E}" dt="2026-03-03T23:16:49.540" v="2228" actId="207"/>
          <ac:spMkLst>
            <pc:docMk/>
            <pc:sldMk cId="742620898" sldId="320"/>
            <ac:spMk id="4" creationId="{E96F5390-FF7D-DC1B-A505-6C9F26BC60F4}"/>
          </ac:spMkLst>
        </pc:spChg>
        <pc:spChg chg="add mod">
          <ac:chgData name="Rachael Jones" userId="dd6e9cf6-f242-4c1c-9793-df31a8918bb3" providerId="ADAL" clId="{5AD87EF1-E295-40CA-B445-E8C7B990C50E}" dt="2026-03-03T23:16:49.572" v="2245" actId="207"/>
          <ac:spMkLst>
            <pc:docMk/>
            <pc:sldMk cId="742620898" sldId="320"/>
            <ac:spMk id="7" creationId="{7F9BDF5C-3229-1632-61A5-78DB87C0E488}"/>
          </ac:spMkLst>
        </pc:spChg>
        <pc:picChg chg="add mod">
          <ac:chgData name="Rachael Jones" userId="dd6e9cf6-f242-4c1c-9793-df31a8918bb3" providerId="ADAL" clId="{5AD87EF1-E295-40CA-B445-E8C7B990C50E}" dt="2026-03-03T23:16:49.550" v="2230"/>
          <ac:picMkLst>
            <pc:docMk/>
            <pc:sldMk cId="742620898" sldId="320"/>
            <ac:picMk id="6" creationId="{217D3A66-E23A-5C55-F842-9AAE495EA3D4}"/>
          </ac:picMkLst>
        </pc:picChg>
        <pc:picChg chg="add mod">
          <ac:chgData name="Rachael Jones" userId="dd6e9cf6-f242-4c1c-9793-df31a8918bb3" providerId="ADAL" clId="{5AD87EF1-E295-40CA-B445-E8C7B990C50E}" dt="2026-03-03T23:16:49.581" v="2247"/>
          <ac:picMkLst>
            <pc:docMk/>
            <pc:sldMk cId="742620898" sldId="320"/>
            <ac:picMk id="9" creationId="{A648E282-A579-3E30-E6D4-885082C32C0C}"/>
          </ac:picMkLst>
        </pc:picChg>
      </pc:sldChg>
      <pc:sldChg chg="del">
        <pc:chgData name="Rachael Jones" userId="dd6e9cf6-f242-4c1c-9793-df31a8918bb3" providerId="ADAL" clId="{5AD87EF1-E295-40CA-B445-E8C7B990C50E}" dt="2026-03-03T20:19:09.543" v="1" actId="47"/>
        <pc:sldMkLst>
          <pc:docMk/>
          <pc:sldMk cId="2697826112" sldId="321"/>
        </pc:sldMkLst>
      </pc:sldChg>
      <pc:sldChg chg="addSp modSp add mod setBg modAnim">
        <pc:chgData name="Rachael Jones" userId="dd6e9cf6-f242-4c1c-9793-df31a8918bb3" providerId="ADAL" clId="{5AD87EF1-E295-40CA-B445-E8C7B990C50E}" dt="2026-03-03T23:18:33.878" v="2323"/>
        <pc:sldMkLst>
          <pc:docMk/>
          <pc:sldMk cId="3414428652" sldId="321"/>
        </pc:sldMkLst>
        <pc:spChg chg="add mod">
          <ac:chgData name="Rachael Jones" userId="dd6e9cf6-f242-4c1c-9793-df31a8918bb3" providerId="ADAL" clId="{5AD87EF1-E295-40CA-B445-E8C7B990C50E}" dt="2026-03-03T23:18:33.843" v="2317" actId="12612"/>
          <ac:spMkLst>
            <pc:docMk/>
            <pc:sldMk cId="3414428652" sldId="321"/>
            <ac:spMk id="2" creationId="{77CFB179-3363-B790-7291-0E25EE13F2B3}"/>
          </ac:spMkLst>
        </pc:spChg>
        <pc:spChg chg="add mod">
          <ac:chgData name="Rachael Jones" userId="dd6e9cf6-f242-4c1c-9793-df31a8918bb3" providerId="ADAL" clId="{5AD87EF1-E295-40CA-B445-E8C7B990C50E}" dt="2026-03-03T23:18:33.878" v="2323"/>
          <ac:spMkLst>
            <pc:docMk/>
            <pc:sldMk cId="3414428652" sldId="321"/>
            <ac:spMk id="3" creationId="{81DAC5AB-3DBA-14B5-39A0-2076E76A0680}"/>
          </ac:spMkLst>
        </pc:spChg>
        <pc:spChg chg="add mod">
          <ac:chgData name="Rachael Jones" userId="dd6e9cf6-f242-4c1c-9793-df31a8918bb3" providerId="ADAL" clId="{5AD87EF1-E295-40CA-B445-E8C7B990C50E}" dt="2026-03-03T23:18:22.379" v="2289" actId="207"/>
          <ac:spMkLst>
            <pc:docMk/>
            <pc:sldMk cId="3414428652" sldId="321"/>
            <ac:spMk id="4" creationId="{DA07E1B0-3D9D-62FF-37E3-90FBCBDEBC35}"/>
          </ac:spMkLst>
        </pc:spChg>
        <pc:spChg chg="add mod">
          <ac:chgData name="Rachael Jones" userId="dd6e9cf6-f242-4c1c-9793-df31a8918bb3" providerId="ADAL" clId="{5AD87EF1-E295-40CA-B445-E8C7B990C50E}" dt="2026-03-03T23:18:22.412" v="2306" actId="207"/>
          <ac:spMkLst>
            <pc:docMk/>
            <pc:sldMk cId="3414428652" sldId="321"/>
            <ac:spMk id="7" creationId="{B51B765A-9859-5235-47B2-5B5DE635CB99}"/>
          </ac:spMkLst>
        </pc:spChg>
        <pc:picChg chg="add mod">
          <ac:chgData name="Rachael Jones" userId="dd6e9cf6-f242-4c1c-9793-df31a8918bb3" providerId="ADAL" clId="{5AD87EF1-E295-40CA-B445-E8C7B990C50E}" dt="2026-03-03T23:18:22.390" v="2291"/>
          <ac:picMkLst>
            <pc:docMk/>
            <pc:sldMk cId="3414428652" sldId="321"/>
            <ac:picMk id="6" creationId="{922FDD95-59CF-B9DC-3364-CFD7C1613432}"/>
          </ac:picMkLst>
        </pc:picChg>
        <pc:picChg chg="add mod">
          <ac:chgData name="Rachael Jones" userId="dd6e9cf6-f242-4c1c-9793-df31a8918bb3" providerId="ADAL" clId="{5AD87EF1-E295-40CA-B445-E8C7B990C50E}" dt="2026-03-03T23:18:22.422" v="2308"/>
          <ac:picMkLst>
            <pc:docMk/>
            <pc:sldMk cId="3414428652" sldId="321"/>
            <ac:picMk id="9" creationId="{3E2C463B-2D24-CE0D-251B-8C60C3BC6BE7}"/>
          </ac:picMkLst>
        </pc:picChg>
      </pc:sldChg>
      <pc:sldChg chg="del">
        <pc:chgData name="Rachael Jones" userId="dd6e9cf6-f242-4c1c-9793-df31a8918bb3" providerId="ADAL" clId="{5AD87EF1-E295-40CA-B445-E8C7B990C50E}" dt="2026-03-03T20:19:09.543" v="1" actId="47"/>
        <pc:sldMkLst>
          <pc:docMk/>
          <pc:sldMk cId="383482738" sldId="322"/>
        </pc:sldMkLst>
      </pc:sldChg>
      <pc:sldChg chg="modSp add mod ord">
        <pc:chgData name="Rachael Jones" userId="dd6e9cf6-f242-4c1c-9793-df31a8918bb3" providerId="ADAL" clId="{5AD87EF1-E295-40CA-B445-E8C7B990C50E}" dt="2026-03-03T23:19:23.814" v="2337" actId="403"/>
        <pc:sldMkLst>
          <pc:docMk/>
          <pc:sldMk cId="3560445042" sldId="322"/>
        </pc:sldMkLst>
        <pc:spChg chg="mod">
          <ac:chgData name="Rachael Jones" userId="dd6e9cf6-f242-4c1c-9793-df31a8918bb3" providerId="ADAL" clId="{5AD87EF1-E295-40CA-B445-E8C7B990C50E}" dt="2026-03-03T23:19:23.814" v="2337" actId="403"/>
          <ac:spMkLst>
            <pc:docMk/>
            <pc:sldMk cId="3560445042" sldId="322"/>
            <ac:spMk id="150" creationId="{01C8D756-39A6-0AB9-64CD-0093D48D06EF}"/>
          </ac:spMkLst>
        </pc:spChg>
      </pc:sldChg>
      <pc:sldChg chg="addSp modSp add mod setBg modAnim">
        <pc:chgData name="Rachael Jones" userId="dd6e9cf6-f242-4c1c-9793-df31a8918bb3" providerId="ADAL" clId="{5AD87EF1-E295-40CA-B445-E8C7B990C50E}" dt="2026-03-03T23:20:05.497" v="2385"/>
        <pc:sldMkLst>
          <pc:docMk/>
          <pc:sldMk cId="2493073760" sldId="323"/>
        </pc:sldMkLst>
        <pc:spChg chg="add mod">
          <ac:chgData name="Rachael Jones" userId="dd6e9cf6-f242-4c1c-9793-df31a8918bb3" providerId="ADAL" clId="{5AD87EF1-E295-40CA-B445-E8C7B990C50E}" dt="2026-03-03T23:20:05.425" v="2344" actId="208"/>
          <ac:spMkLst>
            <pc:docMk/>
            <pc:sldMk cId="2493073760" sldId="323"/>
            <ac:spMk id="2" creationId="{828519D0-BECF-E717-4844-7C1131AC1608}"/>
          </ac:spMkLst>
        </pc:spChg>
        <pc:spChg chg="add mod">
          <ac:chgData name="Rachael Jones" userId="dd6e9cf6-f242-4c1c-9793-df31a8918bb3" providerId="ADAL" clId="{5AD87EF1-E295-40CA-B445-E8C7B990C50E}" dt="2026-03-03T23:20:05.430" v="2352"/>
          <ac:spMkLst>
            <pc:docMk/>
            <pc:sldMk cId="2493073760" sldId="323"/>
            <ac:spMk id="3" creationId="{CD84DA21-B64C-BC10-E8AB-E2E4F59EA521}"/>
          </ac:spMkLst>
        </pc:spChg>
        <pc:spChg chg="add mod">
          <ac:chgData name="Rachael Jones" userId="dd6e9cf6-f242-4c1c-9793-df31a8918bb3" providerId="ADAL" clId="{5AD87EF1-E295-40CA-B445-E8C7B990C50E}" dt="2026-03-03T23:20:05.455" v="2364" actId="207"/>
          <ac:spMkLst>
            <pc:docMk/>
            <pc:sldMk cId="2493073760" sldId="323"/>
            <ac:spMk id="4" creationId="{09784D6F-B7D9-AD33-5F93-44D759DC4FF5}"/>
          </ac:spMkLst>
        </pc:spChg>
        <pc:spChg chg="add mod">
          <ac:chgData name="Rachael Jones" userId="dd6e9cf6-f242-4c1c-9793-df31a8918bb3" providerId="ADAL" clId="{5AD87EF1-E295-40CA-B445-E8C7B990C50E}" dt="2026-03-03T23:20:05.487" v="2381" actId="207"/>
          <ac:spMkLst>
            <pc:docMk/>
            <pc:sldMk cId="2493073760" sldId="323"/>
            <ac:spMk id="7" creationId="{0E88D907-6C95-1C33-2BCE-1B9D081C2055}"/>
          </ac:spMkLst>
        </pc:spChg>
        <pc:picChg chg="add mod">
          <ac:chgData name="Rachael Jones" userId="dd6e9cf6-f242-4c1c-9793-df31a8918bb3" providerId="ADAL" clId="{5AD87EF1-E295-40CA-B445-E8C7B990C50E}" dt="2026-03-03T23:20:05.465" v="2366"/>
          <ac:picMkLst>
            <pc:docMk/>
            <pc:sldMk cId="2493073760" sldId="323"/>
            <ac:picMk id="6" creationId="{0FCEF09D-3D0E-EA65-3B75-607BB79B2CFD}"/>
          </ac:picMkLst>
        </pc:picChg>
        <pc:picChg chg="add mod">
          <ac:chgData name="Rachael Jones" userId="dd6e9cf6-f242-4c1c-9793-df31a8918bb3" providerId="ADAL" clId="{5AD87EF1-E295-40CA-B445-E8C7B990C50E}" dt="2026-03-03T23:20:05.496" v="2383"/>
          <ac:picMkLst>
            <pc:docMk/>
            <pc:sldMk cId="2493073760" sldId="323"/>
            <ac:picMk id="9" creationId="{DD9442FE-E177-03C1-BD53-8C969B30AC1C}"/>
          </ac:picMkLst>
        </pc:picChg>
      </pc:sldChg>
      <pc:sldChg chg="del">
        <pc:chgData name="Rachael Jones" userId="dd6e9cf6-f242-4c1c-9793-df31a8918bb3" providerId="ADAL" clId="{5AD87EF1-E295-40CA-B445-E8C7B990C50E}" dt="2026-03-03T20:19:09.543" v="1" actId="47"/>
        <pc:sldMkLst>
          <pc:docMk/>
          <pc:sldMk cId="3528468252" sldId="323"/>
        </pc:sldMkLst>
      </pc:sldChg>
      <pc:sldChg chg="addSp modSp add mod setBg modAnim">
        <pc:chgData name="Rachael Jones" userId="dd6e9cf6-f242-4c1c-9793-df31a8918bb3" providerId="ADAL" clId="{5AD87EF1-E295-40CA-B445-E8C7B990C50E}" dt="2026-03-03T23:21:31.885" v="2433"/>
        <pc:sldMkLst>
          <pc:docMk/>
          <pc:sldMk cId="36267208" sldId="324"/>
        </pc:sldMkLst>
        <pc:spChg chg="add mod">
          <ac:chgData name="Rachael Jones" userId="dd6e9cf6-f242-4c1c-9793-df31a8918bb3" providerId="ADAL" clId="{5AD87EF1-E295-40CA-B445-E8C7B990C50E}" dt="2026-03-03T23:21:31.786" v="2392" actId="208"/>
          <ac:spMkLst>
            <pc:docMk/>
            <pc:sldMk cId="36267208" sldId="324"/>
            <ac:spMk id="2" creationId="{21D96517-4835-C91C-746C-F8441B43C512}"/>
          </ac:spMkLst>
        </pc:spChg>
        <pc:spChg chg="add mod">
          <ac:chgData name="Rachael Jones" userId="dd6e9cf6-f242-4c1c-9793-df31a8918bb3" providerId="ADAL" clId="{5AD87EF1-E295-40CA-B445-E8C7B990C50E}" dt="2026-03-03T23:21:31.793" v="2400"/>
          <ac:spMkLst>
            <pc:docMk/>
            <pc:sldMk cId="36267208" sldId="324"/>
            <ac:spMk id="3" creationId="{3C80EAC7-3158-A31D-08A6-A4E00E584673}"/>
          </ac:spMkLst>
        </pc:spChg>
        <pc:spChg chg="add mod">
          <ac:chgData name="Rachael Jones" userId="dd6e9cf6-f242-4c1c-9793-df31a8918bb3" providerId="ADAL" clId="{5AD87EF1-E295-40CA-B445-E8C7B990C50E}" dt="2026-03-03T23:21:31.841" v="2412" actId="207"/>
          <ac:spMkLst>
            <pc:docMk/>
            <pc:sldMk cId="36267208" sldId="324"/>
            <ac:spMk id="4" creationId="{A74DD1CF-0A15-D09B-3CE2-C481D49ED003}"/>
          </ac:spMkLst>
        </pc:spChg>
        <pc:spChg chg="add mod">
          <ac:chgData name="Rachael Jones" userId="dd6e9cf6-f242-4c1c-9793-df31a8918bb3" providerId="ADAL" clId="{5AD87EF1-E295-40CA-B445-E8C7B990C50E}" dt="2026-03-03T23:21:31.875" v="2429" actId="207"/>
          <ac:spMkLst>
            <pc:docMk/>
            <pc:sldMk cId="36267208" sldId="324"/>
            <ac:spMk id="7" creationId="{AED2BB1F-711C-F86D-3D44-5894B3C8BA4A}"/>
          </ac:spMkLst>
        </pc:spChg>
        <pc:picChg chg="add mod">
          <ac:chgData name="Rachael Jones" userId="dd6e9cf6-f242-4c1c-9793-df31a8918bb3" providerId="ADAL" clId="{5AD87EF1-E295-40CA-B445-E8C7B990C50E}" dt="2026-03-03T23:21:31.854" v="2414"/>
          <ac:picMkLst>
            <pc:docMk/>
            <pc:sldMk cId="36267208" sldId="324"/>
            <ac:picMk id="6" creationId="{646F8463-3C3A-A1C2-BAD1-A4509C4B5015}"/>
          </ac:picMkLst>
        </pc:picChg>
        <pc:picChg chg="add mod">
          <ac:chgData name="Rachael Jones" userId="dd6e9cf6-f242-4c1c-9793-df31a8918bb3" providerId="ADAL" clId="{5AD87EF1-E295-40CA-B445-E8C7B990C50E}" dt="2026-03-03T23:21:31.885" v="2431"/>
          <ac:picMkLst>
            <pc:docMk/>
            <pc:sldMk cId="36267208" sldId="324"/>
            <ac:picMk id="9" creationId="{42D97BEC-05BC-9E15-259C-C12329890E7B}"/>
          </ac:picMkLst>
        </pc:picChg>
      </pc:sldChg>
      <pc:sldChg chg="del">
        <pc:chgData name="Rachael Jones" userId="dd6e9cf6-f242-4c1c-9793-df31a8918bb3" providerId="ADAL" clId="{5AD87EF1-E295-40CA-B445-E8C7B990C50E}" dt="2026-03-03T20:19:09.543" v="1" actId="47"/>
        <pc:sldMkLst>
          <pc:docMk/>
          <pc:sldMk cId="112369931" sldId="324"/>
        </pc:sldMkLst>
      </pc:sldChg>
      <pc:sldChg chg="del">
        <pc:chgData name="Rachael Jones" userId="dd6e9cf6-f242-4c1c-9793-df31a8918bb3" providerId="ADAL" clId="{5AD87EF1-E295-40CA-B445-E8C7B990C50E}" dt="2026-03-03T20:19:09.543" v="1" actId="47"/>
        <pc:sldMkLst>
          <pc:docMk/>
          <pc:sldMk cId="742579582" sldId="325"/>
        </pc:sldMkLst>
      </pc:sldChg>
      <pc:sldChg chg="addSp modSp add mod setBg modAnim">
        <pc:chgData name="Rachael Jones" userId="dd6e9cf6-f242-4c1c-9793-df31a8918bb3" providerId="ADAL" clId="{5AD87EF1-E295-40CA-B445-E8C7B990C50E}" dt="2026-03-04T02:44:26.285" v="3567"/>
        <pc:sldMkLst>
          <pc:docMk/>
          <pc:sldMk cId="3376268778" sldId="325"/>
        </pc:sldMkLst>
        <pc:spChg chg="add mod">
          <ac:chgData name="Rachael Jones" userId="dd6e9cf6-f242-4c1c-9793-df31a8918bb3" providerId="ADAL" clId="{5AD87EF1-E295-40CA-B445-E8C7B990C50E}" dt="2026-03-04T02:44:26.228" v="3561" actId="12612"/>
          <ac:spMkLst>
            <pc:docMk/>
            <pc:sldMk cId="3376268778" sldId="325"/>
            <ac:spMk id="2" creationId="{0E0C2899-A29B-DD8A-D1C2-014347420E05}"/>
          </ac:spMkLst>
        </pc:spChg>
        <pc:spChg chg="add mod">
          <ac:chgData name="Rachael Jones" userId="dd6e9cf6-f242-4c1c-9793-df31a8918bb3" providerId="ADAL" clId="{5AD87EF1-E295-40CA-B445-E8C7B990C50E}" dt="2026-03-04T02:44:26.285" v="3567"/>
          <ac:spMkLst>
            <pc:docMk/>
            <pc:sldMk cId="3376268778" sldId="325"/>
            <ac:spMk id="3" creationId="{D4078DDD-FA71-F2D9-8D53-29F493E61151}"/>
          </ac:spMkLst>
        </pc:spChg>
        <pc:spChg chg="add mod">
          <ac:chgData name="Rachael Jones" userId="dd6e9cf6-f242-4c1c-9793-df31a8918bb3" providerId="ADAL" clId="{5AD87EF1-E295-40CA-B445-E8C7B990C50E}" dt="2026-03-03T23:23:19.558" v="2460" actId="207"/>
          <ac:spMkLst>
            <pc:docMk/>
            <pc:sldMk cId="3376268778" sldId="325"/>
            <ac:spMk id="4" creationId="{CFAEB654-E5DB-6C94-E8E0-64B480C8A8CC}"/>
          </ac:spMkLst>
        </pc:spChg>
        <pc:spChg chg="add mod">
          <ac:chgData name="Rachael Jones" userId="dd6e9cf6-f242-4c1c-9793-df31a8918bb3" providerId="ADAL" clId="{5AD87EF1-E295-40CA-B445-E8C7B990C50E}" dt="2026-03-03T23:23:19.592" v="2477" actId="207"/>
          <ac:spMkLst>
            <pc:docMk/>
            <pc:sldMk cId="3376268778" sldId="325"/>
            <ac:spMk id="7" creationId="{33C2958F-B658-5491-ACE4-88D05AEAED0E}"/>
          </ac:spMkLst>
        </pc:spChg>
        <pc:picChg chg="add mod">
          <ac:chgData name="Rachael Jones" userId="dd6e9cf6-f242-4c1c-9793-df31a8918bb3" providerId="ADAL" clId="{5AD87EF1-E295-40CA-B445-E8C7B990C50E}" dt="2026-03-03T23:23:19.570" v="2462"/>
          <ac:picMkLst>
            <pc:docMk/>
            <pc:sldMk cId="3376268778" sldId="325"/>
            <ac:picMk id="6" creationId="{A6E13AB1-3F1A-A33E-1F55-7AC65FEB8FFB}"/>
          </ac:picMkLst>
        </pc:picChg>
        <pc:picChg chg="add mod">
          <ac:chgData name="Rachael Jones" userId="dd6e9cf6-f242-4c1c-9793-df31a8918bb3" providerId="ADAL" clId="{5AD87EF1-E295-40CA-B445-E8C7B990C50E}" dt="2026-03-03T23:23:19.603" v="2479"/>
          <ac:picMkLst>
            <pc:docMk/>
            <pc:sldMk cId="3376268778" sldId="325"/>
            <ac:picMk id="9" creationId="{DEF02602-4BA7-070F-0791-3AF0D81514A1}"/>
          </ac:picMkLst>
        </pc:picChg>
      </pc:sldChg>
      <pc:sldChg chg="del">
        <pc:chgData name="Rachael Jones" userId="dd6e9cf6-f242-4c1c-9793-df31a8918bb3" providerId="ADAL" clId="{5AD87EF1-E295-40CA-B445-E8C7B990C50E}" dt="2026-03-03T20:19:09.543" v="1" actId="47"/>
        <pc:sldMkLst>
          <pc:docMk/>
          <pc:sldMk cId="804596738" sldId="326"/>
        </pc:sldMkLst>
      </pc:sldChg>
      <pc:sldChg chg="addSp modSp add mod setBg modAnim">
        <pc:chgData name="Rachael Jones" userId="dd6e9cf6-f242-4c1c-9793-df31a8918bb3" providerId="ADAL" clId="{5AD87EF1-E295-40CA-B445-E8C7B990C50E}" dt="2026-03-04T01:55:20.960" v="2542"/>
        <pc:sldMkLst>
          <pc:docMk/>
          <pc:sldMk cId="2047307035" sldId="326"/>
        </pc:sldMkLst>
        <pc:spChg chg="add mod">
          <ac:chgData name="Rachael Jones" userId="dd6e9cf6-f242-4c1c-9793-df31a8918bb3" providerId="ADAL" clId="{5AD87EF1-E295-40CA-B445-E8C7B990C50E}" dt="2026-03-04T01:55:20.881" v="2501" actId="208"/>
          <ac:spMkLst>
            <pc:docMk/>
            <pc:sldMk cId="2047307035" sldId="326"/>
            <ac:spMk id="2" creationId="{F01C2D49-8187-C500-B295-CB3F0920B200}"/>
          </ac:spMkLst>
        </pc:spChg>
        <pc:spChg chg="add mod">
          <ac:chgData name="Rachael Jones" userId="dd6e9cf6-f242-4c1c-9793-df31a8918bb3" providerId="ADAL" clId="{5AD87EF1-E295-40CA-B445-E8C7B990C50E}" dt="2026-03-04T01:55:20.891" v="2509"/>
          <ac:spMkLst>
            <pc:docMk/>
            <pc:sldMk cId="2047307035" sldId="326"/>
            <ac:spMk id="3" creationId="{B9FD35E1-5FE2-5C56-23A5-F1313EB0F49B}"/>
          </ac:spMkLst>
        </pc:spChg>
        <pc:spChg chg="add mod">
          <ac:chgData name="Rachael Jones" userId="dd6e9cf6-f242-4c1c-9793-df31a8918bb3" providerId="ADAL" clId="{5AD87EF1-E295-40CA-B445-E8C7B990C50E}" dt="2026-03-04T01:55:20.916" v="2521" actId="207"/>
          <ac:spMkLst>
            <pc:docMk/>
            <pc:sldMk cId="2047307035" sldId="326"/>
            <ac:spMk id="4" creationId="{67440836-7110-CCE4-C721-82272EFEB512}"/>
          </ac:spMkLst>
        </pc:spChg>
        <pc:spChg chg="add mod">
          <ac:chgData name="Rachael Jones" userId="dd6e9cf6-f242-4c1c-9793-df31a8918bb3" providerId="ADAL" clId="{5AD87EF1-E295-40CA-B445-E8C7B990C50E}" dt="2026-03-04T01:55:20.949" v="2538" actId="207"/>
          <ac:spMkLst>
            <pc:docMk/>
            <pc:sldMk cId="2047307035" sldId="326"/>
            <ac:spMk id="7" creationId="{CA4E34A3-F324-A8A5-E96F-44256966D85A}"/>
          </ac:spMkLst>
        </pc:spChg>
        <pc:picChg chg="add mod">
          <ac:chgData name="Rachael Jones" userId="dd6e9cf6-f242-4c1c-9793-df31a8918bb3" providerId="ADAL" clId="{5AD87EF1-E295-40CA-B445-E8C7B990C50E}" dt="2026-03-04T01:55:20.927" v="2523"/>
          <ac:picMkLst>
            <pc:docMk/>
            <pc:sldMk cId="2047307035" sldId="326"/>
            <ac:picMk id="6" creationId="{14028ABD-FFB7-9F10-4D4A-10E5FCEA67E9}"/>
          </ac:picMkLst>
        </pc:picChg>
        <pc:picChg chg="add mod">
          <ac:chgData name="Rachael Jones" userId="dd6e9cf6-f242-4c1c-9793-df31a8918bb3" providerId="ADAL" clId="{5AD87EF1-E295-40CA-B445-E8C7B990C50E}" dt="2026-03-04T01:55:20.958" v="2540"/>
          <ac:picMkLst>
            <pc:docMk/>
            <pc:sldMk cId="2047307035" sldId="326"/>
            <ac:picMk id="9" creationId="{6FF644C7-06C7-4EA0-E25E-3C801A301389}"/>
          </ac:picMkLst>
        </pc:picChg>
      </pc:sldChg>
      <pc:sldChg chg="addSp modSp add mod setBg modAnim">
        <pc:chgData name="Rachael Jones" userId="dd6e9cf6-f242-4c1c-9793-df31a8918bb3" providerId="ADAL" clId="{5AD87EF1-E295-40CA-B445-E8C7B990C50E}" dt="2026-03-04T01:57:38.298" v="2590"/>
        <pc:sldMkLst>
          <pc:docMk/>
          <pc:sldMk cId="12744748" sldId="327"/>
        </pc:sldMkLst>
        <pc:spChg chg="add mod">
          <ac:chgData name="Rachael Jones" userId="dd6e9cf6-f242-4c1c-9793-df31a8918bb3" providerId="ADAL" clId="{5AD87EF1-E295-40CA-B445-E8C7B990C50E}" dt="2026-03-04T01:57:38.225" v="2549" actId="208"/>
          <ac:spMkLst>
            <pc:docMk/>
            <pc:sldMk cId="12744748" sldId="327"/>
            <ac:spMk id="2" creationId="{07B3CFB4-5789-D202-B30C-05B0C4B34FFD}"/>
          </ac:spMkLst>
        </pc:spChg>
        <pc:spChg chg="add mod">
          <ac:chgData name="Rachael Jones" userId="dd6e9cf6-f242-4c1c-9793-df31a8918bb3" providerId="ADAL" clId="{5AD87EF1-E295-40CA-B445-E8C7B990C50E}" dt="2026-03-04T01:57:38.232" v="2557"/>
          <ac:spMkLst>
            <pc:docMk/>
            <pc:sldMk cId="12744748" sldId="327"/>
            <ac:spMk id="3" creationId="{0C9E4F64-AEE9-9195-38C1-259D21C7916C}"/>
          </ac:spMkLst>
        </pc:spChg>
        <pc:spChg chg="add mod">
          <ac:chgData name="Rachael Jones" userId="dd6e9cf6-f242-4c1c-9793-df31a8918bb3" providerId="ADAL" clId="{5AD87EF1-E295-40CA-B445-E8C7B990C50E}" dt="2026-03-04T01:57:38.258" v="2569" actId="207"/>
          <ac:spMkLst>
            <pc:docMk/>
            <pc:sldMk cId="12744748" sldId="327"/>
            <ac:spMk id="4" creationId="{5BD02D60-1EB7-AD5E-A102-B978210BB01A}"/>
          </ac:spMkLst>
        </pc:spChg>
        <pc:spChg chg="add mod">
          <ac:chgData name="Rachael Jones" userId="dd6e9cf6-f242-4c1c-9793-df31a8918bb3" providerId="ADAL" clId="{5AD87EF1-E295-40CA-B445-E8C7B990C50E}" dt="2026-03-04T01:57:38.289" v="2586" actId="207"/>
          <ac:spMkLst>
            <pc:docMk/>
            <pc:sldMk cId="12744748" sldId="327"/>
            <ac:spMk id="7" creationId="{1CA5B99D-90CA-8C2F-C2BB-05A2FAA58276}"/>
          </ac:spMkLst>
        </pc:spChg>
        <pc:picChg chg="add mod">
          <ac:chgData name="Rachael Jones" userId="dd6e9cf6-f242-4c1c-9793-df31a8918bb3" providerId="ADAL" clId="{5AD87EF1-E295-40CA-B445-E8C7B990C50E}" dt="2026-03-04T01:57:38.267" v="2571"/>
          <ac:picMkLst>
            <pc:docMk/>
            <pc:sldMk cId="12744748" sldId="327"/>
            <ac:picMk id="6" creationId="{3FEAAB54-B1E0-3847-32E8-B0CEAAB347EF}"/>
          </ac:picMkLst>
        </pc:picChg>
        <pc:picChg chg="add mod">
          <ac:chgData name="Rachael Jones" userId="dd6e9cf6-f242-4c1c-9793-df31a8918bb3" providerId="ADAL" clId="{5AD87EF1-E295-40CA-B445-E8C7B990C50E}" dt="2026-03-04T01:57:38.297" v="2588"/>
          <ac:picMkLst>
            <pc:docMk/>
            <pc:sldMk cId="12744748" sldId="327"/>
            <ac:picMk id="9" creationId="{93D8379C-0D0F-DDB3-476F-10200EC4633A}"/>
          </ac:picMkLst>
        </pc:picChg>
      </pc:sldChg>
      <pc:sldChg chg="del">
        <pc:chgData name="Rachael Jones" userId="dd6e9cf6-f242-4c1c-9793-df31a8918bb3" providerId="ADAL" clId="{5AD87EF1-E295-40CA-B445-E8C7B990C50E}" dt="2026-03-03T20:19:09.543" v="1" actId="47"/>
        <pc:sldMkLst>
          <pc:docMk/>
          <pc:sldMk cId="1689084151" sldId="327"/>
        </pc:sldMkLst>
      </pc:sldChg>
      <pc:sldChg chg="addSp modSp add mod setBg modAnim">
        <pc:chgData name="Rachael Jones" userId="dd6e9cf6-f242-4c1c-9793-df31a8918bb3" providerId="ADAL" clId="{5AD87EF1-E295-40CA-B445-E8C7B990C50E}" dt="2026-03-04T01:59:40.765" v="2651"/>
        <pc:sldMkLst>
          <pc:docMk/>
          <pc:sldMk cId="2673445360" sldId="328"/>
        </pc:sldMkLst>
        <pc:spChg chg="add mod">
          <ac:chgData name="Rachael Jones" userId="dd6e9cf6-f242-4c1c-9793-df31a8918bb3" providerId="ADAL" clId="{5AD87EF1-E295-40CA-B445-E8C7B990C50E}" dt="2026-03-04T01:59:40.734" v="2645" actId="12612"/>
          <ac:spMkLst>
            <pc:docMk/>
            <pc:sldMk cId="2673445360" sldId="328"/>
            <ac:spMk id="2" creationId="{65959826-0217-69F4-74B2-0BA34EB3215E}"/>
          </ac:spMkLst>
        </pc:spChg>
        <pc:spChg chg="add mod">
          <ac:chgData name="Rachael Jones" userId="dd6e9cf6-f242-4c1c-9793-df31a8918bb3" providerId="ADAL" clId="{5AD87EF1-E295-40CA-B445-E8C7B990C50E}" dt="2026-03-04T01:59:40.765" v="2651"/>
          <ac:spMkLst>
            <pc:docMk/>
            <pc:sldMk cId="2673445360" sldId="328"/>
            <ac:spMk id="3" creationId="{D0E89A76-64BB-CAE8-6428-65935BFF8D65}"/>
          </ac:spMkLst>
        </pc:spChg>
        <pc:spChg chg="add mod">
          <ac:chgData name="Rachael Jones" userId="dd6e9cf6-f242-4c1c-9793-df31a8918bb3" providerId="ADAL" clId="{5AD87EF1-E295-40CA-B445-E8C7B990C50E}" dt="2026-03-04T01:59:11.483" v="2617" actId="207"/>
          <ac:spMkLst>
            <pc:docMk/>
            <pc:sldMk cId="2673445360" sldId="328"/>
            <ac:spMk id="4" creationId="{CCEE0B9F-EC98-85C8-48BB-D040FD961C5B}"/>
          </ac:spMkLst>
        </pc:spChg>
        <pc:spChg chg="add mod">
          <ac:chgData name="Rachael Jones" userId="dd6e9cf6-f242-4c1c-9793-df31a8918bb3" providerId="ADAL" clId="{5AD87EF1-E295-40CA-B445-E8C7B990C50E}" dt="2026-03-04T01:59:11.515" v="2634" actId="207"/>
          <ac:spMkLst>
            <pc:docMk/>
            <pc:sldMk cId="2673445360" sldId="328"/>
            <ac:spMk id="7" creationId="{EC9ACE4F-800D-B283-6114-46159B625415}"/>
          </ac:spMkLst>
        </pc:spChg>
        <pc:picChg chg="add mod">
          <ac:chgData name="Rachael Jones" userId="dd6e9cf6-f242-4c1c-9793-df31a8918bb3" providerId="ADAL" clId="{5AD87EF1-E295-40CA-B445-E8C7B990C50E}" dt="2026-03-04T01:59:11.493" v="2619"/>
          <ac:picMkLst>
            <pc:docMk/>
            <pc:sldMk cId="2673445360" sldId="328"/>
            <ac:picMk id="6" creationId="{C2369C88-CADA-5390-FAD1-006314456E56}"/>
          </ac:picMkLst>
        </pc:picChg>
        <pc:picChg chg="add mod">
          <ac:chgData name="Rachael Jones" userId="dd6e9cf6-f242-4c1c-9793-df31a8918bb3" providerId="ADAL" clId="{5AD87EF1-E295-40CA-B445-E8C7B990C50E}" dt="2026-03-04T01:59:11.526" v="2636"/>
          <ac:picMkLst>
            <pc:docMk/>
            <pc:sldMk cId="2673445360" sldId="328"/>
            <ac:picMk id="9" creationId="{9CAE52E2-59D8-2E6F-22E5-40C72B412D13}"/>
          </ac:picMkLst>
        </pc:picChg>
      </pc:sldChg>
      <pc:sldChg chg="del">
        <pc:chgData name="Rachael Jones" userId="dd6e9cf6-f242-4c1c-9793-df31a8918bb3" providerId="ADAL" clId="{5AD87EF1-E295-40CA-B445-E8C7B990C50E}" dt="2026-03-03T20:19:09.543" v="1" actId="47"/>
        <pc:sldMkLst>
          <pc:docMk/>
          <pc:sldMk cId="3512265374" sldId="328"/>
        </pc:sldMkLst>
      </pc:sldChg>
      <pc:sldChg chg="addSp modSp add mod setBg modAnim">
        <pc:chgData name="Rachael Jones" userId="dd6e9cf6-f242-4c1c-9793-df31a8918bb3" providerId="ADAL" clId="{5AD87EF1-E295-40CA-B445-E8C7B990C50E}" dt="2026-03-04T02:01:09.444" v="2699"/>
        <pc:sldMkLst>
          <pc:docMk/>
          <pc:sldMk cId="1486923049" sldId="329"/>
        </pc:sldMkLst>
        <pc:spChg chg="add mod">
          <ac:chgData name="Rachael Jones" userId="dd6e9cf6-f242-4c1c-9793-df31a8918bb3" providerId="ADAL" clId="{5AD87EF1-E295-40CA-B445-E8C7B990C50E}" dt="2026-03-04T02:01:09.365" v="2658" actId="208"/>
          <ac:spMkLst>
            <pc:docMk/>
            <pc:sldMk cId="1486923049" sldId="329"/>
            <ac:spMk id="2" creationId="{F0E9074C-BEC3-65FF-79ED-9530EF2DA65B}"/>
          </ac:spMkLst>
        </pc:spChg>
        <pc:spChg chg="add mod">
          <ac:chgData name="Rachael Jones" userId="dd6e9cf6-f242-4c1c-9793-df31a8918bb3" providerId="ADAL" clId="{5AD87EF1-E295-40CA-B445-E8C7B990C50E}" dt="2026-03-04T02:01:09.374" v="2666"/>
          <ac:spMkLst>
            <pc:docMk/>
            <pc:sldMk cId="1486923049" sldId="329"/>
            <ac:spMk id="3" creationId="{BA92FBC9-D967-8BD1-92C7-894C70505048}"/>
          </ac:spMkLst>
        </pc:spChg>
        <pc:spChg chg="add mod">
          <ac:chgData name="Rachael Jones" userId="dd6e9cf6-f242-4c1c-9793-df31a8918bb3" providerId="ADAL" clId="{5AD87EF1-E295-40CA-B445-E8C7B990C50E}" dt="2026-03-04T02:01:09.397" v="2678" actId="207"/>
          <ac:spMkLst>
            <pc:docMk/>
            <pc:sldMk cId="1486923049" sldId="329"/>
            <ac:spMk id="4" creationId="{CED0391B-5383-F4A6-463F-A5F10AED7F98}"/>
          </ac:spMkLst>
        </pc:spChg>
        <pc:spChg chg="add mod">
          <ac:chgData name="Rachael Jones" userId="dd6e9cf6-f242-4c1c-9793-df31a8918bb3" providerId="ADAL" clId="{5AD87EF1-E295-40CA-B445-E8C7B990C50E}" dt="2026-03-04T02:01:09.431" v="2695" actId="207"/>
          <ac:spMkLst>
            <pc:docMk/>
            <pc:sldMk cId="1486923049" sldId="329"/>
            <ac:spMk id="7" creationId="{5AFB131D-153E-CA0C-3D6A-592909A6C57F}"/>
          </ac:spMkLst>
        </pc:spChg>
        <pc:picChg chg="add mod">
          <ac:chgData name="Rachael Jones" userId="dd6e9cf6-f242-4c1c-9793-df31a8918bb3" providerId="ADAL" clId="{5AD87EF1-E295-40CA-B445-E8C7B990C50E}" dt="2026-03-04T02:01:09.408" v="2680"/>
          <ac:picMkLst>
            <pc:docMk/>
            <pc:sldMk cId="1486923049" sldId="329"/>
            <ac:picMk id="6" creationId="{94FC93C2-1CE3-799D-769E-DA28FAD21A9B}"/>
          </ac:picMkLst>
        </pc:picChg>
        <pc:picChg chg="add mod">
          <ac:chgData name="Rachael Jones" userId="dd6e9cf6-f242-4c1c-9793-df31a8918bb3" providerId="ADAL" clId="{5AD87EF1-E295-40CA-B445-E8C7B990C50E}" dt="2026-03-04T02:01:09.443" v="2697"/>
          <ac:picMkLst>
            <pc:docMk/>
            <pc:sldMk cId="1486923049" sldId="329"/>
            <ac:picMk id="9" creationId="{C2ADCA01-0B07-B1D4-BB06-792A45CD04AB}"/>
          </ac:picMkLst>
        </pc:picChg>
      </pc:sldChg>
      <pc:sldChg chg="del">
        <pc:chgData name="Rachael Jones" userId="dd6e9cf6-f242-4c1c-9793-df31a8918bb3" providerId="ADAL" clId="{5AD87EF1-E295-40CA-B445-E8C7B990C50E}" dt="2026-03-03T20:19:09.543" v="1" actId="47"/>
        <pc:sldMkLst>
          <pc:docMk/>
          <pc:sldMk cId="4046476219" sldId="329"/>
        </pc:sldMkLst>
      </pc:sldChg>
      <pc:sldChg chg="del">
        <pc:chgData name="Rachael Jones" userId="dd6e9cf6-f242-4c1c-9793-df31a8918bb3" providerId="ADAL" clId="{5AD87EF1-E295-40CA-B445-E8C7B990C50E}" dt="2026-03-03T20:19:09.543" v="1" actId="47"/>
        <pc:sldMkLst>
          <pc:docMk/>
          <pc:sldMk cId="171722284" sldId="330"/>
        </pc:sldMkLst>
      </pc:sldChg>
      <pc:sldChg chg="addSp modSp add mod setBg modAnim">
        <pc:chgData name="Rachael Jones" userId="dd6e9cf6-f242-4c1c-9793-df31a8918bb3" providerId="ADAL" clId="{5AD87EF1-E295-40CA-B445-E8C7B990C50E}" dt="2026-03-04T02:02:28.221" v="2747"/>
        <pc:sldMkLst>
          <pc:docMk/>
          <pc:sldMk cId="3946923963" sldId="330"/>
        </pc:sldMkLst>
        <pc:spChg chg="add mod">
          <ac:chgData name="Rachael Jones" userId="dd6e9cf6-f242-4c1c-9793-df31a8918bb3" providerId="ADAL" clId="{5AD87EF1-E295-40CA-B445-E8C7B990C50E}" dt="2026-03-04T02:02:28.151" v="2706" actId="208"/>
          <ac:spMkLst>
            <pc:docMk/>
            <pc:sldMk cId="3946923963" sldId="330"/>
            <ac:spMk id="2" creationId="{21144FA0-CE05-322B-4BEA-096E0A21248C}"/>
          </ac:spMkLst>
        </pc:spChg>
        <pc:spChg chg="add mod">
          <ac:chgData name="Rachael Jones" userId="dd6e9cf6-f242-4c1c-9793-df31a8918bb3" providerId="ADAL" clId="{5AD87EF1-E295-40CA-B445-E8C7B990C50E}" dt="2026-03-04T02:02:28.158" v="2714"/>
          <ac:spMkLst>
            <pc:docMk/>
            <pc:sldMk cId="3946923963" sldId="330"/>
            <ac:spMk id="3" creationId="{2E8158B8-14B8-07FE-14E3-2B7B38A962ED}"/>
          </ac:spMkLst>
        </pc:spChg>
        <pc:spChg chg="add mod">
          <ac:chgData name="Rachael Jones" userId="dd6e9cf6-f242-4c1c-9793-df31a8918bb3" providerId="ADAL" clId="{5AD87EF1-E295-40CA-B445-E8C7B990C50E}" dt="2026-03-04T02:02:28.180" v="2726" actId="207"/>
          <ac:spMkLst>
            <pc:docMk/>
            <pc:sldMk cId="3946923963" sldId="330"/>
            <ac:spMk id="4" creationId="{01826C30-7FDC-8203-20F6-4D39E9BF9110}"/>
          </ac:spMkLst>
        </pc:spChg>
        <pc:spChg chg="add mod">
          <ac:chgData name="Rachael Jones" userId="dd6e9cf6-f242-4c1c-9793-df31a8918bb3" providerId="ADAL" clId="{5AD87EF1-E295-40CA-B445-E8C7B990C50E}" dt="2026-03-04T02:02:28.211" v="2743" actId="207"/>
          <ac:spMkLst>
            <pc:docMk/>
            <pc:sldMk cId="3946923963" sldId="330"/>
            <ac:spMk id="7" creationId="{64FA215A-3DA4-8517-C6CA-148505DE9E07}"/>
          </ac:spMkLst>
        </pc:spChg>
        <pc:picChg chg="add mod">
          <ac:chgData name="Rachael Jones" userId="dd6e9cf6-f242-4c1c-9793-df31a8918bb3" providerId="ADAL" clId="{5AD87EF1-E295-40CA-B445-E8C7B990C50E}" dt="2026-03-04T02:02:28.189" v="2728"/>
          <ac:picMkLst>
            <pc:docMk/>
            <pc:sldMk cId="3946923963" sldId="330"/>
            <ac:picMk id="6" creationId="{849454D2-0677-34D6-4FB3-BBBD5DB59A16}"/>
          </ac:picMkLst>
        </pc:picChg>
        <pc:picChg chg="add mod">
          <ac:chgData name="Rachael Jones" userId="dd6e9cf6-f242-4c1c-9793-df31a8918bb3" providerId="ADAL" clId="{5AD87EF1-E295-40CA-B445-E8C7B990C50E}" dt="2026-03-04T02:02:28.220" v="2745"/>
          <ac:picMkLst>
            <pc:docMk/>
            <pc:sldMk cId="3946923963" sldId="330"/>
            <ac:picMk id="9" creationId="{B0CBBBDA-A1BF-FF85-D21A-0633B93F2B2B}"/>
          </ac:picMkLst>
        </pc:picChg>
      </pc:sldChg>
      <pc:sldChg chg="del">
        <pc:chgData name="Rachael Jones" userId="dd6e9cf6-f242-4c1c-9793-df31a8918bb3" providerId="ADAL" clId="{5AD87EF1-E295-40CA-B445-E8C7B990C50E}" dt="2026-03-03T20:19:09.543" v="1" actId="47"/>
        <pc:sldMkLst>
          <pc:docMk/>
          <pc:sldMk cId="1322826928" sldId="331"/>
        </pc:sldMkLst>
      </pc:sldChg>
      <pc:sldChg chg="addSp modSp add mod setBg modAnim">
        <pc:chgData name="Rachael Jones" userId="dd6e9cf6-f242-4c1c-9793-df31a8918bb3" providerId="ADAL" clId="{5AD87EF1-E295-40CA-B445-E8C7B990C50E}" dt="2026-03-04T02:04:39.032" v="2808"/>
        <pc:sldMkLst>
          <pc:docMk/>
          <pc:sldMk cId="1329909187" sldId="331"/>
        </pc:sldMkLst>
        <pc:spChg chg="add mod">
          <ac:chgData name="Rachael Jones" userId="dd6e9cf6-f242-4c1c-9793-df31a8918bb3" providerId="ADAL" clId="{5AD87EF1-E295-40CA-B445-E8C7B990C50E}" dt="2026-03-04T02:04:39.004" v="2802" actId="12612"/>
          <ac:spMkLst>
            <pc:docMk/>
            <pc:sldMk cId="1329909187" sldId="331"/>
            <ac:spMk id="2" creationId="{44042BE4-B2AC-A1A5-BEC8-CB098D1396B3}"/>
          </ac:spMkLst>
        </pc:spChg>
        <pc:spChg chg="add mod">
          <ac:chgData name="Rachael Jones" userId="dd6e9cf6-f242-4c1c-9793-df31a8918bb3" providerId="ADAL" clId="{5AD87EF1-E295-40CA-B445-E8C7B990C50E}" dt="2026-03-04T02:04:39.032" v="2808"/>
          <ac:spMkLst>
            <pc:docMk/>
            <pc:sldMk cId="1329909187" sldId="331"/>
            <ac:spMk id="3" creationId="{270A976B-2E26-3A46-4737-72EEEEA6173A}"/>
          </ac:spMkLst>
        </pc:spChg>
        <pc:spChg chg="add mod">
          <ac:chgData name="Rachael Jones" userId="dd6e9cf6-f242-4c1c-9793-df31a8918bb3" providerId="ADAL" clId="{5AD87EF1-E295-40CA-B445-E8C7B990C50E}" dt="2026-03-04T02:04:21.919" v="2774" actId="207"/>
          <ac:spMkLst>
            <pc:docMk/>
            <pc:sldMk cId="1329909187" sldId="331"/>
            <ac:spMk id="4" creationId="{B80848D0-EFDE-71D9-3E6E-0AB930110FC8}"/>
          </ac:spMkLst>
        </pc:spChg>
        <pc:spChg chg="add mod">
          <ac:chgData name="Rachael Jones" userId="dd6e9cf6-f242-4c1c-9793-df31a8918bb3" providerId="ADAL" clId="{5AD87EF1-E295-40CA-B445-E8C7B990C50E}" dt="2026-03-04T02:04:21.949" v="2791" actId="207"/>
          <ac:spMkLst>
            <pc:docMk/>
            <pc:sldMk cId="1329909187" sldId="331"/>
            <ac:spMk id="7" creationId="{2B424848-C13C-A6C0-2059-027E5DFC4DCA}"/>
          </ac:spMkLst>
        </pc:spChg>
        <pc:picChg chg="add mod">
          <ac:chgData name="Rachael Jones" userId="dd6e9cf6-f242-4c1c-9793-df31a8918bb3" providerId="ADAL" clId="{5AD87EF1-E295-40CA-B445-E8C7B990C50E}" dt="2026-03-04T02:04:21.928" v="2776"/>
          <ac:picMkLst>
            <pc:docMk/>
            <pc:sldMk cId="1329909187" sldId="331"/>
            <ac:picMk id="6" creationId="{871C5B7D-A7F3-824B-867C-E229D678A30F}"/>
          </ac:picMkLst>
        </pc:picChg>
        <pc:picChg chg="add mod">
          <ac:chgData name="Rachael Jones" userId="dd6e9cf6-f242-4c1c-9793-df31a8918bb3" providerId="ADAL" clId="{5AD87EF1-E295-40CA-B445-E8C7B990C50E}" dt="2026-03-04T02:04:21.958" v="2793"/>
          <ac:picMkLst>
            <pc:docMk/>
            <pc:sldMk cId="1329909187" sldId="331"/>
            <ac:picMk id="9" creationId="{343AAB9C-3BD9-17BC-C144-1C262F0B820E}"/>
          </ac:picMkLst>
        </pc:picChg>
      </pc:sldChg>
      <pc:sldChg chg="addSp modSp add mod setBg modAnim">
        <pc:chgData name="Rachael Jones" userId="dd6e9cf6-f242-4c1c-9793-df31a8918bb3" providerId="ADAL" clId="{5AD87EF1-E295-40CA-B445-E8C7B990C50E}" dt="2026-03-04T02:10:20.969" v="2856"/>
        <pc:sldMkLst>
          <pc:docMk/>
          <pc:sldMk cId="1559809847" sldId="332"/>
        </pc:sldMkLst>
        <pc:spChg chg="add mod">
          <ac:chgData name="Rachael Jones" userId="dd6e9cf6-f242-4c1c-9793-df31a8918bb3" providerId="ADAL" clId="{5AD87EF1-E295-40CA-B445-E8C7B990C50E}" dt="2026-03-04T02:10:20.892" v="2815" actId="208"/>
          <ac:spMkLst>
            <pc:docMk/>
            <pc:sldMk cId="1559809847" sldId="332"/>
            <ac:spMk id="2" creationId="{1BCE258F-7272-56EA-D347-85E5FAF9146A}"/>
          </ac:spMkLst>
        </pc:spChg>
        <pc:spChg chg="add mod">
          <ac:chgData name="Rachael Jones" userId="dd6e9cf6-f242-4c1c-9793-df31a8918bb3" providerId="ADAL" clId="{5AD87EF1-E295-40CA-B445-E8C7B990C50E}" dt="2026-03-04T02:10:20.899" v="2823"/>
          <ac:spMkLst>
            <pc:docMk/>
            <pc:sldMk cId="1559809847" sldId="332"/>
            <ac:spMk id="3" creationId="{52F1BAE3-EB75-48D7-F2B9-847C43D93889}"/>
          </ac:spMkLst>
        </pc:spChg>
        <pc:spChg chg="add mod">
          <ac:chgData name="Rachael Jones" userId="dd6e9cf6-f242-4c1c-9793-df31a8918bb3" providerId="ADAL" clId="{5AD87EF1-E295-40CA-B445-E8C7B990C50E}" dt="2026-03-04T02:10:20.927" v="2835" actId="207"/>
          <ac:spMkLst>
            <pc:docMk/>
            <pc:sldMk cId="1559809847" sldId="332"/>
            <ac:spMk id="4" creationId="{1A665D15-1A2C-A168-F6DD-A52A6D10A0F6}"/>
          </ac:spMkLst>
        </pc:spChg>
        <pc:spChg chg="add mod">
          <ac:chgData name="Rachael Jones" userId="dd6e9cf6-f242-4c1c-9793-df31a8918bb3" providerId="ADAL" clId="{5AD87EF1-E295-40CA-B445-E8C7B990C50E}" dt="2026-03-04T02:10:20.959" v="2852" actId="207"/>
          <ac:spMkLst>
            <pc:docMk/>
            <pc:sldMk cId="1559809847" sldId="332"/>
            <ac:spMk id="7" creationId="{F21DEA4D-CDD5-C987-5C52-F092440A4609}"/>
          </ac:spMkLst>
        </pc:spChg>
        <pc:picChg chg="add mod">
          <ac:chgData name="Rachael Jones" userId="dd6e9cf6-f242-4c1c-9793-df31a8918bb3" providerId="ADAL" clId="{5AD87EF1-E295-40CA-B445-E8C7B990C50E}" dt="2026-03-04T02:10:20.937" v="2837"/>
          <ac:picMkLst>
            <pc:docMk/>
            <pc:sldMk cId="1559809847" sldId="332"/>
            <ac:picMk id="6" creationId="{591BA231-A269-08C3-3045-9360FA658168}"/>
          </ac:picMkLst>
        </pc:picChg>
        <pc:picChg chg="add mod">
          <ac:chgData name="Rachael Jones" userId="dd6e9cf6-f242-4c1c-9793-df31a8918bb3" providerId="ADAL" clId="{5AD87EF1-E295-40CA-B445-E8C7B990C50E}" dt="2026-03-04T02:10:20.968" v="2854"/>
          <ac:picMkLst>
            <pc:docMk/>
            <pc:sldMk cId="1559809847" sldId="332"/>
            <ac:picMk id="9" creationId="{B2D1C5B3-AEDE-F467-35B4-52C5BD7BF441}"/>
          </ac:picMkLst>
        </pc:picChg>
      </pc:sldChg>
      <pc:sldChg chg="del">
        <pc:chgData name="Rachael Jones" userId="dd6e9cf6-f242-4c1c-9793-df31a8918bb3" providerId="ADAL" clId="{5AD87EF1-E295-40CA-B445-E8C7B990C50E}" dt="2026-03-03T20:19:09.543" v="1" actId="47"/>
        <pc:sldMkLst>
          <pc:docMk/>
          <pc:sldMk cId="3465407216" sldId="332"/>
        </pc:sldMkLst>
      </pc:sldChg>
      <pc:sldChg chg="del">
        <pc:chgData name="Rachael Jones" userId="dd6e9cf6-f242-4c1c-9793-df31a8918bb3" providerId="ADAL" clId="{5AD87EF1-E295-40CA-B445-E8C7B990C50E}" dt="2026-03-03T20:19:09.543" v="1" actId="47"/>
        <pc:sldMkLst>
          <pc:docMk/>
          <pc:sldMk cId="320008264" sldId="333"/>
        </pc:sldMkLst>
      </pc:sldChg>
      <pc:sldChg chg="modSp add mod ord">
        <pc:chgData name="Rachael Jones" userId="dd6e9cf6-f242-4c1c-9793-df31a8918bb3" providerId="ADAL" clId="{5AD87EF1-E295-40CA-B445-E8C7B990C50E}" dt="2026-03-04T02:11:22.221" v="2875" actId="27636"/>
        <pc:sldMkLst>
          <pc:docMk/>
          <pc:sldMk cId="2626746053" sldId="333"/>
        </pc:sldMkLst>
        <pc:spChg chg="mod">
          <ac:chgData name="Rachael Jones" userId="dd6e9cf6-f242-4c1c-9793-df31a8918bb3" providerId="ADAL" clId="{5AD87EF1-E295-40CA-B445-E8C7B990C50E}" dt="2026-03-04T02:11:22.221" v="2875" actId="27636"/>
          <ac:spMkLst>
            <pc:docMk/>
            <pc:sldMk cId="2626746053" sldId="333"/>
            <ac:spMk id="150" creationId="{B3CE15E3-D9E8-7CCE-1E05-CB69B5D24DC2}"/>
          </ac:spMkLst>
        </pc:spChg>
      </pc:sldChg>
      <pc:sldChg chg="del">
        <pc:chgData name="Rachael Jones" userId="dd6e9cf6-f242-4c1c-9793-df31a8918bb3" providerId="ADAL" clId="{5AD87EF1-E295-40CA-B445-E8C7B990C50E}" dt="2026-03-03T20:19:09.543" v="1" actId="47"/>
        <pc:sldMkLst>
          <pc:docMk/>
          <pc:sldMk cId="1273103354" sldId="334"/>
        </pc:sldMkLst>
      </pc:sldChg>
      <pc:sldChg chg="addSp modSp add mod setBg modAnim">
        <pc:chgData name="Rachael Jones" userId="dd6e9cf6-f242-4c1c-9793-df31a8918bb3" providerId="ADAL" clId="{5AD87EF1-E295-40CA-B445-E8C7B990C50E}" dt="2026-03-04T02:45:08.720" v="3580"/>
        <pc:sldMkLst>
          <pc:docMk/>
          <pc:sldMk cId="2016052564" sldId="334"/>
        </pc:sldMkLst>
        <pc:spChg chg="add mod">
          <ac:chgData name="Rachael Jones" userId="dd6e9cf6-f242-4c1c-9793-df31a8918bb3" providerId="ADAL" clId="{5AD87EF1-E295-40CA-B445-E8C7B990C50E}" dt="2026-03-04T02:45:08.683" v="3574" actId="12612"/>
          <ac:spMkLst>
            <pc:docMk/>
            <pc:sldMk cId="2016052564" sldId="334"/>
            <ac:spMk id="2" creationId="{42BFC8FF-FF64-1EE9-1C3A-3D423A7EA7E2}"/>
          </ac:spMkLst>
        </pc:spChg>
        <pc:spChg chg="add mod">
          <ac:chgData name="Rachael Jones" userId="dd6e9cf6-f242-4c1c-9793-df31a8918bb3" providerId="ADAL" clId="{5AD87EF1-E295-40CA-B445-E8C7B990C50E}" dt="2026-03-04T02:45:08.720" v="3580"/>
          <ac:spMkLst>
            <pc:docMk/>
            <pc:sldMk cId="2016052564" sldId="334"/>
            <ac:spMk id="3" creationId="{8FD16FA2-5CBC-D23D-0803-ECD8734D645A}"/>
          </ac:spMkLst>
        </pc:spChg>
        <pc:spChg chg="add mod">
          <ac:chgData name="Rachael Jones" userId="dd6e9cf6-f242-4c1c-9793-df31a8918bb3" providerId="ADAL" clId="{5AD87EF1-E295-40CA-B445-E8C7B990C50E}" dt="2026-03-04T02:14:36.992" v="2902" actId="207"/>
          <ac:spMkLst>
            <pc:docMk/>
            <pc:sldMk cId="2016052564" sldId="334"/>
            <ac:spMk id="4" creationId="{55F30C08-5369-F211-7601-9A39F5280788}"/>
          </ac:spMkLst>
        </pc:spChg>
        <pc:spChg chg="add mod">
          <ac:chgData name="Rachael Jones" userId="dd6e9cf6-f242-4c1c-9793-df31a8918bb3" providerId="ADAL" clId="{5AD87EF1-E295-40CA-B445-E8C7B990C50E}" dt="2026-03-04T02:14:37.027" v="2919" actId="207"/>
          <ac:spMkLst>
            <pc:docMk/>
            <pc:sldMk cId="2016052564" sldId="334"/>
            <ac:spMk id="7" creationId="{6B8D000B-2E0D-AD76-D99C-117326FC17F7}"/>
          </ac:spMkLst>
        </pc:spChg>
        <pc:picChg chg="add mod">
          <ac:chgData name="Rachael Jones" userId="dd6e9cf6-f242-4c1c-9793-df31a8918bb3" providerId="ADAL" clId="{5AD87EF1-E295-40CA-B445-E8C7B990C50E}" dt="2026-03-04T02:14:37.003" v="2904"/>
          <ac:picMkLst>
            <pc:docMk/>
            <pc:sldMk cId="2016052564" sldId="334"/>
            <ac:picMk id="6" creationId="{2EBC3B21-20A2-604F-5E69-928F7B1D9220}"/>
          </ac:picMkLst>
        </pc:picChg>
        <pc:picChg chg="add mod">
          <ac:chgData name="Rachael Jones" userId="dd6e9cf6-f242-4c1c-9793-df31a8918bb3" providerId="ADAL" clId="{5AD87EF1-E295-40CA-B445-E8C7B990C50E}" dt="2026-03-04T02:14:37.037" v="2921"/>
          <ac:picMkLst>
            <pc:docMk/>
            <pc:sldMk cId="2016052564" sldId="334"/>
            <ac:picMk id="9" creationId="{C5762FE5-F7D2-C7FA-D733-07C645C994F6}"/>
          </ac:picMkLst>
        </pc:picChg>
      </pc:sldChg>
      <pc:sldChg chg="modSp add mod ord">
        <pc:chgData name="Rachael Jones" userId="dd6e9cf6-f242-4c1c-9793-df31a8918bb3" providerId="ADAL" clId="{5AD87EF1-E295-40CA-B445-E8C7B990C50E}" dt="2026-03-04T02:15:23.150" v="2932" actId="403"/>
        <pc:sldMkLst>
          <pc:docMk/>
          <pc:sldMk cId="233354557" sldId="335"/>
        </pc:sldMkLst>
        <pc:spChg chg="mod">
          <ac:chgData name="Rachael Jones" userId="dd6e9cf6-f242-4c1c-9793-df31a8918bb3" providerId="ADAL" clId="{5AD87EF1-E295-40CA-B445-E8C7B990C50E}" dt="2026-03-04T02:15:23.150" v="2932" actId="403"/>
          <ac:spMkLst>
            <pc:docMk/>
            <pc:sldMk cId="233354557" sldId="335"/>
            <ac:spMk id="150" creationId="{F224DE7D-1074-59A1-0575-1BB069BE1E59}"/>
          </ac:spMkLst>
        </pc:spChg>
      </pc:sldChg>
      <pc:sldChg chg="del">
        <pc:chgData name="Rachael Jones" userId="dd6e9cf6-f242-4c1c-9793-df31a8918bb3" providerId="ADAL" clId="{5AD87EF1-E295-40CA-B445-E8C7B990C50E}" dt="2026-03-03T20:19:09.543" v="1" actId="47"/>
        <pc:sldMkLst>
          <pc:docMk/>
          <pc:sldMk cId="3995059712" sldId="335"/>
        </pc:sldMkLst>
      </pc:sldChg>
      <pc:sldChg chg="addSp modSp add mod setBg modAnim">
        <pc:chgData name="Rachael Jones" userId="dd6e9cf6-f242-4c1c-9793-df31a8918bb3" providerId="ADAL" clId="{5AD87EF1-E295-40CA-B445-E8C7B990C50E}" dt="2026-03-04T02:16:21.359" v="2980"/>
        <pc:sldMkLst>
          <pc:docMk/>
          <pc:sldMk cId="688338465" sldId="336"/>
        </pc:sldMkLst>
        <pc:spChg chg="add mod">
          <ac:chgData name="Rachael Jones" userId="dd6e9cf6-f242-4c1c-9793-df31a8918bb3" providerId="ADAL" clId="{5AD87EF1-E295-40CA-B445-E8C7B990C50E}" dt="2026-03-04T02:16:21.288" v="2939" actId="208"/>
          <ac:spMkLst>
            <pc:docMk/>
            <pc:sldMk cId="688338465" sldId="336"/>
            <ac:spMk id="2" creationId="{84621227-4809-31F0-7A8B-7D3F46F28BBD}"/>
          </ac:spMkLst>
        </pc:spChg>
        <pc:spChg chg="add mod">
          <ac:chgData name="Rachael Jones" userId="dd6e9cf6-f242-4c1c-9793-df31a8918bb3" providerId="ADAL" clId="{5AD87EF1-E295-40CA-B445-E8C7B990C50E}" dt="2026-03-04T02:16:21.295" v="2947"/>
          <ac:spMkLst>
            <pc:docMk/>
            <pc:sldMk cId="688338465" sldId="336"/>
            <ac:spMk id="3" creationId="{F076C0A1-0341-00BE-B65B-63F4AB81895E}"/>
          </ac:spMkLst>
        </pc:spChg>
        <pc:spChg chg="add mod">
          <ac:chgData name="Rachael Jones" userId="dd6e9cf6-f242-4c1c-9793-df31a8918bb3" providerId="ADAL" clId="{5AD87EF1-E295-40CA-B445-E8C7B990C50E}" dt="2026-03-04T02:16:21.318" v="2959" actId="207"/>
          <ac:spMkLst>
            <pc:docMk/>
            <pc:sldMk cId="688338465" sldId="336"/>
            <ac:spMk id="4" creationId="{E2AEB8F2-C0A3-D4F3-83BF-3F90A9410336}"/>
          </ac:spMkLst>
        </pc:spChg>
        <pc:spChg chg="add mod">
          <ac:chgData name="Rachael Jones" userId="dd6e9cf6-f242-4c1c-9793-df31a8918bb3" providerId="ADAL" clId="{5AD87EF1-E295-40CA-B445-E8C7B990C50E}" dt="2026-03-04T02:16:21.349" v="2976" actId="207"/>
          <ac:spMkLst>
            <pc:docMk/>
            <pc:sldMk cId="688338465" sldId="336"/>
            <ac:spMk id="7" creationId="{84762427-6508-F6E1-E738-6C72C051CF81}"/>
          </ac:spMkLst>
        </pc:spChg>
        <pc:picChg chg="add mod">
          <ac:chgData name="Rachael Jones" userId="dd6e9cf6-f242-4c1c-9793-df31a8918bb3" providerId="ADAL" clId="{5AD87EF1-E295-40CA-B445-E8C7B990C50E}" dt="2026-03-04T02:16:21.328" v="2961"/>
          <ac:picMkLst>
            <pc:docMk/>
            <pc:sldMk cId="688338465" sldId="336"/>
            <ac:picMk id="6" creationId="{693B0856-0E37-B653-3CB7-E65A4F92832E}"/>
          </ac:picMkLst>
        </pc:picChg>
        <pc:picChg chg="add mod">
          <ac:chgData name="Rachael Jones" userId="dd6e9cf6-f242-4c1c-9793-df31a8918bb3" providerId="ADAL" clId="{5AD87EF1-E295-40CA-B445-E8C7B990C50E}" dt="2026-03-04T02:16:21.359" v="2978"/>
          <ac:picMkLst>
            <pc:docMk/>
            <pc:sldMk cId="688338465" sldId="336"/>
            <ac:picMk id="9" creationId="{EDCA93C5-DD81-3292-BCE1-2E109BF8E389}"/>
          </ac:picMkLst>
        </pc:picChg>
      </pc:sldChg>
      <pc:sldChg chg="del">
        <pc:chgData name="Rachael Jones" userId="dd6e9cf6-f242-4c1c-9793-df31a8918bb3" providerId="ADAL" clId="{5AD87EF1-E295-40CA-B445-E8C7B990C50E}" dt="2026-03-03T20:19:09.543" v="1" actId="47"/>
        <pc:sldMkLst>
          <pc:docMk/>
          <pc:sldMk cId="1057584107" sldId="336"/>
        </pc:sldMkLst>
      </pc:sldChg>
      <pc:sldChg chg="del">
        <pc:chgData name="Rachael Jones" userId="dd6e9cf6-f242-4c1c-9793-df31a8918bb3" providerId="ADAL" clId="{5AD87EF1-E295-40CA-B445-E8C7B990C50E}" dt="2026-03-03T20:19:09.543" v="1" actId="47"/>
        <pc:sldMkLst>
          <pc:docMk/>
          <pc:sldMk cId="227701099" sldId="337"/>
        </pc:sldMkLst>
      </pc:sldChg>
      <pc:sldChg chg="addSp modSp add mod setBg modAnim">
        <pc:chgData name="Rachael Jones" userId="dd6e9cf6-f242-4c1c-9793-df31a8918bb3" providerId="ADAL" clId="{5AD87EF1-E295-40CA-B445-E8C7B990C50E}" dt="2026-03-04T02:17:45.352" v="3028"/>
        <pc:sldMkLst>
          <pc:docMk/>
          <pc:sldMk cId="2088662374" sldId="337"/>
        </pc:sldMkLst>
        <pc:spChg chg="add mod">
          <ac:chgData name="Rachael Jones" userId="dd6e9cf6-f242-4c1c-9793-df31a8918bb3" providerId="ADAL" clId="{5AD87EF1-E295-40CA-B445-E8C7B990C50E}" dt="2026-03-04T02:17:45.277" v="2987" actId="208"/>
          <ac:spMkLst>
            <pc:docMk/>
            <pc:sldMk cId="2088662374" sldId="337"/>
            <ac:spMk id="2" creationId="{C2E6922F-FC52-D369-8A56-F391415A8C05}"/>
          </ac:spMkLst>
        </pc:spChg>
        <pc:spChg chg="add mod">
          <ac:chgData name="Rachael Jones" userId="dd6e9cf6-f242-4c1c-9793-df31a8918bb3" providerId="ADAL" clId="{5AD87EF1-E295-40CA-B445-E8C7B990C50E}" dt="2026-03-04T02:17:45.284" v="2995"/>
          <ac:spMkLst>
            <pc:docMk/>
            <pc:sldMk cId="2088662374" sldId="337"/>
            <ac:spMk id="3" creationId="{84D7D345-021D-22E9-D979-B1E1BFD695BB}"/>
          </ac:spMkLst>
        </pc:spChg>
        <pc:spChg chg="add mod">
          <ac:chgData name="Rachael Jones" userId="dd6e9cf6-f242-4c1c-9793-df31a8918bb3" providerId="ADAL" clId="{5AD87EF1-E295-40CA-B445-E8C7B990C50E}" dt="2026-03-04T02:17:45.311" v="3007" actId="207"/>
          <ac:spMkLst>
            <pc:docMk/>
            <pc:sldMk cId="2088662374" sldId="337"/>
            <ac:spMk id="4" creationId="{F845098D-EFFA-671F-DE12-2A21E35536ED}"/>
          </ac:spMkLst>
        </pc:spChg>
        <pc:spChg chg="add mod">
          <ac:chgData name="Rachael Jones" userId="dd6e9cf6-f242-4c1c-9793-df31a8918bb3" providerId="ADAL" clId="{5AD87EF1-E295-40CA-B445-E8C7B990C50E}" dt="2026-03-04T02:17:45.343" v="3024" actId="207"/>
          <ac:spMkLst>
            <pc:docMk/>
            <pc:sldMk cId="2088662374" sldId="337"/>
            <ac:spMk id="7" creationId="{4D1122A0-CC35-C6F6-2457-A0DD66656467}"/>
          </ac:spMkLst>
        </pc:spChg>
        <pc:picChg chg="add mod">
          <ac:chgData name="Rachael Jones" userId="dd6e9cf6-f242-4c1c-9793-df31a8918bb3" providerId="ADAL" clId="{5AD87EF1-E295-40CA-B445-E8C7B990C50E}" dt="2026-03-04T02:17:45.320" v="3009"/>
          <ac:picMkLst>
            <pc:docMk/>
            <pc:sldMk cId="2088662374" sldId="337"/>
            <ac:picMk id="6" creationId="{109EB273-8FE7-6AEB-D977-FECC497CCCFF}"/>
          </ac:picMkLst>
        </pc:picChg>
        <pc:picChg chg="add mod">
          <ac:chgData name="Rachael Jones" userId="dd6e9cf6-f242-4c1c-9793-df31a8918bb3" providerId="ADAL" clId="{5AD87EF1-E295-40CA-B445-E8C7B990C50E}" dt="2026-03-04T02:17:45.351" v="3026"/>
          <ac:picMkLst>
            <pc:docMk/>
            <pc:sldMk cId="2088662374" sldId="337"/>
            <ac:picMk id="9" creationId="{C2BA53AA-16E6-74F2-CBE8-69FBE0E8434A}"/>
          </ac:picMkLst>
        </pc:picChg>
      </pc:sldChg>
      <pc:sldChg chg="del">
        <pc:chgData name="Rachael Jones" userId="dd6e9cf6-f242-4c1c-9793-df31a8918bb3" providerId="ADAL" clId="{5AD87EF1-E295-40CA-B445-E8C7B990C50E}" dt="2026-03-03T20:19:09.543" v="1" actId="47"/>
        <pc:sldMkLst>
          <pc:docMk/>
          <pc:sldMk cId="1763328384" sldId="338"/>
        </pc:sldMkLst>
      </pc:sldChg>
      <pc:sldChg chg="addSp modSp add mod setBg modAnim">
        <pc:chgData name="Rachael Jones" userId="dd6e9cf6-f242-4c1c-9793-df31a8918bb3" providerId="ADAL" clId="{5AD87EF1-E295-40CA-B445-E8C7B990C50E}" dt="2026-03-04T02:20:09.663" v="3089"/>
        <pc:sldMkLst>
          <pc:docMk/>
          <pc:sldMk cId="2236670921" sldId="338"/>
        </pc:sldMkLst>
        <pc:spChg chg="add mod">
          <ac:chgData name="Rachael Jones" userId="dd6e9cf6-f242-4c1c-9793-df31a8918bb3" providerId="ADAL" clId="{5AD87EF1-E295-40CA-B445-E8C7B990C50E}" dt="2026-03-04T02:20:09.631" v="3083" actId="12612"/>
          <ac:spMkLst>
            <pc:docMk/>
            <pc:sldMk cId="2236670921" sldId="338"/>
            <ac:spMk id="2" creationId="{42DD08BA-FC36-827D-6E8F-0E88733670CF}"/>
          </ac:spMkLst>
        </pc:spChg>
        <pc:spChg chg="add mod">
          <ac:chgData name="Rachael Jones" userId="dd6e9cf6-f242-4c1c-9793-df31a8918bb3" providerId="ADAL" clId="{5AD87EF1-E295-40CA-B445-E8C7B990C50E}" dt="2026-03-04T02:20:09.663" v="3089"/>
          <ac:spMkLst>
            <pc:docMk/>
            <pc:sldMk cId="2236670921" sldId="338"/>
            <ac:spMk id="3" creationId="{2A3146D2-AA71-66D0-1490-5D970E234963}"/>
          </ac:spMkLst>
        </pc:spChg>
        <pc:spChg chg="add mod">
          <ac:chgData name="Rachael Jones" userId="dd6e9cf6-f242-4c1c-9793-df31a8918bb3" providerId="ADAL" clId="{5AD87EF1-E295-40CA-B445-E8C7B990C50E}" dt="2026-03-04T02:19:52.983" v="3055" actId="207"/>
          <ac:spMkLst>
            <pc:docMk/>
            <pc:sldMk cId="2236670921" sldId="338"/>
            <ac:spMk id="4" creationId="{35BBDE97-15D1-E8BF-3131-AB7E5BD41322}"/>
          </ac:spMkLst>
        </pc:spChg>
        <pc:spChg chg="add mod">
          <ac:chgData name="Rachael Jones" userId="dd6e9cf6-f242-4c1c-9793-df31a8918bb3" providerId="ADAL" clId="{5AD87EF1-E295-40CA-B445-E8C7B990C50E}" dt="2026-03-04T02:19:53.014" v="3072" actId="207"/>
          <ac:spMkLst>
            <pc:docMk/>
            <pc:sldMk cId="2236670921" sldId="338"/>
            <ac:spMk id="7" creationId="{D975804A-94C0-E6D7-6ACD-9CBD804F6490}"/>
          </ac:spMkLst>
        </pc:spChg>
        <pc:picChg chg="add mod">
          <ac:chgData name="Rachael Jones" userId="dd6e9cf6-f242-4c1c-9793-df31a8918bb3" providerId="ADAL" clId="{5AD87EF1-E295-40CA-B445-E8C7B990C50E}" dt="2026-03-04T02:19:52.993" v="3057"/>
          <ac:picMkLst>
            <pc:docMk/>
            <pc:sldMk cId="2236670921" sldId="338"/>
            <ac:picMk id="6" creationId="{7D63E7E8-271E-F9AD-814D-175DD6D69B04}"/>
          </ac:picMkLst>
        </pc:picChg>
        <pc:picChg chg="add mod">
          <ac:chgData name="Rachael Jones" userId="dd6e9cf6-f242-4c1c-9793-df31a8918bb3" providerId="ADAL" clId="{5AD87EF1-E295-40CA-B445-E8C7B990C50E}" dt="2026-03-04T02:19:53.023" v="3074"/>
          <ac:picMkLst>
            <pc:docMk/>
            <pc:sldMk cId="2236670921" sldId="338"/>
            <ac:picMk id="9" creationId="{3AFD7AF9-5575-61C0-D519-4C4B753B91D7}"/>
          </ac:picMkLst>
        </pc:picChg>
      </pc:sldChg>
      <pc:sldChg chg="del">
        <pc:chgData name="Rachael Jones" userId="dd6e9cf6-f242-4c1c-9793-df31a8918bb3" providerId="ADAL" clId="{5AD87EF1-E295-40CA-B445-E8C7B990C50E}" dt="2026-03-03T20:19:09.543" v="1" actId="47"/>
        <pc:sldMkLst>
          <pc:docMk/>
          <pc:sldMk cId="3722796307" sldId="339"/>
        </pc:sldMkLst>
      </pc:sldChg>
      <pc:sldChg chg="addSp modSp add mod setBg modAnim">
        <pc:chgData name="Rachael Jones" userId="dd6e9cf6-f242-4c1c-9793-df31a8918bb3" providerId="ADAL" clId="{5AD87EF1-E295-40CA-B445-E8C7B990C50E}" dt="2026-03-04T02:22:03.376" v="3150"/>
        <pc:sldMkLst>
          <pc:docMk/>
          <pc:sldMk cId="4083048772" sldId="339"/>
        </pc:sldMkLst>
        <pc:spChg chg="add mod">
          <ac:chgData name="Rachael Jones" userId="dd6e9cf6-f242-4c1c-9793-df31a8918bb3" providerId="ADAL" clId="{5AD87EF1-E295-40CA-B445-E8C7B990C50E}" dt="2026-03-04T02:22:03.341" v="3144" actId="12612"/>
          <ac:spMkLst>
            <pc:docMk/>
            <pc:sldMk cId="4083048772" sldId="339"/>
            <ac:spMk id="2" creationId="{B3A11DD9-4C2A-7287-168D-B5659D527886}"/>
          </ac:spMkLst>
        </pc:spChg>
        <pc:spChg chg="add mod">
          <ac:chgData name="Rachael Jones" userId="dd6e9cf6-f242-4c1c-9793-df31a8918bb3" providerId="ADAL" clId="{5AD87EF1-E295-40CA-B445-E8C7B990C50E}" dt="2026-03-04T02:22:03.376" v="3150"/>
          <ac:spMkLst>
            <pc:docMk/>
            <pc:sldMk cId="4083048772" sldId="339"/>
            <ac:spMk id="3" creationId="{7E2DC91F-C468-550D-0661-A88313ABFD8A}"/>
          </ac:spMkLst>
        </pc:spChg>
        <pc:spChg chg="add mod">
          <ac:chgData name="Rachael Jones" userId="dd6e9cf6-f242-4c1c-9793-df31a8918bb3" providerId="ADAL" clId="{5AD87EF1-E295-40CA-B445-E8C7B990C50E}" dt="2026-03-04T02:21:49.326" v="3116" actId="207"/>
          <ac:spMkLst>
            <pc:docMk/>
            <pc:sldMk cId="4083048772" sldId="339"/>
            <ac:spMk id="4" creationId="{4D7E7BF9-2B44-0304-034F-C5C78147CA1D}"/>
          </ac:spMkLst>
        </pc:spChg>
        <pc:spChg chg="add mod">
          <ac:chgData name="Rachael Jones" userId="dd6e9cf6-f242-4c1c-9793-df31a8918bb3" providerId="ADAL" clId="{5AD87EF1-E295-40CA-B445-E8C7B990C50E}" dt="2026-03-04T02:21:49.360" v="3133" actId="207"/>
          <ac:spMkLst>
            <pc:docMk/>
            <pc:sldMk cId="4083048772" sldId="339"/>
            <ac:spMk id="7" creationId="{51AF83EC-3F54-F1E9-7F52-81D51AAE453A}"/>
          </ac:spMkLst>
        </pc:spChg>
        <pc:picChg chg="add mod">
          <ac:chgData name="Rachael Jones" userId="dd6e9cf6-f242-4c1c-9793-df31a8918bb3" providerId="ADAL" clId="{5AD87EF1-E295-40CA-B445-E8C7B990C50E}" dt="2026-03-04T02:21:49.337" v="3118"/>
          <ac:picMkLst>
            <pc:docMk/>
            <pc:sldMk cId="4083048772" sldId="339"/>
            <ac:picMk id="6" creationId="{D9AE4250-9EFD-6310-06DB-7D45FA2DC3C9}"/>
          </ac:picMkLst>
        </pc:picChg>
        <pc:picChg chg="add mod">
          <ac:chgData name="Rachael Jones" userId="dd6e9cf6-f242-4c1c-9793-df31a8918bb3" providerId="ADAL" clId="{5AD87EF1-E295-40CA-B445-E8C7B990C50E}" dt="2026-03-04T02:21:49.368" v="3135"/>
          <ac:picMkLst>
            <pc:docMk/>
            <pc:sldMk cId="4083048772" sldId="339"/>
            <ac:picMk id="9" creationId="{7CF7B01B-30B3-893E-628B-E8D62E377ABF}"/>
          </ac:picMkLst>
        </pc:picChg>
      </pc:sldChg>
      <pc:sldChg chg="addSp modSp add mod setBg modAnim">
        <pc:chgData name="Rachael Jones" userId="dd6e9cf6-f242-4c1c-9793-df31a8918bb3" providerId="ADAL" clId="{5AD87EF1-E295-40CA-B445-E8C7B990C50E}" dt="2026-03-04T02:24:43.320" v="3211"/>
        <pc:sldMkLst>
          <pc:docMk/>
          <pc:sldMk cId="574403483" sldId="340"/>
        </pc:sldMkLst>
        <pc:spChg chg="add mod">
          <ac:chgData name="Rachael Jones" userId="dd6e9cf6-f242-4c1c-9793-df31a8918bb3" providerId="ADAL" clId="{5AD87EF1-E295-40CA-B445-E8C7B990C50E}" dt="2026-03-04T02:24:43.288" v="3205" actId="12612"/>
          <ac:spMkLst>
            <pc:docMk/>
            <pc:sldMk cId="574403483" sldId="340"/>
            <ac:spMk id="2" creationId="{F6F51F7A-A8AC-63A3-0503-9BBF64E64DB6}"/>
          </ac:spMkLst>
        </pc:spChg>
        <pc:spChg chg="add mod">
          <ac:chgData name="Rachael Jones" userId="dd6e9cf6-f242-4c1c-9793-df31a8918bb3" providerId="ADAL" clId="{5AD87EF1-E295-40CA-B445-E8C7B990C50E}" dt="2026-03-04T02:24:43.320" v="3211"/>
          <ac:spMkLst>
            <pc:docMk/>
            <pc:sldMk cId="574403483" sldId="340"/>
            <ac:spMk id="3" creationId="{DF05BFEB-9911-3545-0F91-821C877C5D04}"/>
          </ac:spMkLst>
        </pc:spChg>
        <pc:spChg chg="add mod">
          <ac:chgData name="Rachael Jones" userId="dd6e9cf6-f242-4c1c-9793-df31a8918bb3" providerId="ADAL" clId="{5AD87EF1-E295-40CA-B445-E8C7B990C50E}" dt="2026-03-04T02:24:31.261" v="3177" actId="207"/>
          <ac:spMkLst>
            <pc:docMk/>
            <pc:sldMk cId="574403483" sldId="340"/>
            <ac:spMk id="4" creationId="{593E5BDA-EB85-6751-ADCB-F31A26807EEE}"/>
          </ac:spMkLst>
        </pc:spChg>
        <pc:spChg chg="add mod">
          <ac:chgData name="Rachael Jones" userId="dd6e9cf6-f242-4c1c-9793-df31a8918bb3" providerId="ADAL" clId="{5AD87EF1-E295-40CA-B445-E8C7B990C50E}" dt="2026-03-04T02:24:31.296" v="3194" actId="207"/>
          <ac:spMkLst>
            <pc:docMk/>
            <pc:sldMk cId="574403483" sldId="340"/>
            <ac:spMk id="7" creationId="{A6DF77D3-F287-889F-CA9D-AEFC3BD575CA}"/>
          </ac:spMkLst>
        </pc:spChg>
        <pc:picChg chg="add mod">
          <ac:chgData name="Rachael Jones" userId="dd6e9cf6-f242-4c1c-9793-df31a8918bb3" providerId="ADAL" clId="{5AD87EF1-E295-40CA-B445-E8C7B990C50E}" dt="2026-03-04T02:24:31.271" v="3179"/>
          <ac:picMkLst>
            <pc:docMk/>
            <pc:sldMk cId="574403483" sldId="340"/>
            <ac:picMk id="6" creationId="{D89FCA55-DF29-9259-67A5-FDF8C54FB013}"/>
          </ac:picMkLst>
        </pc:picChg>
        <pc:picChg chg="add mod">
          <ac:chgData name="Rachael Jones" userId="dd6e9cf6-f242-4c1c-9793-df31a8918bb3" providerId="ADAL" clId="{5AD87EF1-E295-40CA-B445-E8C7B990C50E}" dt="2026-03-04T02:24:31.306" v="3196"/>
          <ac:picMkLst>
            <pc:docMk/>
            <pc:sldMk cId="574403483" sldId="340"/>
            <ac:picMk id="9" creationId="{25D6D9D5-1120-B246-6470-C5C2D08838C1}"/>
          </ac:picMkLst>
        </pc:picChg>
      </pc:sldChg>
      <pc:sldChg chg="del">
        <pc:chgData name="Rachael Jones" userId="dd6e9cf6-f242-4c1c-9793-df31a8918bb3" providerId="ADAL" clId="{5AD87EF1-E295-40CA-B445-E8C7B990C50E}" dt="2026-03-03T20:19:09.543" v="1" actId="47"/>
        <pc:sldMkLst>
          <pc:docMk/>
          <pc:sldMk cId="3372453398" sldId="340"/>
        </pc:sldMkLst>
      </pc:sldChg>
      <pc:sldChg chg="del">
        <pc:chgData name="Rachael Jones" userId="dd6e9cf6-f242-4c1c-9793-df31a8918bb3" providerId="ADAL" clId="{5AD87EF1-E295-40CA-B445-E8C7B990C50E}" dt="2026-03-03T20:19:09.543" v="1" actId="47"/>
        <pc:sldMkLst>
          <pc:docMk/>
          <pc:sldMk cId="1381157708" sldId="341"/>
        </pc:sldMkLst>
      </pc:sldChg>
      <pc:sldChg chg="addSp modSp add mod setBg modAnim">
        <pc:chgData name="Rachael Jones" userId="dd6e9cf6-f242-4c1c-9793-df31a8918bb3" providerId="ADAL" clId="{5AD87EF1-E295-40CA-B445-E8C7B990C50E}" dt="2026-03-04T02:45:45.596" v="3593"/>
        <pc:sldMkLst>
          <pc:docMk/>
          <pc:sldMk cId="1857888828" sldId="341"/>
        </pc:sldMkLst>
        <pc:spChg chg="add mod">
          <ac:chgData name="Rachael Jones" userId="dd6e9cf6-f242-4c1c-9793-df31a8918bb3" providerId="ADAL" clId="{5AD87EF1-E295-40CA-B445-E8C7B990C50E}" dt="2026-03-04T02:45:45.560" v="3587" actId="12612"/>
          <ac:spMkLst>
            <pc:docMk/>
            <pc:sldMk cId="1857888828" sldId="341"/>
            <ac:spMk id="2" creationId="{43643657-79CA-44E9-EF4A-77953AEAAC03}"/>
          </ac:spMkLst>
        </pc:spChg>
        <pc:spChg chg="add mod">
          <ac:chgData name="Rachael Jones" userId="dd6e9cf6-f242-4c1c-9793-df31a8918bb3" providerId="ADAL" clId="{5AD87EF1-E295-40CA-B445-E8C7B990C50E}" dt="2026-03-04T02:45:45.596" v="3593"/>
          <ac:spMkLst>
            <pc:docMk/>
            <pc:sldMk cId="1857888828" sldId="341"/>
            <ac:spMk id="3" creationId="{53D3F3F9-3B04-86D6-3C46-ADE7BF4D49AB}"/>
          </ac:spMkLst>
        </pc:spChg>
        <pc:spChg chg="add mod">
          <ac:chgData name="Rachael Jones" userId="dd6e9cf6-f242-4c1c-9793-df31a8918bb3" providerId="ADAL" clId="{5AD87EF1-E295-40CA-B445-E8C7B990C50E}" dt="2026-03-04T02:26:49.095" v="3238" actId="207"/>
          <ac:spMkLst>
            <pc:docMk/>
            <pc:sldMk cId="1857888828" sldId="341"/>
            <ac:spMk id="4" creationId="{7A78CB18-8803-FB2F-B2E5-187EBB2BFA7C}"/>
          </ac:spMkLst>
        </pc:spChg>
        <pc:spChg chg="add mod">
          <ac:chgData name="Rachael Jones" userId="dd6e9cf6-f242-4c1c-9793-df31a8918bb3" providerId="ADAL" clId="{5AD87EF1-E295-40CA-B445-E8C7B990C50E}" dt="2026-03-04T02:26:49.127" v="3255" actId="207"/>
          <ac:spMkLst>
            <pc:docMk/>
            <pc:sldMk cId="1857888828" sldId="341"/>
            <ac:spMk id="7" creationId="{93679254-AF7D-F21A-E5EC-99FDF2BB4DAB}"/>
          </ac:spMkLst>
        </pc:spChg>
        <pc:picChg chg="add mod">
          <ac:chgData name="Rachael Jones" userId="dd6e9cf6-f242-4c1c-9793-df31a8918bb3" providerId="ADAL" clId="{5AD87EF1-E295-40CA-B445-E8C7B990C50E}" dt="2026-03-04T02:26:49.106" v="3240"/>
          <ac:picMkLst>
            <pc:docMk/>
            <pc:sldMk cId="1857888828" sldId="341"/>
            <ac:picMk id="6" creationId="{1A8ABF9D-074C-98FE-AB77-B1B53099A083}"/>
          </ac:picMkLst>
        </pc:picChg>
        <pc:picChg chg="add mod">
          <ac:chgData name="Rachael Jones" userId="dd6e9cf6-f242-4c1c-9793-df31a8918bb3" providerId="ADAL" clId="{5AD87EF1-E295-40CA-B445-E8C7B990C50E}" dt="2026-03-04T02:26:49.136" v="3257"/>
          <ac:picMkLst>
            <pc:docMk/>
            <pc:sldMk cId="1857888828" sldId="341"/>
            <ac:picMk id="9" creationId="{2CCF39DE-6BC4-A62B-8063-AA44E9B216BC}"/>
          </ac:picMkLst>
        </pc:picChg>
      </pc:sldChg>
      <pc:sldChg chg="del">
        <pc:chgData name="Rachael Jones" userId="dd6e9cf6-f242-4c1c-9793-df31a8918bb3" providerId="ADAL" clId="{5AD87EF1-E295-40CA-B445-E8C7B990C50E}" dt="2026-03-03T20:19:09.543" v="1" actId="47"/>
        <pc:sldMkLst>
          <pc:docMk/>
          <pc:sldMk cId="1583739504" sldId="342"/>
        </pc:sldMkLst>
      </pc:sldChg>
      <pc:sldChg chg="addSp modSp add mod setBg modAnim">
        <pc:chgData name="Rachael Jones" userId="dd6e9cf6-f242-4c1c-9793-df31a8918bb3" providerId="ADAL" clId="{5AD87EF1-E295-40CA-B445-E8C7B990C50E}" dt="2026-03-04T02:31:19.122" v="3359"/>
        <pc:sldMkLst>
          <pc:docMk/>
          <pc:sldMk cId="2138379974" sldId="342"/>
        </pc:sldMkLst>
        <pc:spChg chg="add mod">
          <ac:chgData name="Rachael Jones" userId="dd6e9cf6-f242-4c1c-9793-df31a8918bb3" providerId="ADAL" clId="{5AD87EF1-E295-40CA-B445-E8C7B990C50E}" dt="2026-03-04T02:31:19.099" v="3353" actId="12612"/>
          <ac:spMkLst>
            <pc:docMk/>
            <pc:sldMk cId="2138379974" sldId="342"/>
            <ac:spMk id="2" creationId="{0B712E5C-71A3-149D-0F67-36EC16277EE2}"/>
          </ac:spMkLst>
        </pc:spChg>
        <pc:spChg chg="add mod">
          <ac:chgData name="Rachael Jones" userId="dd6e9cf6-f242-4c1c-9793-df31a8918bb3" providerId="ADAL" clId="{5AD87EF1-E295-40CA-B445-E8C7B990C50E}" dt="2026-03-04T02:31:19.122" v="3359"/>
          <ac:spMkLst>
            <pc:docMk/>
            <pc:sldMk cId="2138379974" sldId="342"/>
            <ac:spMk id="3" creationId="{AD0063D7-C0E6-6A0A-A128-8DBA48E4844B}"/>
          </ac:spMkLst>
        </pc:spChg>
        <pc:spChg chg="add mod">
          <ac:chgData name="Rachael Jones" userId="dd6e9cf6-f242-4c1c-9793-df31a8918bb3" providerId="ADAL" clId="{5AD87EF1-E295-40CA-B445-E8C7B990C50E}" dt="2026-03-04T02:30:49.606" v="3312" actId="207"/>
          <ac:spMkLst>
            <pc:docMk/>
            <pc:sldMk cId="2138379974" sldId="342"/>
            <ac:spMk id="4" creationId="{F71188ED-123C-95D8-9844-AC9D963F0AED}"/>
          </ac:spMkLst>
        </pc:spChg>
        <pc:spChg chg="add mod">
          <ac:chgData name="Rachael Jones" userId="dd6e9cf6-f242-4c1c-9793-df31a8918bb3" providerId="ADAL" clId="{5AD87EF1-E295-40CA-B445-E8C7B990C50E}" dt="2026-03-04T02:30:49.637" v="3329" actId="207"/>
          <ac:spMkLst>
            <pc:docMk/>
            <pc:sldMk cId="2138379974" sldId="342"/>
            <ac:spMk id="7" creationId="{F8A01F15-92D7-F4C5-DA60-29B8C544BE74}"/>
          </ac:spMkLst>
        </pc:spChg>
        <pc:picChg chg="add mod">
          <ac:chgData name="Rachael Jones" userId="dd6e9cf6-f242-4c1c-9793-df31a8918bb3" providerId="ADAL" clId="{5AD87EF1-E295-40CA-B445-E8C7B990C50E}" dt="2026-03-04T02:30:49.615" v="3314"/>
          <ac:picMkLst>
            <pc:docMk/>
            <pc:sldMk cId="2138379974" sldId="342"/>
            <ac:picMk id="6" creationId="{615178CB-2A92-8DA7-CBF9-3865CE1E65F5}"/>
          </ac:picMkLst>
        </pc:picChg>
        <pc:picChg chg="add mod">
          <ac:chgData name="Rachael Jones" userId="dd6e9cf6-f242-4c1c-9793-df31a8918bb3" providerId="ADAL" clId="{5AD87EF1-E295-40CA-B445-E8C7B990C50E}" dt="2026-03-04T02:30:49.646" v="3331"/>
          <ac:picMkLst>
            <pc:docMk/>
            <pc:sldMk cId="2138379974" sldId="342"/>
            <ac:picMk id="9" creationId="{69176C37-8937-78C8-6D3E-EB7BDEDA76AC}"/>
          </ac:picMkLst>
        </pc:picChg>
      </pc:sldChg>
      <pc:sldChg chg="addSp modSp add mod setBg modAnim">
        <pc:chgData name="Rachael Jones" userId="dd6e9cf6-f242-4c1c-9793-df31a8918bb3" providerId="ADAL" clId="{5AD87EF1-E295-40CA-B445-E8C7B990C50E}" dt="2026-03-04T02:33:35.926" v="3407"/>
        <pc:sldMkLst>
          <pc:docMk/>
          <pc:sldMk cId="795047401" sldId="343"/>
        </pc:sldMkLst>
        <pc:spChg chg="add mod">
          <ac:chgData name="Rachael Jones" userId="dd6e9cf6-f242-4c1c-9793-df31a8918bb3" providerId="ADAL" clId="{5AD87EF1-E295-40CA-B445-E8C7B990C50E}" dt="2026-03-04T02:33:35.851" v="3366" actId="208"/>
          <ac:spMkLst>
            <pc:docMk/>
            <pc:sldMk cId="795047401" sldId="343"/>
            <ac:spMk id="2" creationId="{7E3DC9AC-92C9-7608-5747-ECE2151BA614}"/>
          </ac:spMkLst>
        </pc:spChg>
        <pc:spChg chg="add mod">
          <ac:chgData name="Rachael Jones" userId="dd6e9cf6-f242-4c1c-9793-df31a8918bb3" providerId="ADAL" clId="{5AD87EF1-E295-40CA-B445-E8C7B990C50E}" dt="2026-03-04T02:33:35.862" v="3374"/>
          <ac:spMkLst>
            <pc:docMk/>
            <pc:sldMk cId="795047401" sldId="343"/>
            <ac:spMk id="3" creationId="{827F43A9-0C3F-E701-CD47-FBF9FA1315B1}"/>
          </ac:spMkLst>
        </pc:spChg>
        <pc:spChg chg="add mod">
          <ac:chgData name="Rachael Jones" userId="dd6e9cf6-f242-4c1c-9793-df31a8918bb3" providerId="ADAL" clId="{5AD87EF1-E295-40CA-B445-E8C7B990C50E}" dt="2026-03-04T02:33:35.885" v="3386" actId="207"/>
          <ac:spMkLst>
            <pc:docMk/>
            <pc:sldMk cId="795047401" sldId="343"/>
            <ac:spMk id="4" creationId="{972F805A-FA53-9DF7-A8EF-D0D5D2ACBB26}"/>
          </ac:spMkLst>
        </pc:spChg>
        <pc:spChg chg="add mod">
          <ac:chgData name="Rachael Jones" userId="dd6e9cf6-f242-4c1c-9793-df31a8918bb3" providerId="ADAL" clId="{5AD87EF1-E295-40CA-B445-E8C7B990C50E}" dt="2026-03-04T02:33:35.916" v="3403" actId="207"/>
          <ac:spMkLst>
            <pc:docMk/>
            <pc:sldMk cId="795047401" sldId="343"/>
            <ac:spMk id="7" creationId="{A67101A7-2AF5-9FCD-5B11-1F785C789032}"/>
          </ac:spMkLst>
        </pc:spChg>
        <pc:picChg chg="add mod">
          <ac:chgData name="Rachael Jones" userId="dd6e9cf6-f242-4c1c-9793-df31a8918bb3" providerId="ADAL" clId="{5AD87EF1-E295-40CA-B445-E8C7B990C50E}" dt="2026-03-04T02:33:35.894" v="3388"/>
          <ac:picMkLst>
            <pc:docMk/>
            <pc:sldMk cId="795047401" sldId="343"/>
            <ac:picMk id="6" creationId="{F2049F0A-7F8B-C422-0F13-34A1C9506A8B}"/>
          </ac:picMkLst>
        </pc:picChg>
        <pc:picChg chg="add mod">
          <ac:chgData name="Rachael Jones" userId="dd6e9cf6-f242-4c1c-9793-df31a8918bb3" providerId="ADAL" clId="{5AD87EF1-E295-40CA-B445-E8C7B990C50E}" dt="2026-03-04T02:33:35.926" v="3405"/>
          <ac:picMkLst>
            <pc:docMk/>
            <pc:sldMk cId="795047401" sldId="343"/>
            <ac:picMk id="9" creationId="{40DA37DC-E320-48E8-E371-E4B59F478487}"/>
          </ac:picMkLst>
        </pc:picChg>
      </pc:sldChg>
      <pc:sldChg chg="del">
        <pc:chgData name="Rachael Jones" userId="dd6e9cf6-f242-4c1c-9793-df31a8918bb3" providerId="ADAL" clId="{5AD87EF1-E295-40CA-B445-E8C7B990C50E}" dt="2026-03-03T20:19:09.543" v="1" actId="47"/>
        <pc:sldMkLst>
          <pc:docMk/>
          <pc:sldMk cId="1992884577" sldId="343"/>
        </pc:sldMkLst>
      </pc:sldChg>
      <pc:sldChg chg="addSp modSp add mod setBg">
        <pc:chgData name="Rachael Jones" userId="dd6e9cf6-f242-4c1c-9793-df31a8918bb3" providerId="ADAL" clId="{5AD87EF1-E295-40CA-B445-E8C7B990C50E}" dt="2026-03-04T02:33:55.487" v="3453"/>
        <pc:sldMkLst>
          <pc:docMk/>
          <pc:sldMk cId="1440580503" sldId="344"/>
        </pc:sldMkLst>
        <pc:spChg chg="add mod">
          <ac:chgData name="Rachael Jones" userId="dd6e9cf6-f242-4c1c-9793-df31a8918bb3" providerId="ADAL" clId="{5AD87EF1-E295-40CA-B445-E8C7B990C50E}" dt="2026-03-04T02:33:55.414" v="3414" actId="208"/>
          <ac:spMkLst>
            <pc:docMk/>
            <pc:sldMk cId="1440580503" sldId="344"/>
            <ac:spMk id="2" creationId="{D05B33D1-AC1C-2203-114D-4B6B6C0E1524}"/>
          </ac:spMkLst>
        </pc:spChg>
        <pc:spChg chg="add mod">
          <ac:chgData name="Rachael Jones" userId="dd6e9cf6-f242-4c1c-9793-df31a8918bb3" providerId="ADAL" clId="{5AD87EF1-E295-40CA-B445-E8C7B990C50E}" dt="2026-03-04T02:33:55.419" v="3422"/>
          <ac:spMkLst>
            <pc:docMk/>
            <pc:sldMk cId="1440580503" sldId="344"/>
            <ac:spMk id="3" creationId="{EC056F20-49EE-84ED-C39B-C02BCCC9BAC3}"/>
          </ac:spMkLst>
        </pc:spChg>
        <pc:spChg chg="add mod">
          <ac:chgData name="Rachael Jones" userId="dd6e9cf6-f242-4c1c-9793-df31a8918bb3" providerId="ADAL" clId="{5AD87EF1-E295-40CA-B445-E8C7B990C50E}" dt="2026-03-04T02:33:55.444" v="3434" actId="207"/>
          <ac:spMkLst>
            <pc:docMk/>
            <pc:sldMk cId="1440580503" sldId="344"/>
            <ac:spMk id="4" creationId="{9ACF7654-9544-42A8-AFC1-7F05CD58A016}"/>
          </ac:spMkLst>
        </pc:spChg>
        <pc:spChg chg="add mod">
          <ac:chgData name="Rachael Jones" userId="dd6e9cf6-f242-4c1c-9793-df31a8918bb3" providerId="ADAL" clId="{5AD87EF1-E295-40CA-B445-E8C7B990C50E}" dt="2026-03-04T02:33:55.476" v="3451" actId="207"/>
          <ac:spMkLst>
            <pc:docMk/>
            <pc:sldMk cId="1440580503" sldId="344"/>
            <ac:spMk id="7" creationId="{26A57DFB-45B6-5CC6-4B2D-C7D19A284619}"/>
          </ac:spMkLst>
        </pc:spChg>
        <pc:picChg chg="add mod">
          <ac:chgData name="Rachael Jones" userId="dd6e9cf6-f242-4c1c-9793-df31a8918bb3" providerId="ADAL" clId="{5AD87EF1-E295-40CA-B445-E8C7B990C50E}" dt="2026-03-04T02:33:55.454" v="3436"/>
          <ac:picMkLst>
            <pc:docMk/>
            <pc:sldMk cId="1440580503" sldId="344"/>
            <ac:picMk id="6" creationId="{517E8896-94DE-E636-45D0-0784EE9EB3FC}"/>
          </ac:picMkLst>
        </pc:picChg>
        <pc:picChg chg="add mod">
          <ac:chgData name="Rachael Jones" userId="dd6e9cf6-f242-4c1c-9793-df31a8918bb3" providerId="ADAL" clId="{5AD87EF1-E295-40CA-B445-E8C7B990C50E}" dt="2026-03-04T02:33:55.487" v="3453"/>
          <ac:picMkLst>
            <pc:docMk/>
            <pc:sldMk cId="1440580503" sldId="344"/>
            <ac:picMk id="9" creationId="{CF88F957-1121-504C-F250-7D1BD9E8834F}"/>
          </ac:picMkLst>
        </pc:picChg>
      </pc:sldChg>
      <pc:sldChg chg="del">
        <pc:chgData name="Rachael Jones" userId="dd6e9cf6-f242-4c1c-9793-df31a8918bb3" providerId="ADAL" clId="{5AD87EF1-E295-40CA-B445-E8C7B990C50E}" dt="2026-03-03T20:19:09.543" v="1" actId="47"/>
        <pc:sldMkLst>
          <pc:docMk/>
          <pc:sldMk cId="2805663913" sldId="344"/>
        </pc:sldMkLst>
      </pc:sldChg>
      <pc:sldChg chg="del">
        <pc:chgData name="Rachael Jones" userId="dd6e9cf6-f242-4c1c-9793-df31a8918bb3" providerId="ADAL" clId="{5AD87EF1-E295-40CA-B445-E8C7B990C50E}" dt="2026-03-03T20:19:09.543" v="1" actId="47"/>
        <pc:sldMkLst>
          <pc:docMk/>
          <pc:sldMk cId="1039427933" sldId="345"/>
        </pc:sldMkLst>
      </pc:sldChg>
      <pc:sldChg chg="modSp add mod ord">
        <pc:chgData name="Rachael Jones" userId="dd6e9cf6-f242-4c1c-9793-df31a8918bb3" providerId="ADAL" clId="{5AD87EF1-E295-40CA-B445-E8C7B990C50E}" dt="2026-03-04T02:38:46.578" v="3489" actId="403"/>
        <pc:sldMkLst>
          <pc:docMk/>
          <pc:sldMk cId="3481235958" sldId="345"/>
        </pc:sldMkLst>
        <pc:spChg chg="mod">
          <ac:chgData name="Rachael Jones" userId="dd6e9cf6-f242-4c1c-9793-df31a8918bb3" providerId="ADAL" clId="{5AD87EF1-E295-40CA-B445-E8C7B990C50E}" dt="2026-03-04T02:38:46.578" v="3489" actId="403"/>
          <ac:spMkLst>
            <pc:docMk/>
            <pc:sldMk cId="3481235958" sldId="345"/>
            <ac:spMk id="150" creationId="{2A82407D-EE4F-C608-26C8-72F4E1FEA76F}"/>
          </ac:spMkLst>
        </pc:spChg>
      </pc:sldChg>
      <pc:sldChg chg="del">
        <pc:chgData name="Rachael Jones" userId="dd6e9cf6-f242-4c1c-9793-df31a8918bb3" providerId="ADAL" clId="{5AD87EF1-E295-40CA-B445-E8C7B990C50E}" dt="2026-03-03T20:19:09.543" v="1" actId="47"/>
        <pc:sldMkLst>
          <pc:docMk/>
          <pc:sldMk cId="3331359189" sldId="346"/>
        </pc:sldMkLst>
      </pc:sldChg>
      <pc:sldChg chg="del">
        <pc:chgData name="Rachael Jones" userId="dd6e9cf6-f242-4c1c-9793-df31a8918bb3" providerId="ADAL" clId="{5AD87EF1-E295-40CA-B445-E8C7B990C50E}" dt="2026-03-03T20:19:09.543" v="1" actId="47"/>
        <pc:sldMkLst>
          <pc:docMk/>
          <pc:sldMk cId="2954434697" sldId="359"/>
        </pc:sldMkLst>
      </pc:sldChg>
      <pc:sldChg chg="del">
        <pc:chgData name="Rachael Jones" userId="dd6e9cf6-f242-4c1c-9793-df31a8918bb3" providerId="ADAL" clId="{5AD87EF1-E295-40CA-B445-E8C7B990C50E}" dt="2026-03-03T20:19:09.543" v="1" actId="47"/>
        <pc:sldMkLst>
          <pc:docMk/>
          <pc:sldMk cId="1515473894" sldId="360"/>
        </pc:sldMkLst>
      </pc:sldChg>
      <pc:sldChg chg="del">
        <pc:chgData name="Rachael Jones" userId="dd6e9cf6-f242-4c1c-9793-df31a8918bb3" providerId="ADAL" clId="{5AD87EF1-E295-40CA-B445-E8C7B990C50E}" dt="2026-03-03T20:19:09.543" v="1" actId="47"/>
        <pc:sldMkLst>
          <pc:docMk/>
          <pc:sldMk cId="648177962" sldId="361"/>
        </pc:sldMkLst>
      </pc:sldChg>
      <pc:sldChg chg="del">
        <pc:chgData name="Rachael Jones" userId="dd6e9cf6-f242-4c1c-9793-df31a8918bb3" providerId="ADAL" clId="{5AD87EF1-E295-40CA-B445-E8C7B990C50E}" dt="2026-03-03T20:19:09.543" v="1" actId="47"/>
        <pc:sldMkLst>
          <pc:docMk/>
          <pc:sldMk cId="1805657175" sldId="362"/>
        </pc:sldMkLst>
      </pc:sldChg>
      <pc:sldChg chg="del">
        <pc:chgData name="Rachael Jones" userId="dd6e9cf6-f242-4c1c-9793-df31a8918bb3" providerId="ADAL" clId="{5AD87EF1-E295-40CA-B445-E8C7B990C50E}" dt="2026-03-03T20:19:09.543" v="1" actId="47"/>
        <pc:sldMkLst>
          <pc:docMk/>
          <pc:sldMk cId="166896220" sldId="363"/>
        </pc:sldMkLst>
      </pc:sldChg>
      <pc:sldChg chg="del">
        <pc:chgData name="Rachael Jones" userId="dd6e9cf6-f242-4c1c-9793-df31a8918bb3" providerId="ADAL" clId="{5AD87EF1-E295-40CA-B445-E8C7B990C50E}" dt="2026-03-03T20:19:09.543" v="1" actId="47"/>
        <pc:sldMkLst>
          <pc:docMk/>
          <pc:sldMk cId="166515550" sldId="364"/>
        </pc:sldMkLst>
      </pc:sldChg>
      <pc:sldChg chg="del">
        <pc:chgData name="Rachael Jones" userId="dd6e9cf6-f242-4c1c-9793-df31a8918bb3" providerId="ADAL" clId="{5AD87EF1-E295-40CA-B445-E8C7B990C50E}" dt="2026-03-03T20:19:09.543" v="1" actId="47"/>
        <pc:sldMkLst>
          <pc:docMk/>
          <pc:sldMk cId="397534220" sldId="365"/>
        </pc:sldMkLst>
      </pc:sldChg>
      <pc:sldChg chg="del">
        <pc:chgData name="Rachael Jones" userId="dd6e9cf6-f242-4c1c-9793-df31a8918bb3" providerId="ADAL" clId="{5AD87EF1-E295-40CA-B445-E8C7B990C50E}" dt="2026-03-03T20:19:09.543" v="1" actId="47"/>
        <pc:sldMkLst>
          <pc:docMk/>
          <pc:sldMk cId="973056836" sldId="366"/>
        </pc:sldMkLst>
      </pc:sldChg>
      <pc:sldChg chg="del">
        <pc:chgData name="Rachael Jones" userId="dd6e9cf6-f242-4c1c-9793-df31a8918bb3" providerId="ADAL" clId="{5AD87EF1-E295-40CA-B445-E8C7B990C50E}" dt="2026-03-03T20:19:09.543" v="1" actId="47"/>
        <pc:sldMkLst>
          <pc:docMk/>
          <pc:sldMk cId="1709115860" sldId="367"/>
        </pc:sldMkLst>
      </pc:sldChg>
      <pc:sldChg chg="del">
        <pc:chgData name="Rachael Jones" userId="dd6e9cf6-f242-4c1c-9793-df31a8918bb3" providerId="ADAL" clId="{5AD87EF1-E295-40CA-B445-E8C7B990C50E}" dt="2026-03-03T20:19:09.543" v="1" actId="47"/>
        <pc:sldMkLst>
          <pc:docMk/>
          <pc:sldMk cId="2609559621" sldId="368"/>
        </pc:sldMkLst>
      </pc:sldChg>
      <pc:sldChg chg="del">
        <pc:chgData name="Rachael Jones" userId="dd6e9cf6-f242-4c1c-9793-df31a8918bb3" providerId="ADAL" clId="{5AD87EF1-E295-40CA-B445-E8C7B990C50E}" dt="2026-03-03T20:19:09.543" v="1" actId="47"/>
        <pc:sldMkLst>
          <pc:docMk/>
          <pc:sldMk cId="3830205991" sldId="369"/>
        </pc:sldMkLst>
      </pc:sldChg>
      <pc:sldChg chg="del">
        <pc:chgData name="Rachael Jones" userId="dd6e9cf6-f242-4c1c-9793-df31a8918bb3" providerId="ADAL" clId="{5AD87EF1-E295-40CA-B445-E8C7B990C50E}" dt="2026-03-03T20:19:09.543" v="1" actId="47"/>
        <pc:sldMkLst>
          <pc:docMk/>
          <pc:sldMk cId="1521361304" sldId="370"/>
        </pc:sldMkLst>
      </pc:sldChg>
      <pc:sldChg chg="del">
        <pc:chgData name="Rachael Jones" userId="dd6e9cf6-f242-4c1c-9793-df31a8918bb3" providerId="ADAL" clId="{5AD87EF1-E295-40CA-B445-E8C7B990C50E}" dt="2026-03-03T20:19:09.543" v="1" actId="47"/>
        <pc:sldMkLst>
          <pc:docMk/>
          <pc:sldMk cId="2621709340" sldId="371"/>
        </pc:sldMkLst>
      </pc:sldChg>
      <pc:sldChg chg="del">
        <pc:chgData name="Rachael Jones" userId="dd6e9cf6-f242-4c1c-9793-df31a8918bb3" providerId="ADAL" clId="{5AD87EF1-E295-40CA-B445-E8C7B990C50E}" dt="2026-03-03T20:19:09.543" v="1" actId="47"/>
        <pc:sldMkLst>
          <pc:docMk/>
          <pc:sldMk cId="3191885214" sldId="372"/>
        </pc:sldMkLst>
      </pc:sldChg>
      <pc:sldChg chg="del">
        <pc:chgData name="Rachael Jones" userId="dd6e9cf6-f242-4c1c-9793-df31a8918bb3" providerId="ADAL" clId="{5AD87EF1-E295-40CA-B445-E8C7B990C50E}" dt="2026-03-03T20:19:09.543" v="1" actId="47"/>
        <pc:sldMkLst>
          <pc:docMk/>
          <pc:sldMk cId="4144335920" sldId="373"/>
        </pc:sldMkLst>
      </pc:sldChg>
      <pc:sldChg chg="del">
        <pc:chgData name="Rachael Jones" userId="dd6e9cf6-f242-4c1c-9793-df31a8918bb3" providerId="ADAL" clId="{5AD87EF1-E295-40CA-B445-E8C7B990C50E}" dt="2026-03-03T20:19:09.543" v="1" actId="47"/>
        <pc:sldMkLst>
          <pc:docMk/>
          <pc:sldMk cId="1249334055" sldId="374"/>
        </pc:sldMkLst>
      </pc:sldChg>
      <pc:sldChg chg="del">
        <pc:chgData name="Rachael Jones" userId="dd6e9cf6-f242-4c1c-9793-df31a8918bb3" providerId="ADAL" clId="{5AD87EF1-E295-40CA-B445-E8C7B990C50E}" dt="2026-03-03T20:19:09.543" v="1" actId="47"/>
        <pc:sldMkLst>
          <pc:docMk/>
          <pc:sldMk cId="1402439794" sldId="375"/>
        </pc:sldMkLst>
      </pc:sldChg>
      <pc:sldChg chg="del">
        <pc:chgData name="Rachael Jones" userId="dd6e9cf6-f242-4c1c-9793-df31a8918bb3" providerId="ADAL" clId="{5AD87EF1-E295-40CA-B445-E8C7B990C50E}" dt="2026-03-03T20:19:09.543" v="1" actId="47"/>
        <pc:sldMkLst>
          <pc:docMk/>
          <pc:sldMk cId="1923651095" sldId="376"/>
        </pc:sldMkLst>
      </pc:sldChg>
      <pc:sldChg chg="del">
        <pc:chgData name="Rachael Jones" userId="dd6e9cf6-f242-4c1c-9793-df31a8918bb3" providerId="ADAL" clId="{5AD87EF1-E295-40CA-B445-E8C7B990C50E}" dt="2026-03-03T20:19:09.543" v="1" actId="47"/>
        <pc:sldMkLst>
          <pc:docMk/>
          <pc:sldMk cId="4110482137" sldId="377"/>
        </pc:sldMkLst>
      </pc:sldChg>
      <pc:sldChg chg="del">
        <pc:chgData name="Rachael Jones" userId="dd6e9cf6-f242-4c1c-9793-df31a8918bb3" providerId="ADAL" clId="{5AD87EF1-E295-40CA-B445-E8C7B990C50E}" dt="2026-03-03T20:19:09.543" v="1" actId="47"/>
        <pc:sldMkLst>
          <pc:docMk/>
          <pc:sldMk cId="69852468" sldId="378"/>
        </pc:sldMkLst>
      </pc:sldChg>
      <pc:sldChg chg="del">
        <pc:chgData name="Rachael Jones" userId="dd6e9cf6-f242-4c1c-9793-df31a8918bb3" providerId="ADAL" clId="{5AD87EF1-E295-40CA-B445-E8C7B990C50E}" dt="2026-03-03T20:19:09.543" v="1" actId="47"/>
        <pc:sldMkLst>
          <pc:docMk/>
          <pc:sldMk cId="4236196725" sldId="379"/>
        </pc:sldMkLst>
      </pc:sldChg>
      <pc:sldChg chg="del">
        <pc:chgData name="Rachael Jones" userId="dd6e9cf6-f242-4c1c-9793-df31a8918bb3" providerId="ADAL" clId="{5AD87EF1-E295-40CA-B445-E8C7B990C50E}" dt="2026-03-03T20:19:09.543" v="1" actId="47"/>
        <pc:sldMkLst>
          <pc:docMk/>
          <pc:sldMk cId="2552845037" sldId="380"/>
        </pc:sldMkLst>
      </pc:sldChg>
      <pc:sldChg chg="del">
        <pc:chgData name="Rachael Jones" userId="dd6e9cf6-f242-4c1c-9793-df31a8918bb3" providerId="ADAL" clId="{5AD87EF1-E295-40CA-B445-E8C7B990C50E}" dt="2026-03-03T20:19:09.543" v="1" actId="47"/>
        <pc:sldMkLst>
          <pc:docMk/>
          <pc:sldMk cId="1126800872" sldId="381"/>
        </pc:sldMkLst>
      </pc:sldChg>
      <pc:sldChg chg="del">
        <pc:chgData name="Rachael Jones" userId="dd6e9cf6-f242-4c1c-9793-df31a8918bb3" providerId="ADAL" clId="{5AD87EF1-E295-40CA-B445-E8C7B990C50E}" dt="2026-03-03T20:19:09.543" v="1" actId="47"/>
        <pc:sldMkLst>
          <pc:docMk/>
          <pc:sldMk cId="654594811" sldId="382"/>
        </pc:sldMkLst>
      </pc:sldChg>
      <pc:sldChg chg="del">
        <pc:chgData name="Rachael Jones" userId="dd6e9cf6-f242-4c1c-9793-df31a8918bb3" providerId="ADAL" clId="{5AD87EF1-E295-40CA-B445-E8C7B990C50E}" dt="2026-03-03T20:19:09.543" v="1" actId="47"/>
        <pc:sldMkLst>
          <pc:docMk/>
          <pc:sldMk cId="489528117" sldId="383"/>
        </pc:sldMkLst>
      </pc:sldChg>
      <pc:sldChg chg="del">
        <pc:chgData name="Rachael Jones" userId="dd6e9cf6-f242-4c1c-9793-df31a8918bb3" providerId="ADAL" clId="{5AD87EF1-E295-40CA-B445-E8C7B990C50E}" dt="2026-03-03T20:19:09.543" v="1" actId="47"/>
        <pc:sldMkLst>
          <pc:docMk/>
          <pc:sldMk cId="3002046987" sldId="384"/>
        </pc:sldMkLst>
      </pc:sldChg>
      <pc:sldChg chg="del">
        <pc:chgData name="Rachael Jones" userId="dd6e9cf6-f242-4c1c-9793-df31a8918bb3" providerId="ADAL" clId="{5AD87EF1-E295-40CA-B445-E8C7B990C50E}" dt="2026-03-03T20:19:09.543" v="1" actId="47"/>
        <pc:sldMkLst>
          <pc:docMk/>
          <pc:sldMk cId="3801550915" sldId="385"/>
        </pc:sldMkLst>
      </pc:sldChg>
      <pc:sldChg chg="del">
        <pc:chgData name="Rachael Jones" userId="dd6e9cf6-f242-4c1c-9793-df31a8918bb3" providerId="ADAL" clId="{5AD87EF1-E295-40CA-B445-E8C7B990C50E}" dt="2026-03-03T20:19:09.543" v="1" actId="47"/>
        <pc:sldMkLst>
          <pc:docMk/>
          <pc:sldMk cId="1058779554" sldId="386"/>
        </pc:sldMkLst>
      </pc:sldChg>
      <pc:sldChg chg="del">
        <pc:chgData name="Rachael Jones" userId="dd6e9cf6-f242-4c1c-9793-df31a8918bb3" providerId="ADAL" clId="{5AD87EF1-E295-40CA-B445-E8C7B990C50E}" dt="2026-03-03T20:19:09.543" v="1" actId="47"/>
        <pc:sldMkLst>
          <pc:docMk/>
          <pc:sldMk cId="376481547" sldId="387"/>
        </pc:sldMkLst>
      </pc:sldChg>
      <pc:sldChg chg="del">
        <pc:chgData name="Rachael Jones" userId="dd6e9cf6-f242-4c1c-9793-df31a8918bb3" providerId="ADAL" clId="{5AD87EF1-E295-40CA-B445-E8C7B990C50E}" dt="2026-03-03T20:19:09.543" v="1" actId="47"/>
        <pc:sldMkLst>
          <pc:docMk/>
          <pc:sldMk cId="412219013" sldId="388"/>
        </pc:sldMkLst>
      </pc:sldChg>
      <pc:sldChg chg="del">
        <pc:chgData name="Rachael Jones" userId="dd6e9cf6-f242-4c1c-9793-df31a8918bb3" providerId="ADAL" clId="{5AD87EF1-E295-40CA-B445-E8C7B990C50E}" dt="2026-03-03T20:19:09.543" v="1" actId="47"/>
        <pc:sldMkLst>
          <pc:docMk/>
          <pc:sldMk cId="4187871461" sldId="389"/>
        </pc:sldMkLst>
      </pc:sldChg>
      <pc:sldChg chg="del">
        <pc:chgData name="Rachael Jones" userId="dd6e9cf6-f242-4c1c-9793-df31a8918bb3" providerId="ADAL" clId="{5AD87EF1-E295-40CA-B445-E8C7B990C50E}" dt="2026-03-03T20:19:09.543" v="1" actId="47"/>
        <pc:sldMkLst>
          <pc:docMk/>
          <pc:sldMk cId="1781224527" sldId="390"/>
        </pc:sldMkLst>
      </pc:sldChg>
      <pc:sldChg chg="del">
        <pc:chgData name="Rachael Jones" userId="dd6e9cf6-f242-4c1c-9793-df31a8918bb3" providerId="ADAL" clId="{5AD87EF1-E295-40CA-B445-E8C7B990C50E}" dt="2026-03-03T20:19:09.543" v="1" actId="47"/>
        <pc:sldMkLst>
          <pc:docMk/>
          <pc:sldMk cId="220205038" sldId="391"/>
        </pc:sldMkLst>
      </pc:sldChg>
      <pc:sldChg chg="del">
        <pc:chgData name="Rachael Jones" userId="dd6e9cf6-f242-4c1c-9793-df31a8918bb3" providerId="ADAL" clId="{5AD87EF1-E295-40CA-B445-E8C7B990C50E}" dt="2026-03-03T20:19:09.543" v="1" actId="47"/>
        <pc:sldMkLst>
          <pc:docMk/>
          <pc:sldMk cId="3106307704" sldId="392"/>
        </pc:sldMkLst>
      </pc:sldChg>
      <pc:sldChg chg="del">
        <pc:chgData name="Rachael Jones" userId="dd6e9cf6-f242-4c1c-9793-df31a8918bb3" providerId="ADAL" clId="{5AD87EF1-E295-40CA-B445-E8C7B990C50E}" dt="2026-03-03T20:19:09.543" v="1" actId="47"/>
        <pc:sldMkLst>
          <pc:docMk/>
          <pc:sldMk cId="3381950166" sldId="393"/>
        </pc:sldMkLst>
      </pc:sldChg>
      <pc:sldChg chg="del">
        <pc:chgData name="Rachael Jones" userId="dd6e9cf6-f242-4c1c-9793-df31a8918bb3" providerId="ADAL" clId="{5AD87EF1-E295-40CA-B445-E8C7B990C50E}" dt="2026-03-03T20:19:09.543" v="1" actId="47"/>
        <pc:sldMkLst>
          <pc:docMk/>
          <pc:sldMk cId="1900388580" sldId="394"/>
        </pc:sldMkLst>
      </pc:sldChg>
      <pc:sldChg chg="del">
        <pc:chgData name="Rachael Jones" userId="dd6e9cf6-f242-4c1c-9793-df31a8918bb3" providerId="ADAL" clId="{5AD87EF1-E295-40CA-B445-E8C7B990C50E}" dt="2026-03-03T20:19:09.543" v="1" actId="47"/>
        <pc:sldMkLst>
          <pc:docMk/>
          <pc:sldMk cId="2468468243" sldId="395"/>
        </pc:sldMkLst>
      </pc:sldChg>
      <pc:sldChg chg="del">
        <pc:chgData name="Rachael Jones" userId="dd6e9cf6-f242-4c1c-9793-df31a8918bb3" providerId="ADAL" clId="{5AD87EF1-E295-40CA-B445-E8C7B990C50E}" dt="2026-03-03T20:19:09.543" v="1" actId="47"/>
        <pc:sldMkLst>
          <pc:docMk/>
          <pc:sldMk cId="342619124" sldId="396"/>
        </pc:sldMkLst>
      </pc:sldChg>
      <pc:sldChg chg="del">
        <pc:chgData name="Rachael Jones" userId="dd6e9cf6-f242-4c1c-9793-df31a8918bb3" providerId="ADAL" clId="{5AD87EF1-E295-40CA-B445-E8C7B990C50E}" dt="2026-03-03T20:19:09.543" v="1" actId="47"/>
        <pc:sldMkLst>
          <pc:docMk/>
          <pc:sldMk cId="3421251955" sldId="397"/>
        </pc:sldMkLst>
      </pc:sldChg>
      <pc:sldChg chg="del">
        <pc:chgData name="Rachael Jones" userId="dd6e9cf6-f242-4c1c-9793-df31a8918bb3" providerId="ADAL" clId="{5AD87EF1-E295-40CA-B445-E8C7B990C50E}" dt="2026-03-03T20:19:09.543" v="1" actId="47"/>
        <pc:sldMkLst>
          <pc:docMk/>
          <pc:sldMk cId="2914579605" sldId="398"/>
        </pc:sldMkLst>
      </pc:sldChg>
      <pc:sldChg chg="del">
        <pc:chgData name="Rachael Jones" userId="dd6e9cf6-f242-4c1c-9793-df31a8918bb3" providerId="ADAL" clId="{5AD87EF1-E295-40CA-B445-E8C7B990C50E}" dt="2026-03-03T20:19:09.543" v="1" actId="47"/>
        <pc:sldMkLst>
          <pc:docMk/>
          <pc:sldMk cId="2140084024" sldId="399"/>
        </pc:sldMkLst>
      </pc:sldChg>
      <pc:sldChg chg="del">
        <pc:chgData name="Rachael Jones" userId="dd6e9cf6-f242-4c1c-9793-df31a8918bb3" providerId="ADAL" clId="{5AD87EF1-E295-40CA-B445-E8C7B990C50E}" dt="2026-03-03T20:19:09.543" v="1" actId="47"/>
        <pc:sldMkLst>
          <pc:docMk/>
          <pc:sldMk cId="4163263615" sldId="400"/>
        </pc:sldMkLst>
      </pc:sldChg>
      <pc:sldChg chg="del">
        <pc:chgData name="Rachael Jones" userId="dd6e9cf6-f242-4c1c-9793-df31a8918bb3" providerId="ADAL" clId="{5AD87EF1-E295-40CA-B445-E8C7B990C50E}" dt="2026-03-03T20:19:09.543" v="1" actId="47"/>
        <pc:sldMkLst>
          <pc:docMk/>
          <pc:sldMk cId="2788889685" sldId="401"/>
        </pc:sldMkLst>
      </pc:sldChg>
      <pc:sldChg chg="del">
        <pc:chgData name="Rachael Jones" userId="dd6e9cf6-f242-4c1c-9793-df31a8918bb3" providerId="ADAL" clId="{5AD87EF1-E295-40CA-B445-E8C7B990C50E}" dt="2026-03-03T20:19:09.543" v="1" actId="47"/>
        <pc:sldMkLst>
          <pc:docMk/>
          <pc:sldMk cId="888877253" sldId="402"/>
        </pc:sldMkLst>
      </pc:sldChg>
      <pc:sldChg chg="del">
        <pc:chgData name="Rachael Jones" userId="dd6e9cf6-f242-4c1c-9793-df31a8918bb3" providerId="ADAL" clId="{5AD87EF1-E295-40CA-B445-E8C7B990C50E}" dt="2026-03-03T20:19:09.543" v="1" actId="47"/>
        <pc:sldMkLst>
          <pc:docMk/>
          <pc:sldMk cId="2506755430" sldId="403"/>
        </pc:sldMkLst>
      </pc:sldChg>
      <pc:sldChg chg="del">
        <pc:chgData name="Rachael Jones" userId="dd6e9cf6-f242-4c1c-9793-df31a8918bb3" providerId="ADAL" clId="{5AD87EF1-E295-40CA-B445-E8C7B990C50E}" dt="2026-03-03T20:19:09.543" v="1" actId="47"/>
        <pc:sldMkLst>
          <pc:docMk/>
          <pc:sldMk cId="274408200" sldId="404"/>
        </pc:sldMkLst>
      </pc:sldChg>
      <pc:sldChg chg="del">
        <pc:chgData name="Rachael Jones" userId="dd6e9cf6-f242-4c1c-9793-df31a8918bb3" providerId="ADAL" clId="{5AD87EF1-E295-40CA-B445-E8C7B990C50E}" dt="2026-03-03T20:19:09.543" v="1" actId="47"/>
        <pc:sldMkLst>
          <pc:docMk/>
          <pc:sldMk cId="2547267976" sldId="405"/>
        </pc:sldMkLst>
      </pc:sldChg>
      <pc:sldChg chg="del">
        <pc:chgData name="Rachael Jones" userId="dd6e9cf6-f242-4c1c-9793-df31a8918bb3" providerId="ADAL" clId="{5AD87EF1-E295-40CA-B445-E8C7B990C50E}" dt="2026-03-03T20:19:09.543" v="1" actId="47"/>
        <pc:sldMkLst>
          <pc:docMk/>
          <pc:sldMk cId="3196869873" sldId="406"/>
        </pc:sldMkLst>
      </pc:sldChg>
      <pc:sldChg chg="del">
        <pc:chgData name="Rachael Jones" userId="dd6e9cf6-f242-4c1c-9793-df31a8918bb3" providerId="ADAL" clId="{5AD87EF1-E295-40CA-B445-E8C7B990C50E}" dt="2026-03-03T20:19:09.543" v="1" actId="47"/>
        <pc:sldMkLst>
          <pc:docMk/>
          <pc:sldMk cId="1443957534" sldId="407"/>
        </pc:sldMkLst>
      </pc:sldChg>
      <pc:sldChg chg="del">
        <pc:chgData name="Rachael Jones" userId="dd6e9cf6-f242-4c1c-9793-df31a8918bb3" providerId="ADAL" clId="{5AD87EF1-E295-40CA-B445-E8C7B990C50E}" dt="2026-03-03T20:19:09.543" v="1" actId="47"/>
        <pc:sldMkLst>
          <pc:docMk/>
          <pc:sldMk cId="1387374865" sldId="4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xfrm>
            <a:off x="1143000" y="685800"/>
            <a:ext cx="4572000" cy="3429000"/>
          </a:xfrm>
          <a:prstGeom prst="rect">
            <a:avLst/>
          </a:prstGeom>
        </p:spPr>
        <p:txBody>
          <a:bodyPr/>
          <a:lstStyle/>
          <a:p>
            <a:endParaRPr/>
          </a:p>
        </p:txBody>
      </p:sp>
      <p:sp>
        <p:nvSpPr>
          <p:cNvPr id="86" name="Shape 8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4" name="Presentation Title"/>
          <p:cNvSpPr txBox="1">
            <a:spLocks noGrp="1"/>
          </p:cNvSpPr>
          <p:nvPr>
            <p:ph type="title" hasCustomPrompt="1"/>
          </p:nvPr>
        </p:nvSpPr>
        <p:spPr>
          <a:xfrm>
            <a:off x="2499652" y="4784472"/>
            <a:ext cx="15537070" cy="4648201"/>
          </a:xfrm>
          <a:prstGeom prst="rect">
            <a:avLst/>
          </a:prstGeom>
        </p:spPr>
        <p:txBody>
          <a:bodyPr anchor="b"/>
          <a:lstStyle/>
          <a:p>
            <a:r>
              <a:t>Presentation Title</a:t>
            </a:r>
          </a:p>
        </p:txBody>
      </p:sp>
      <p:sp>
        <p:nvSpPr>
          <p:cNvPr id="15" name="Subtitle"/>
          <p:cNvSpPr txBox="1">
            <a:spLocks noGrp="1"/>
          </p:cNvSpPr>
          <p:nvPr>
            <p:ph type="body" sz="quarter" idx="21"/>
          </p:nvPr>
        </p:nvSpPr>
        <p:spPr>
          <a:xfrm>
            <a:off x="2512352" y="9460029"/>
            <a:ext cx="21150196" cy="1956406"/>
          </a:xfrm>
          <a:prstGeom prst="rect">
            <a:avLst/>
          </a:prstGeom>
        </p:spPr>
        <p:txBody>
          <a:bodyPr lIns="45719" tIns="45719" rIns="45719" bIns="45719"/>
          <a:lstStyle/>
          <a:p>
            <a:r>
              <a:t>Subtitle</a:t>
            </a:r>
          </a:p>
        </p:txBody>
      </p:sp>
      <p:pic>
        <p:nvPicPr>
          <p:cNvPr id="16" name="Logo.png" descr="Logo.png"/>
          <p:cNvPicPr>
            <a:picLocks noChangeAspect="1"/>
          </p:cNvPicPr>
          <p:nvPr/>
        </p:nvPicPr>
        <p:blipFill>
          <a:blip r:embed="rId2"/>
          <a:stretch>
            <a:fillRect/>
          </a:stretch>
        </p:blipFill>
        <p:spPr>
          <a:xfrm>
            <a:off x="18526821" y="10190033"/>
            <a:ext cx="5072477" cy="2606868"/>
          </a:xfrm>
          <a:prstGeom prst="rect">
            <a:avLst/>
          </a:prstGeom>
          <a:ln w="12700">
            <a:miter lim="400000"/>
          </a:ln>
        </p:spPr>
      </p:pic>
      <p:sp>
        <p:nvSpPr>
          <p:cNvPr id="17" name="A higher level of care"/>
          <p:cNvSpPr txBox="1"/>
          <p:nvPr/>
        </p:nvSpPr>
        <p:spPr>
          <a:xfrm rot="5400000">
            <a:off x="21062945" y="2740377"/>
            <a:ext cx="48113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1800" b="1" cap="all" spc="179">
                <a:solidFill>
                  <a:srgbClr val="FFFFFF"/>
                </a:solidFill>
                <a:latin typeface="+mn-lt"/>
                <a:ea typeface="+mn-ea"/>
                <a:cs typeface="+mn-cs"/>
                <a:sym typeface="Helvetica"/>
              </a:defRPr>
            </a:lvl1pPr>
          </a:lstStyle>
          <a:p>
            <a:r>
              <a:t>A higher level of care</a:t>
            </a:r>
          </a:p>
        </p:txBody>
      </p:sp>
      <p:sp>
        <p:nvSpPr>
          <p:cNvPr id="18" name="Presentation title | MM/DD/YY"/>
          <p:cNvSpPr txBox="1">
            <a:spLocks noGrp="1"/>
          </p:cNvSpPr>
          <p:nvPr>
            <p:ph type="body" sz="quarter" idx="22"/>
          </p:nvPr>
        </p:nvSpPr>
        <p:spPr>
          <a:xfrm>
            <a:off x="983665" y="12781528"/>
            <a:ext cx="4811320" cy="636979"/>
          </a:xfrm>
          <a:prstGeom prst="rect">
            <a:avLst/>
          </a:prstGeom>
        </p:spPr>
        <p:txBody>
          <a:bodyPr lIns="45719" tIns="45719" rIns="45719" bIns="45719"/>
          <a:lstStyle>
            <a:lvl1pPr>
              <a:defRPr sz="1800" b="1" cap="all" spc="179">
                <a:latin typeface="+mn-lt"/>
                <a:ea typeface="+mn-ea"/>
                <a:cs typeface="+mn-cs"/>
                <a:sym typeface="Helvetica"/>
              </a:defRPr>
            </a:lvl1pPr>
          </a:lstStyle>
          <a:p>
            <a:r>
              <a:t>Presentation title | MM/DD/YY</a:t>
            </a:r>
          </a:p>
        </p:txBody>
      </p:sp>
      <p:sp>
        <p:nvSpPr>
          <p:cNvPr id="19" name="© 2022 St. Joseph’s Health"/>
          <p:cNvSpPr txBox="1"/>
          <p:nvPr/>
        </p:nvSpPr>
        <p:spPr>
          <a:xfrm>
            <a:off x="10681789" y="12781528"/>
            <a:ext cx="48113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1800" spc="18">
                <a:solidFill>
                  <a:srgbClr val="FFFFFF"/>
                </a:solidFill>
                <a:latin typeface="Helvetica Light"/>
                <a:ea typeface="Helvetica Light"/>
                <a:cs typeface="Helvetica Light"/>
                <a:sym typeface="Helvetica Light"/>
              </a:defRPr>
            </a:lvl1pPr>
          </a:lstStyle>
          <a:p>
            <a:r>
              <a:t>© 2022 St. Joseph’s Health</a:t>
            </a:r>
          </a:p>
        </p:txBody>
      </p:sp>
      <p:sp>
        <p:nvSpPr>
          <p:cNvPr id="20" name="Slide Number"/>
          <p:cNvSpPr txBox="1">
            <a:spLocks noGrp="1"/>
          </p:cNvSpPr>
          <p:nvPr>
            <p:ph type="sldNum" sz="quarter" idx="2"/>
          </p:nvPr>
        </p:nvSpPr>
        <p:spPr>
          <a:xfrm>
            <a:off x="12001465" y="13074598"/>
            <a:ext cx="368573"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los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A higher level of care"/>
          <p:cNvSpPr txBox="1"/>
          <p:nvPr/>
        </p:nvSpPr>
        <p:spPr>
          <a:xfrm rot="5400000">
            <a:off x="21062945" y="2740377"/>
            <a:ext cx="48113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1800" b="1" cap="all" spc="179">
                <a:solidFill>
                  <a:srgbClr val="FFFFFF"/>
                </a:solidFill>
                <a:latin typeface="+mn-lt"/>
                <a:ea typeface="+mn-ea"/>
                <a:cs typeface="+mn-cs"/>
                <a:sym typeface="Helvetica"/>
              </a:defRPr>
            </a:lvl1pPr>
          </a:lstStyle>
          <a:p>
            <a:r>
              <a:t>A higher level of care</a:t>
            </a:r>
          </a:p>
        </p:txBody>
      </p:sp>
      <p:sp>
        <p:nvSpPr>
          <p:cNvPr id="76" name="© 2022 St. Joseph’s Health"/>
          <p:cNvSpPr txBox="1"/>
          <p:nvPr/>
        </p:nvSpPr>
        <p:spPr>
          <a:xfrm>
            <a:off x="983665" y="12781528"/>
            <a:ext cx="4811320"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1800" spc="18">
                <a:solidFill>
                  <a:srgbClr val="FFFFFF"/>
                </a:solidFill>
                <a:latin typeface="Helvetica Light"/>
                <a:ea typeface="Helvetica Light"/>
                <a:cs typeface="Helvetica Light"/>
                <a:sym typeface="Helvetica Light"/>
              </a:defRPr>
            </a:lvl1pPr>
          </a:lstStyle>
          <a:p>
            <a:r>
              <a:t>© 2022 St. Joseph’s Health</a:t>
            </a:r>
          </a:p>
        </p:txBody>
      </p:sp>
      <p:sp>
        <p:nvSpPr>
          <p:cNvPr id="77" name="THANK YOU"/>
          <p:cNvSpPr txBox="1"/>
          <p:nvPr/>
        </p:nvSpPr>
        <p:spPr>
          <a:xfrm>
            <a:off x="2499652" y="4607257"/>
            <a:ext cx="17175958" cy="464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lgn="l">
              <a:lnSpc>
                <a:spcPct val="80000"/>
              </a:lnSpc>
              <a:defRPr sz="8500" b="1" cap="all" spc="170">
                <a:solidFill>
                  <a:srgbClr val="FFFFFF"/>
                </a:solidFill>
                <a:latin typeface="+mn-lt"/>
                <a:ea typeface="+mn-ea"/>
                <a:cs typeface="+mn-cs"/>
                <a:sym typeface="Helvetica"/>
              </a:defRPr>
            </a:lvl1pPr>
          </a:lstStyle>
          <a:p>
            <a:r>
              <a:t>THANK YOU</a:t>
            </a:r>
          </a:p>
        </p:txBody>
      </p:sp>
      <p:pic>
        <p:nvPicPr>
          <p:cNvPr id="78" name="Logo.png" descr="Logo.png"/>
          <p:cNvPicPr>
            <a:picLocks noChangeAspect="1"/>
          </p:cNvPicPr>
          <p:nvPr/>
        </p:nvPicPr>
        <p:blipFill>
          <a:blip r:embed="rId3"/>
          <a:stretch>
            <a:fillRect/>
          </a:stretch>
        </p:blipFill>
        <p:spPr>
          <a:xfrm>
            <a:off x="18526821" y="10190033"/>
            <a:ext cx="5072477" cy="2606868"/>
          </a:xfrm>
          <a:prstGeom prst="rect">
            <a:avLst/>
          </a:prstGeom>
          <a:ln w="12700">
            <a:miter lim="400000"/>
          </a:ln>
        </p:spPr>
      </p:pic>
      <p:sp>
        <p:nvSpPr>
          <p:cNvPr id="79" name="Slide Number"/>
          <p:cNvSpPr txBox="1">
            <a:spLocks noGrp="1"/>
          </p:cNvSpPr>
          <p:nvPr>
            <p:ph type="sldNum" sz="quarter" idx="2"/>
          </p:nvPr>
        </p:nvSpPr>
        <p:spPr>
          <a:xfrm>
            <a:off x="12001465" y="13074598"/>
            <a:ext cx="368573"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2ED933-67B6-0D4D-1D21-E7427D0D4818}"/>
              </a:ext>
            </a:extLst>
          </p:cNvPr>
          <p:cNvSpPr>
            <a:spLocks noGrp="1"/>
          </p:cNvSpPr>
          <p:nvPr>
            <p:ph type="sldNum" sz="quarter" idx="10"/>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7148953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ody Copy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 name="Body Level One…"/>
          <p:cNvSpPr txBox="1">
            <a:spLocks noGrp="1"/>
          </p:cNvSpPr>
          <p:nvPr>
            <p:ph type="body" sz="half" idx="1" hasCustomPrompt="1"/>
          </p:nvPr>
        </p:nvSpPr>
        <p:spPr>
          <a:xfrm>
            <a:off x="3854127" y="6644357"/>
            <a:ext cx="16493252" cy="5808796"/>
          </a:xfrm>
          <a:prstGeom prst="rect">
            <a:avLst/>
          </a:prstGeom>
        </p:spPr>
        <p:txBody>
          <a:bodyPr/>
          <a:lstStyle>
            <a:lvl1pPr marL="457200" indent="-457200" defTabSz="2438338">
              <a:lnSpc>
                <a:spcPct val="150000"/>
              </a:lnSpc>
              <a:spcBef>
                <a:spcPts val="4500"/>
              </a:spcBef>
              <a:buSzPct val="123000"/>
              <a:buChar char="•"/>
              <a:defRPr sz="4200" baseline="-22222">
                <a:solidFill>
                  <a:srgbClr val="58595B"/>
                </a:solidFill>
                <a:latin typeface="Arial"/>
                <a:ea typeface="Arial"/>
                <a:cs typeface="Arial"/>
                <a:sym typeface="Arial"/>
              </a:defRPr>
            </a:lvl1pPr>
            <a:lvl2pPr marL="1066800" indent="-457200" defTabSz="2438338">
              <a:lnSpc>
                <a:spcPct val="90000"/>
              </a:lnSpc>
              <a:spcBef>
                <a:spcPts val="4500"/>
              </a:spcBef>
              <a:buSzPct val="123000"/>
              <a:buChar char="•"/>
              <a:defRPr sz="3600" baseline="-22222">
                <a:solidFill>
                  <a:srgbClr val="58595B"/>
                </a:solidFill>
                <a:latin typeface="Arial"/>
                <a:ea typeface="Arial"/>
                <a:cs typeface="Arial"/>
                <a:sym typeface="Arial"/>
              </a:defRPr>
            </a:lvl2pPr>
            <a:lvl3pPr marL="1828800" indent="-609600" defTabSz="2438338">
              <a:lnSpc>
                <a:spcPct val="90000"/>
              </a:lnSpc>
              <a:spcBef>
                <a:spcPts val="4500"/>
              </a:spcBef>
              <a:buSzPct val="123000"/>
              <a:buChar char="•"/>
              <a:defRPr sz="3600" baseline="-22222">
                <a:solidFill>
                  <a:srgbClr val="58595B"/>
                </a:solidFill>
                <a:latin typeface="Arial"/>
                <a:ea typeface="Arial"/>
                <a:cs typeface="Arial"/>
                <a:sym typeface="Arial"/>
              </a:defRPr>
            </a:lvl3pPr>
            <a:lvl4pPr marL="2438400" indent="-609600" defTabSz="2438338">
              <a:lnSpc>
                <a:spcPct val="90000"/>
              </a:lnSpc>
              <a:spcBef>
                <a:spcPts val="4500"/>
              </a:spcBef>
              <a:buSzPct val="123000"/>
              <a:buChar char="•"/>
              <a:defRPr sz="2800" i="1" baseline="-28571">
                <a:solidFill>
                  <a:srgbClr val="58595B"/>
                </a:solidFill>
                <a:latin typeface="Arial"/>
                <a:ea typeface="Arial"/>
                <a:cs typeface="Arial"/>
                <a:sym typeface="Arial"/>
              </a:defRPr>
            </a:lvl4pPr>
            <a:lvl5pPr marL="3048000" indent="-609600" defTabSz="2438338">
              <a:lnSpc>
                <a:spcPct val="90000"/>
              </a:lnSpc>
              <a:spcBef>
                <a:spcPts val="4500"/>
              </a:spcBef>
              <a:buSzPct val="123000"/>
              <a:buChar char="•"/>
              <a:defRPr sz="2800" i="1" baseline="-28571">
                <a:solidFill>
                  <a:srgbClr val="58595B"/>
                </a:solidFill>
                <a:latin typeface="Arial"/>
                <a:ea typeface="Arial"/>
                <a:cs typeface="Arial"/>
                <a:sym typeface="Arial"/>
              </a:defRPr>
            </a:lvl5pPr>
          </a:lstStyle>
          <a:p>
            <a:r>
              <a:rPr dirty="0"/>
              <a:t>Slide bullet text</a:t>
            </a:r>
          </a:p>
          <a:p>
            <a:pPr lvl="1"/>
            <a:endParaRPr dirty="0"/>
          </a:p>
          <a:p>
            <a:pPr lvl="2"/>
            <a:endParaRPr dirty="0"/>
          </a:p>
          <a:p>
            <a:pPr lvl="3"/>
            <a:endParaRPr dirty="0"/>
          </a:p>
          <a:p>
            <a:pPr lvl="4"/>
            <a:endParaRPr dirty="0"/>
          </a:p>
        </p:txBody>
      </p:sp>
      <p:sp>
        <p:nvSpPr>
          <p:cNvPr id="38" name="A higher level of care"/>
          <p:cNvSpPr txBox="1"/>
          <p:nvPr/>
        </p:nvSpPr>
        <p:spPr>
          <a:xfrm rot="5400000">
            <a:off x="21062945" y="4430112"/>
            <a:ext cx="48113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1800" b="1" cap="all" spc="179">
                <a:solidFill>
                  <a:srgbClr val="58595B"/>
                </a:solidFill>
                <a:latin typeface="+mn-lt"/>
                <a:ea typeface="+mn-ea"/>
                <a:cs typeface="+mn-cs"/>
                <a:sym typeface="Helvetica"/>
              </a:defRPr>
            </a:lvl1pPr>
          </a:lstStyle>
          <a:p>
            <a:r>
              <a:t>A higher level of care</a:t>
            </a:r>
          </a:p>
        </p:txBody>
      </p:sp>
      <p:sp>
        <p:nvSpPr>
          <p:cNvPr id="39" name="Presentation title | MM/DD/YY"/>
          <p:cNvSpPr txBox="1">
            <a:spLocks noGrp="1"/>
          </p:cNvSpPr>
          <p:nvPr>
            <p:ph type="body" sz="quarter" idx="21"/>
          </p:nvPr>
        </p:nvSpPr>
        <p:spPr>
          <a:xfrm>
            <a:off x="983665" y="12781528"/>
            <a:ext cx="16493251" cy="636979"/>
          </a:xfrm>
          <a:prstGeom prst="rect">
            <a:avLst/>
          </a:prstGeom>
        </p:spPr>
        <p:txBody>
          <a:bodyPr lIns="45719" tIns="45719" rIns="45719" bIns="45719"/>
          <a:lstStyle>
            <a:lvl1pPr>
              <a:defRPr sz="1800" b="1" cap="all" spc="179">
                <a:solidFill>
                  <a:srgbClr val="459BBE"/>
                </a:solidFill>
                <a:latin typeface="+mn-lt"/>
                <a:ea typeface="+mn-ea"/>
                <a:cs typeface="+mn-cs"/>
                <a:sym typeface="Helvetica"/>
              </a:defRPr>
            </a:lvl1pPr>
          </a:lstStyle>
          <a:p>
            <a:r>
              <a:t>Presentation title | MM/DD/YY</a:t>
            </a:r>
          </a:p>
        </p:txBody>
      </p:sp>
      <p:sp>
        <p:nvSpPr>
          <p:cNvPr id="40" name="St. Joseph’s health"/>
          <p:cNvSpPr txBox="1"/>
          <p:nvPr/>
        </p:nvSpPr>
        <p:spPr>
          <a:xfrm>
            <a:off x="17834551" y="12781528"/>
            <a:ext cx="48113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r" defTabSz="825500">
              <a:defRPr sz="1800" b="1" cap="all" spc="179">
                <a:solidFill>
                  <a:srgbClr val="58595B"/>
                </a:solidFill>
                <a:latin typeface="+mn-lt"/>
                <a:ea typeface="+mn-ea"/>
                <a:cs typeface="+mn-cs"/>
                <a:sym typeface="Helvetica"/>
              </a:defRPr>
            </a:lvl1pPr>
          </a:lstStyle>
          <a:p>
            <a:r>
              <a:t>St. Joseph’s health</a:t>
            </a:r>
          </a:p>
        </p:txBody>
      </p:sp>
      <p:sp>
        <p:nvSpPr>
          <p:cNvPr id="41" name="Subtitle or big take away goes here, lorem ipsum dolor."/>
          <p:cNvSpPr txBox="1">
            <a:spLocks noGrp="1"/>
          </p:cNvSpPr>
          <p:nvPr>
            <p:ph type="body" sz="quarter" idx="22"/>
          </p:nvPr>
        </p:nvSpPr>
        <p:spPr>
          <a:xfrm>
            <a:off x="3854127" y="2767294"/>
            <a:ext cx="15602870" cy="2413001"/>
          </a:xfrm>
          <a:prstGeom prst="rect">
            <a:avLst/>
          </a:prstGeom>
        </p:spPr>
        <p:txBody>
          <a:bodyPr anchor="ctr">
            <a:noAutofit/>
          </a:bodyPr>
          <a:lstStyle>
            <a:lvl1pPr>
              <a:defRPr>
                <a:solidFill>
                  <a:srgbClr val="459BBE"/>
                </a:solidFill>
              </a:defRPr>
            </a:lvl1pPr>
          </a:lstStyle>
          <a:p>
            <a:r>
              <a:t>Subtitle or big take away goes here, lorem ipsum dolor.</a:t>
            </a:r>
          </a:p>
        </p:txBody>
      </p:sp>
      <p:sp>
        <p:nvSpPr>
          <p:cNvPr id="42" name="Slide Title"/>
          <p:cNvSpPr txBox="1">
            <a:spLocks noGrp="1"/>
          </p:cNvSpPr>
          <p:nvPr>
            <p:ph type="body" sz="quarter" idx="23"/>
          </p:nvPr>
        </p:nvSpPr>
        <p:spPr>
          <a:xfrm>
            <a:off x="983665" y="475461"/>
            <a:ext cx="19162012" cy="1257301"/>
          </a:xfrm>
          <a:prstGeom prst="rect">
            <a:avLst/>
          </a:prstGeom>
        </p:spPr>
        <p:txBody>
          <a:bodyPr anchor="ctr">
            <a:noAutofit/>
          </a:bodyPr>
          <a:lstStyle>
            <a:lvl1pPr>
              <a:defRPr>
                <a:solidFill>
                  <a:srgbClr val="58595B"/>
                </a:solidFill>
              </a:defRPr>
            </a:lvl1pPr>
          </a:lstStyle>
          <a:p>
            <a:r>
              <a:t>Slide Title</a:t>
            </a:r>
          </a:p>
        </p:txBody>
      </p:sp>
      <p:sp>
        <p:nvSpPr>
          <p:cNvPr id="43" name="Heading"/>
          <p:cNvSpPr txBox="1">
            <a:spLocks noGrp="1"/>
          </p:cNvSpPr>
          <p:nvPr>
            <p:ph type="body" sz="quarter" idx="24"/>
          </p:nvPr>
        </p:nvSpPr>
        <p:spPr>
          <a:xfrm>
            <a:off x="3854127" y="5869503"/>
            <a:ext cx="7197468" cy="636979"/>
          </a:xfrm>
          <a:prstGeom prst="rect">
            <a:avLst/>
          </a:prstGeom>
        </p:spPr>
        <p:txBody>
          <a:bodyPr lIns="45719" tIns="45719" rIns="45719" bIns="45719"/>
          <a:lstStyle>
            <a:lvl1pPr>
              <a:defRPr sz="2400" b="1" cap="all" spc="239">
                <a:solidFill>
                  <a:srgbClr val="832435"/>
                </a:solidFill>
                <a:latin typeface="+mn-lt"/>
                <a:ea typeface="+mn-ea"/>
                <a:cs typeface="+mn-cs"/>
                <a:sym typeface="Helvetica"/>
              </a:defRPr>
            </a:lvl1pPr>
          </a:lstStyle>
          <a:p>
            <a:r>
              <a:t>Heading</a:t>
            </a:r>
          </a:p>
        </p:txBody>
      </p:sp>
      <p:sp>
        <p:nvSpPr>
          <p:cNvPr id="44" name="Slide Number"/>
          <p:cNvSpPr txBox="1">
            <a:spLocks noGrp="1"/>
          </p:cNvSpPr>
          <p:nvPr>
            <p:ph type="sldNum" sz="quarter" idx="2"/>
          </p:nvPr>
        </p:nvSpPr>
        <p:spPr>
          <a:xfrm>
            <a:off x="23398618" y="12777665"/>
            <a:ext cx="368574" cy="3810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8764303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Rounded Rectangle"/>
          <p:cNvSpPr/>
          <p:nvPr userDrawn="1"/>
        </p:nvSpPr>
        <p:spPr>
          <a:xfrm>
            <a:off x="1436456" y="7022889"/>
            <a:ext cx="18793510" cy="4211123"/>
          </a:xfrm>
          <a:prstGeom prst="roundRect">
            <a:avLst>
              <a:gd name="adj" fmla="val 4524"/>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dirty="0"/>
          </a:p>
        </p:txBody>
      </p:sp>
      <p:sp>
        <p:nvSpPr>
          <p:cNvPr id="3" name="A higher level of care"/>
          <p:cNvSpPr txBox="1"/>
          <p:nvPr/>
        </p:nvSpPr>
        <p:spPr>
          <a:xfrm rot="5400000">
            <a:off x="21062945" y="4430112"/>
            <a:ext cx="48113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1800" b="1" cap="all" spc="179">
                <a:solidFill>
                  <a:srgbClr val="58595B"/>
                </a:solidFill>
                <a:latin typeface="+mn-lt"/>
                <a:ea typeface="+mn-ea"/>
                <a:cs typeface="+mn-cs"/>
                <a:sym typeface="Helvetica"/>
              </a:defRPr>
            </a:lvl1pPr>
          </a:lstStyle>
          <a:p>
            <a:r>
              <a:t>A higher level of care</a:t>
            </a:r>
          </a:p>
        </p:txBody>
      </p:sp>
      <p:sp>
        <p:nvSpPr>
          <p:cNvPr id="4" name="St. Joseph’s health"/>
          <p:cNvSpPr txBox="1"/>
          <p:nvPr/>
        </p:nvSpPr>
        <p:spPr>
          <a:xfrm>
            <a:off x="17834551" y="12781528"/>
            <a:ext cx="48113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r" defTabSz="825500">
              <a:defRPr sz="1800" b="1" cap="all" spc="179">
                <a:solidFill>
                  <a:srgbClr val="58595B"/>
                </a:solidFill>
                <a:latin typeface="+mn-lt"/>
                <a:ea typeface="+mn-ea"/>
                <a:cs typeface="+mn-cs"/>
                <a:sym typeface="Helvetica"/>
              </a:defRPr>
            </a:lvl1pPr>
          </a:lstStyle>
          <a:p>
            <a:r>
              <a:t>St. Joseph’s health</a:t>
            </a:r>
          </a:p>
        </p:txBody>
      </p:sp>
      <p:sp>
        <p:nvSpPr>
          <p:cNvPr id="5" name="Slide Number"/>
          <p:cNvSpPr txBox="1">
            <a:spLocks noGrp="1"/>
          </p:cNvSpPr>
          <p:nvPr>
            <p:ph type="sldNum" sz="quarter" idx="2"/>
          </p:nvPr>
        </p:nvSpPr>
        <p:spPr>
          <a:xfrm>
            <a:off x="23411318" y="12791653"/>
            <a:ext cx="368574" cy="381001"/>
          </a:xfrm>
          <a:prstGeom prst="rect">
            <a:avLst/>
          </a:prstGeom>
          <a:ln w="12700">
            <a:miter lim="400000"/>
          </a:ln>
        </p:spPr>
        <p:txBody>
          <a:bodyPr wrap="none" lIns="50800" tIns="50800" rIns="50800" bIns="50800" anchor="b">
            <a:spAutoFit/>
          </a:bodyPr>
          <a:lstStyle>
            <a:lvl1pPr defTabSz="584200">
              <a:defRPr sz="1800" b="1">
                <a:solidFill>
                  <a:srgbClr val="459BBE"/>
                </a:solidFill>
                <a:latin typeface="+mn-lt"/>
                <a:ea typeface="+mn-ea"/>
                <a:cs typeface="+mn-cs"/>
                <a:sym typeface="Helvetica"/>
              </a:defRPr>
            </a:lvl1pPr>
          </a:lstStyle>
          <a:p>
            <a:fld id="{86CB4B4D-7CA3-9044-876B-883B54F8677D}" type="slidenum">
              <a:t>‹#›</a:t>
            </a:fld>
            <a:endParaRPr/>
          </a:p>
        </p:txBody>
      </p:sp>
      <p:sp>
        <p:nvSpPr>
          <p:cNvPr id="6" name="Section Title"/>
          <p:cNvSpPr txBox="1">
            <a:spLocks noGrp="1"/>
          </p:cNvSpPr>
          <p:nvPr>
            <p:ph type="title" hasCustomPrompt="1"/>
          </p:nvPr>
        </p:nvSpPr>
        <p:spPr>
          <a:xfrm>
            <a:off x="1206496" y="4533900"/>
            <a:ext cx="21971004"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Section Title</a:t>
            </a:r>
          </a:p>
        </p:txBody>
      </p:sp>
      <p:sp>
        <p:nvSpPr>
          <p:cNvPr id="7" name="Body Level One…"/>
          <p:cNvSpPr txBox="1">
            <a:spLocks noGrp="1"/>
          </p:cNvSpPr>
          <p:nvPr>
            <p:ph type="body" idx="1" hasCustomPrompt="1"/>
          </p:nvPr>
        </p:nvSpPr>
        <p:spPr>
          <a:xfrm>
            <a:off x="1206500" y="7781990"/>
            <a:ext cx="21971000" cy="190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rPr dirty="0"/>
              <a:t>Slide Subtitle</a:t>
            </a:r>
          </a:p>
          <a:p>
            <a:pPr lvl="1"/>
            <a:endParaRPr dirty="0"/>
          </a:p>
          <a:p>
            <a:pPr lvl="2"/>
            <a:endParaRPr dirty="0"/>
          </a:p>
          <a:p>
            <a:pPr lvl="3"/>
            <a:endParaRPr dirty="0"/>
          </a:p>
          <a:p>
            <a:pPr lvl="4"/>
            <a:endParaRPr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6" r:id="rId3"/>
    <p:sldLayoutId id="2147483657" r:id="rId4"/>
  </p:sldLayoutIdLst>
  <p:transition spd="med"/>
  <p:txStyles>
    <p:titleStyle>
      <a:lvl1pPr marL="0" marR="0" indent="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1pPr>
      <a:lvl2pPr marL="0" marR="0" indent="4572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2pPr>
      <a:lvl3pPr marL="0" marR="0" indent="9144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3pPr>
      <a:lvl4pPr marL="0" marR="0" indent="13716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4pPr>
      <a:lvl5pPr marL="0" marR="0" indent="18288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5pPr>
      <a:lvl6pPr marL="0" marR="0" indent="22860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6pPr>
      <a:lvl7pPr marL="0" marR="0" indent="27432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7pPr>
      <a:lvl8pPr marL="0" marR="0" indent="32004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8pPr>
      <a:lvl9pPr marL="0" marR="0" indent="36576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9pPr>
    </p:titleStyle>
    <p:bodyStyle>
      <a:lvl1pPr marL="0" marR="0" indent="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1pPr>
      <a:lvl2pPr marL="0" marR="0" indent="4572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2pPr>
      <a:lvl3pPr marL="0" marR="0" indent="9144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3pPr>
      <a:lvl4pPr marL="0" marR="0" indent="13716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4pPr>
      <a:lvl5pPr marL="0" marR="0" indent="18288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5pPr>
      <a:lvl6pPr marL="0" marR="0" indent="22860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6pPr>
      <a:lvl7pPr marL="0" marR="0" indent="27432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7pPr>
      <a:lvl8pPr marL="0" marR="0" indent="32004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8pPr>
      <a:lvl9pPr marL="0" marR="0" indent="36576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1pPr>
      <a:lvl2pPr marL="0" marR="0" indent="4572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2pPr>
      <a:lvl3pPr marL="0" marR="0" indent="9144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3pPr>
      <a:lvl4pPr marL="0" marR="0" indent="13716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4pPr>
      <a:lvl5pPr marL="0" marR="0" indent="18288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5pPr>
      <a:lvl6pPr marL="0" marR="0" indent="22860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6pPr>
      <a:lvl7pPr marL="0" marR="0" indent="27432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7pPr>
      <a:lvl8pPr marL="0" marR="0" indent="32004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8pPr>
      <a:lvl9pPr marL="0" marR="0" indent="36576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9088" y="921707"/>
            <a:ext cx="21945600" cy="1329750"/>
          </a:xfrm>
          <a:prstGeom prst="rect">
            <a:avLst/>
          </a:prstGeom>
        </p:spPr>
        <p:txBody>
          <a:bodyPr vert="horz" lIns="0" tIns="0" rIns="0" bIns="0" rtlCol="0" anchor="ctr" anchorCtr="0">
            <a:noAutofit/>
          </a:bodyPr>
          <a:lstStyle/>
          <a:p>
            <a:r>
              <a:rPr lang="en-US"/>
              <a:t>Click to edit Master title style</a:t>
            </a:r>
          </a:p>
        </p:txBody>
      </p:sp>
      <p:sp>
        <p:nvSpPr>
          <p:cNvPr id="8" name="Text Placeholder 7"/>
          <p:cNvSpPr>
            <a:spLocks noGrp="1"/>
          </p:cNvSpPr>
          <p:nvPr>
            <p:ph type="body" idx="1"/>
          </p:nvPr>
        </p:nvSpPr>
        <p:spPr>
          <a:xfrm>
            <a:off x="1049088" y="2664149"/>
            <a:ext cx="21945600" cy="9680254"/>
          </a:xfrm>
          <a:prstGeom prst="rect">
            <a:avLst/>
          </a:prstGeom>
        </p:spPr>
        <p:txBody>
          <a:bodyPr vert="horz" lIns="0" tIns="91440" rIns="91440" bIns="45720" rtlCol="0">
            <a:normAutofit/>
          </a:body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9088" y="12497516"/>
            <a:ext cx="2883472" cy="887224"/>
          </a:xfrm>
          <a:prstGeom prst="rect">
            <a:avLst/>
          </a:prstGeom>
        </p:spPr>
      </p:pic>
      <p:sp>
        <p:nvSpPr>
          <p:cNvPr id="16" name="Footer Placeholder 2"/>
          <p:cNvSpPr>
            <a:spLocks noGrp="1"/>
          </p:cNvSpPr>
          <p:nvPr>
            <p:ph type="ftr" sz="quarter" idx="3"/>
          </p:nvPr>
        </p:nvSpPr>
        <p:spPr>
          <a:xfrm>
            <a:off x="18535651" y="12947213"/>
            <a:ext cx="4691066" cy="498402"/>
          </a:xfrm>
          <a:prstGeom prst="rect">
            <a:avLst/>
          </a:prstGeom>
        </p:spPr>
        <p:txBody>
          <a:bodyPr anchor="ctr"/>
          <a:lstStyle>
            <a:lvl1pPr algn="r">
              <a:defRPr sz="1400">
                <a:solidFill>
                  <a:schemeClr val="tx1">
                    <a:lumMod val="50000"/>
                    <a:lumOff val="50000"/>
                  </a:schemeClr>
                </a:solidFill>
              </a:defRPr>
            </a:lvl1pPr>
          </a:lstStyle>
          <a:p>
            <a:r>
              <a:rPr lang="en-US"/>
              <a:t>©2020 Trinity Health, All Rights Reserved</a:t>
            </a:r>
          </a:p>
        </p:txBody>
      </p:sp>
      <p:sp>
        <p:nvSpPr>
          <p:cNvPr id="17" name="Slide Number Placeholder 6"/>
          <p:cNvSpPr>
            <a:spLocks noGrp="1"/>
          </p:cNvSpPr>
          <p:nvPr>
            <p:ph type="sldNum" sz="quarter" idx="4"/>
          </p:nvPr>
        </p:nvSpPr>
        <p:spPr>
          <a:xfrm>
            <a:off x="23140862" y="12831289"/>
            <a:ext cx="720176" cy="730250"/>
          </a:xfrm>
          <a:prstGeom prst="rect">
            <a:avLst/>
          </a:prstGeom>
        </p:spPr>
        <p:txBody>
          <a:bodyPr vert="horz" lIns="91440" tIns="45720" rIns="0" bIns="45720" rtlCol="0" anchor="ctr"/>
          <a:lstStyle>
            <a:lvl1pPr algn="r">
              <a:defRPr sz="1600">
                <a:solidFill>
                  <a:schemeClr val="tx1">
                    <a:lumMod val="50000"/>
                    <a:lumOff val="50000"/>
                  </a:schemeClr>
                </a:solidFill>
              </a:defRPr>
            </a:lvl1pPr>
          </a:lstStyle>
          <a:p>
            <a:fld id="{489F9553-C816-6842-8939-EE75ECF7EB2B}" type="slidenum">
              <a:rPr lang="en-US" smtClean="0"/>
              <a:pPr/>
              <a:t>‹#›</a:t>
            </a:fld>
            <a:endParaRPr lang="en-US"/>
          </a:p>
        </p:txBody>
      </p:sp>
      <p:pic>
        <p:nvPicPr>
          <p:cNvPr id="5" name="Picture 4" descr="Base Page Opt 2.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3441634"/>
            <a:ext cx="24384000" cy="325120"/>
          </a:xfrm>
          <a:prstGeom prst="rect">
            <a:avLst/>
          </a:prstGeom>
        </p:spPr>
      </p:pic>
    </p:spTree>
    <p:extLst>
      <p:ext uri="{BB962C8B-B14F-4D97-AF65-F5344CB8AC3E}">
        <p14:creationId xmlns:p14="http://schemas.microsoft.com/office/powerpoint/2010/main" val="928398717"/>
      </p:ext>
    </p:extLst>
  </p:cSld>
  <p:clrMap bg1="lt1" tx1="dk1" bg2="lt2" tx2="dk2" accent1="accent1" accent2="accent2" accent3="accent3" accent4="accent4" accent5="accent5" accent6="accent6" hlink="hlink" folHlink="folHlink"/>
  <p:hf hdr="0" ftr="0" dt="0"/>
  <p:txStyles>
    <p:titleStyle>
      <a:lvl1pPr algn="l" defTabSz="1219170" rtl="0" eaLnBrk="1" latinLnBrk="0" hangingPunct="1">
        <a:lnSpc>
          <a:spcPct val="90000"/>
        </a:lnSpc>
        <a:spcBef>
          <a:spcPct val="0"/>
        </a:spcBef>
        <a:buNone/>
        <a:defRPr sz="7466" b="1" i="0" kern="1200">
          <a:solidFill>
            <a:schemeClr val="tx2"/>
          </a:solidFill>
          <a:latin typeface="Arial" panose="020B0604020202020204" pitchFamily="34" charset="0"/>
          <a:ea typeface="+mj-ea"/>
          <a:cs typeface="Arial" panose="020B0604020202020204" pitchFamily="34" charset="0"/>
        </a:defRPr>
      </a:lvl1pPr>
    </p:titleStyle>
    <p:bodyStyle>
      <a:lvl1pPr marL="761980" indent="-761980" algn="l" defTabSz="1219170" rtl="0" eaLnBrk="1" latinLnBrk="0" hangingPunct="1">
        <a:lnSpc>
          <a:spcPct val="100000"/>
        </a:lnSpc>
        <a:spcBef>
          <a:spcPts val="0"/>
        </a:spcBef>
        <a:spcAft>
          <a:spcPts val="1600"/>
        </a:spcAft>
        <a:buClr>
          <a:srgbClr val="7030A0"/>
        </a:buClr>
        <a:buSzPct val="100000"/>
        <a:buFont typeface="Arial" panose="020B0604020202020204" pitchFamily="34" charset="0"/>
        <a:buChar char="•"/>
        <a:defRPr sz="6400" kern="1200">
          <a:solidFill>
            <a:schemeClr val="tx1"/>
          </a:solidFill>
          <a:latin typeface="Arial" panose="020B0604020202020204" pitchFamily="34" charset="0"/>
          <a:ea typeface="+mn-ea"/>
          <a:cs typeface="Arial" panose="020B0604020202020204" pitchFamily="34" charset="0"/>
        </a:defRPr>
      </a:lvl1pPr>
      <a:lvl2pPr marL="1519730" indent="-601118" algn="l" defTabSz="1219170" rtl="0" eaLnBrk="1" latinLnBrk="0" hangingPunct="1">
        <a:lnSpc>
          <a:spcPct val="100000"/>
        </a:lnSpc>
        <a:spcBef>
          <a:spcPts val="0"/>
        </a:spcBef>
        <a:spcAft>
          <a:spcPts val="1600"/>
        </a:spcAft>
        <a:buClr>
          <a:schemeClr val="tx2"/>
        </a:buClr>
        <a:buSzPct val="100000"/>
        <a:buFont typeface="Arial" pitchFamily="34" charset="0"/>
        <a:buChar char="­"/>
        <a:defRPr sz="6400" kern="1200">
          <a:solidFill>
            <a:schemeClr val="tx1"/>
          </a:solidFill>
          <a:latin typeface="Arial" panose="020B0604020202020204" pitchFamily="34" charset="0"/>
          <a:ea typeface="+mn-ea"/>
          <a:cs typeface="Arial" panose="020B0604020202020204" pitchFamily="34" charset="0"/>
        </a:defRPr>
      </a:lvl2pPr>
      <a:lvl3pPr marL="2137782" indent="-465656" algn="l" defTabSz="1219170" rtl="0" eaLnBrk="1" latinLnBrk="0" hangingPunct="1">
        <a:lnSpc>
          <a:spcPct val="100000"/>
        </a:lnSpc>
        <a:spcBef>
          <a:spcPts val="0"/>
        </a:spcBef>
        <a:spcAft>
          <a:spcPts val="1600"/>
        </a:spcAft>
        <a:buClr>
          <a:schemeClr val="tx2"/>
        </a:buClr>
        <a:buSzPct val="100000"/>
        <a:buFont typeface="Arial" panose="020B0604020202020204" pitchFamily="34" charset="0"/>
        <a:buChar char="•"/>
        <a:tabLst/>
        <a:defRPr sz="5334" kern="1200">
          <a:solidFill>
            <a:schemeClr val="tx1"/>
          </a:solidFill>
          <a:latin typeface="Arial" panose="020B0604020202020204" pitchFamily="34" charset="0"/>
          <a:ea typeface="+mn-ea"/>
          <a:cs typeface="Arial" panose="020B0604020202020204" pitchFamily="34" charset="0"/>
        </a:defRPr>
      </a:lvl3pPr>
      <a:lvl4pPr marL="2438340" indent="-444490" algn="l" defTabSz="1219170" rtl="0" eaLnBrk="1" latinLnBrk="0" hangingPunct="1">
        <a:lnSpc>
          <a:spcPct val="100000"/>
        </a:lnSpc>
        <a:spcBef>
          <a:spcPts val="0"/>
        </a:spcBef>
        <a:spcAft>
          <a:spcPts val="2134"/>
        </a:spcAft>
        <a:buClr>
          <a:schemeClr val="accent4"/>
        </a:buClr>
        <a:buSzPct val="100000"/>
        <a:buFont typeface="Arial" panose="020B0604020202020204" pitchFamily="34" charset="0"/>
        <a:buChar char="•"/>
        <a:tabLst/>
        <a:defRPr sz="4800" kern="1200">
          <a:solidFill>
            <a:schemeClr val="tx1"/>
          </a:solidFill>
          <a:latin typeface="Calibri" panose="020F0502020204030204" pitchFamily="34" charset="0"/>
          <a:ea typeface="+mn-ea"/>
          <a:cs typeface="Arial"/>
        </a:defRPr>
      </a:lvl4pPr>
      <a:lvl5pPr marL="2887062" indent="-448722" algn="l" defTabSz="1219170" rtl="0" eaLnBrk="1" latinLnBrk="0" hangingPunct="1">
        <a:lnSpc>
          <a:spcPct val="100000"/>
        </a:lnSpc>
        <a:spcBef>
          <a:spcPts val="0"/>
        </a:spcBef>
        <a:spcAft>
          <a:spcPts val="2134"/>
        </a:spcAft>
        <a:buClr>
          <a:schemeClr val="bg1">
            <a:lumMod val="65000"/>
          </a:schemeClr>
        </a:buClr>
        <a:buFont typeface="Arial"/>
        <a:buChar char="•"/>
        <a:defRPr sz="4800" kern="1200">
          <a:solidFill>
            <a:schemeClr val="tx1"/>
          </a:solidFill>
          <a:latin typeface="Calibri" panose="020F0502020204030204" pitchFamily="34" charset="0"/>
          <a:ea typeface="+mn-ea"/>
          <a:cs typeface="Arial"/>
        </a:defRPr>
      </a:lvl5pPr>
      <a:lvl6pPr marL="6705432" indent="-609584" algn="l" defTabSz="1219170" rtl="0" eaLnBrk="1" latinLnBrk="0" hangingPunct="1">
        <a:lnSpc>
          <a:spcPct val="100000"/>
        </a:lnSpc>
        <a:spcBef>
          <a:spcPts val="0"/>
        </a:spcBef>
        <a:spcAft>
          <a:spcPts val="2134"/>
        </a:spcAft>
        <a:buFont typeface="Arial"/>
        <a:buChar char="•"/>
        <a:defRPr sz="4800" kern="1200" baseline="0">
          <a:solidFill>
            <a:schemeClr val="tx1"/>
          </a:solidFill>
          <a:latin typeface="+mn-lt"/>
          <a:ea typeface="+mn-ea"/>
          <a:cs typeface="+mn-cs"/>
        </a:defRPr>
      </a:lvl6pPr>
      <a:lvl7pPr marL="6718134" indent="0" algn="l" defTabSz="1219170" rtl="0" eaLnBrk="1" latinLnBrk="0" hangingPunct="1">
        <a:lnSpc>
          <a:spcPct val="100000"/>
        </a:lnSpc>
        <a:spcBef>
          <a:spcPts val="0"/>
        </a:spcBef>
        <a:spcAft>
          <a:spcPts val="2134"/>
        </a:spcAft>
        <a:buFont typeface="Arial"/>
        <a:buNone/>
        <a:defRPr sz="4800" kern="1200">
          <a:solidFill>
            <a:schemeClr val="tx1"/>
          </a:solidFill>
          <a:latin typeface="+mn-lt"/>
          <a:ea typeface="+mn-ea"/>
          <a:cs typeface="+mn-cs"/>
        </a:defRPr>
      </a:lvl7pPr>
      <a:lvl8pPr marL="6718134" indent="0" algn="l" defTabSz="1219170" rtl="0" eaLnBrk="1" latinLnBrk="0" hangingPunct="1">
        <a:lnSpc>
          <a:spcPct val="100000"/>
        </a:lnSpc>
        <a:spcBef>
          <a:spcPts val="0"/>
        </a:spcBef>
        <a:spcAft>
          <a:spcPts val="2134"/>
        </a:spcAft>
        <a:buFontTx/>
        <a:buNone/>
        <a:defRPr sz="4800" kern="1200">
          <a:solidFill>
            <a:schemeClr val="tx1"/>
          </a:solidFill>
          <a:latin typeface="+mn-lt"/>
          <a:ea typeface="+mn-ea"/>
          <a:cs typeface="+mn-cs"/>
        </a:defRPr>
      </a:lvl8pPr>
      <a:lvl9pPr marL="6718134" indent="0" algn="l" defTabSz="1219170" rtl="0" eaLnBrk="1" latinLnBrk="0" hangingPunct="1">
        <a:lnSpc>
          <a:spcPct val="100000"/>
        </a:lnSpc>
        <a:spcBef>
          <a:spcPts val="0"/>
        </a:spcBef>
        <a:spcAft>
          <a:spcPts val="2134"/>
        </a:spcAft>
        <a:buFontTx/>
        <a:buNone/>
        <a:defRPr sz="4800" kern="1200">
          <a:solidFill>
            <a:schemeClr val="tx1"/>
          </a:solidFill>
          <a:latin typeface="+mn-lt"/>
          <a:ea typeface="+mn-ea"/>
          <a:cs typeface="+mn-cs"/>
        </a:defRPr>
      </a:lvl9pPr>
    </p:bodyStyle>
    <p:otherStyle>
      <a:defPPr>
        <a:defRPr lang="en-US"/>
      </a:defPPr>
      <a:lvl1pPr marL="0" algn="l" defTabSz="1219170" rtl="0" eaLnBrk="1" latinLnBrk="0" hangingPunct="1">
        <a:defRPr sz="4800" kern="1200">
          <a:solidFill>
            <a:schemeClr val="tx1"/>
          </a:solidFill>
          <a:latin typeface="+mn-lt"/>
          <a:ea typeface="+mn-ea"/>
          <a:cs typeface="+mn-cs"/>
        </a:defRPr>
      </a:lvl1pPr>
      <a:lvl2pPr marL="1219170" algn="l" defTabSz="1219170" rtl="0" eaLnBrk="1" latinLnBrk="0" hangingPunct="1">
        <a:defRPr sz="4800" kern="1200">
          <a:solidFill>
            <a:schemeClr val="tx1"/>
          </a:solidFill>
          <a:latin typeface="+mn-lt"/>
          <a:ea typeface="+mn-ea"/>
          <a:cs typeface="+mn-cs"/>
        </a:defRPr>
      </a:lvl2pPr>
      <a:lvl3pPr marL="2438340" algn="l" defTabSz="1219170" rtl="0" eaLnBrk="1" latinLnBrk="0" hangingPunct="1">
        <a:defRPr sz="4800" kern="1200">
          <a:solidFill>
            <a:schemeClr val="tx1"/>
          </a:solidFill>
          <a:latin typeface="+mn-lt"/>
          <a:ea typeface="+mn-ea"/>
          <a:cs typeface="+mn-cs"/>
        </a:defRPr>
      </a:lvl3pPr>
      <a:lvl4pPr marL="3657508" algn="l" defTabSz="1219170" rtl="0" eaLnBrk="1" latinLnBrk="0" hangingPunct="1">
        <a:defRPr sz="4800" kern="1200">
          <a:solidFill>
            <a:schemeClr val="tx1"/>
          </a:solidFill>
          <a:latin typeface="+mn-lt"/>
          <a:ea typeface="+mn-ea"/>
          <a:cs typeface="+mn-cs"/>
        </a:defRPr>
      </a:lvl4pPr>
      <a:lvl5pPr marL="4876678" algn="l" defTabSz="1219170" rtl="0" eaLnBrk="1" latinLnBrk="0" hangingPunct="1">
        <a:defRPr sz="4800" kern="1200">
          <a:solidFill>
            <a:schemeClr val="tx1"/>
          </a:solidFill>
          <a:latin typeface="+mn-lt"/>
          <a:ea typeface="+mn-ea"/>
          <a:cs typeface="+mn-cs"/>
        </a:defRPr>
      </a:lvl5pPr>
      <a:lvl6pPr marL="6095848" algn="l" defTabSz="1219170" rtl="0" eaLnBrk="1" latinLnBrk="0" hangingPunct="1">
        <a:defRPr sz="4800" kern="1200">
          <a:solidFill>
            <a:schemeClr val="tx1"/>
          </a:solidFill>
          <a:latin typeface="+mn-lt"/>
          <a:ea typeface="+mn-ea"/>
          <a:cs typeface="+mn-cs"/>
        </a:defRPr>
      </a:lvl6pPr>
      <a:lvl7pPr marL="7315018" algn="l" defTabSz="1219170" rtl="0" eaLnBrk="1" latinLnBrk="0" hangingPunct="1">
        <a:defRPr sz="4800" kern="1200">
          <a:solidFill>
            <a:schemeClr val="tx1"/>
          </a:solidFill>
          <a:latin typeface="+mn-lt"/>
          <a:ea typeface="+mn-ea"/>
          <a:cs typeface="+mn-cs"/>
        </a:defRPr>
      </a:lvl7pPr>
      <a:lvl8pPr marL="8534186" algn="l" defTabSz="1219170" rtl="0" eaLnBrk="1" latinLnBrk="0" hangingPunct="1">
        <a:defRPr sz="4800" kern="1200">
          <a:solidFill>
            <a:schemeClr val="tx1"/>
          </a:solidFill>
          <a:latin typeface="+mn-lt"/>
          <a:ea typeface="+mn-ea"/>
          <a:cs typeface="+mn-cs"/>
        </a:defRPr>
      </a:lvl8pPr>
      <a:lvl9pPr marL="9753356" algn="l" defTabSz="1219170"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1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1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1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5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5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5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7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7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7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7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8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7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8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Presentation Title"/>
          <p:cNvSpPr txBox="1">
            <a:spLocks noGrp="1"/>
          </p:cNvSpPr>
          <p:nvPr>
            <p:ph type="ctrTitle"/>
          </p:nvPr>
        </p:nvSpPr>
        <p:spPr>
          <a:prstGeom prst="rect">
            <a:avLst/>
          </a:prstGeom>
        </p:spPr>
        <p:txBody>
          <a:bodyPr/>
          <a:lstStyle/>
          <a:p>
            <a:r>
              <a:rPr lang="en-US" dirty="0"/>
              <a:t>KSA – Care of Children</a:t>
            </a:r>
            <a:endParaRPr dirty="0"/>
          </a:p>
        </p:txBody>
      </p:sp>
      <p:sp>
        <p:nvSpPr>
          <p:cNvPr id="89" name="Subtitle"/>
          <p:cNvSpPr txBox="1">
            <a:spLocks noGrp="1"/>
          </p:cNvSpPr>
          <p:nvPr>
            <p:ph type="body" idx="21"/>
          </p:nvPr>
        </p:nvSpPr>
        <p:spPr>
          <a:prstGeom prst="rect">
            <a:avLst/>
          </a:prstGeom>
        </p:spPr>
        <p:txBody>
          <a:bodyPr>
            <a:normAutofit fontScale="92500" lnSpcReduction="20000"/>
          </a:bodyPr>
          <a:lstStyle/>
          <a:p>
            <a:r>
              <a:rPr lang="en-US" dirty="0">
                <a:latin typeface="Helvetica Neue"/>
              </a:rPr>
              <a:t>Dr. John O’Brien</a:t>
            </a:r>
          </a:p>
          <a:p>
            <a:r>
              <a:rPr lang="en-US" dirty="0">
                <a:latin typeface="Helvetica Neue"/>
              </a:rPr>
              <a:t>Dr. Ryan Planer</a:t>
            </a:r>
            <a:endParaRPr dirty="0">
              <a:latin typeface="Helvetica Neue"/>
            </a:endParaRPr>
          </a:p>
        </p:txBody>
      </p:sp>
      <p:sp>
        <p:nvSpPr>
          <p:cNvPr id="90" name="Presentation title | MM/DD/YY"/>
          <p:cNvSpPr txBox="1">
            <a:spLocks noGrp="1"/>
          </p:cNvSpPr>
          <p:nvPr>
            <p:ph type="body" idx="22"/>
          </p:nvPr>
        </p:nvSpPr>
        <p:spPr>
          <a:xfrm>
            <a:off x="983665" y="12781528"/>
            <a:ext cx="5516526" cy="636979"/>
          </a:xfrm>
          <a:prstGeom prst="rect">
            <a:avLst/>
          </a:prstGeom>
        </p:spPr>
        <p:txBody>
          <a:bodyPr>
            <a:normAutofit/>
          </a:bodyPr>
          <a:lstStyle/>
          <a:p>
            <a:r>
              <a:rPr lang="en-US" dirty="0"/>
              <a:t>Refresher Course</a:t>
            </a:r>
            <a:r>
              <a:rPr dirty="0"/>
              <a:t> | </a:t>
            </a:r>
            <a:r>
              <a:rPr lang="en-US" dirty="0"/>
              <a:t>March 2026</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337931-8DB2-9090-81D4-5E01E56B8A93}"/>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31977664-E1E4-3FAC-58F0-96282A0F8DE9}"/>
              </a:ext>
            </a:extLst>
          </p:cNvPr>
          <p:cNvSpPr/>
          <p:nvPr>
            <p:custDataLst>
              <p:tags r:id="rId3"/>
            </p:custDataLst>
          </p:nvPr>
        </p:nvSpPr>
        <p:spPr>
          <a:xfrm>
            <a:off x="6225702" y="5205641"/>
            <a:ext cx="16972451" cy="1302921"/>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9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#6: Exclusively breastfed infants have higher rates of which one of the following?</a:t>
            </a:r>
          </a:p>
        </p:txBody>
      </p:sp>
      <p:sp>
        <p:nvSpPr>
          <p:cNvPr id="4" name="Rectangle 3">
            <a:extLst>
              <a:ext uri="{FF2B5EF4-FFF2-40B4-BE49-F238E27FC236}">
                <a16:creationId xmlns:a16="http://schemas.microsoft.com/office/drawing/2014/main" id="{F953BC58-41BA-A35D-CD62-669BDD70E4DD}"/>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BDD41CDB-FBED-8C4A-D67B-BD1C75569CB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4E28129C-9F16-EC7E-78BF-5E906377549C}"/>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5CFF8D6A-E1F4-B021-B3FF-C055AB8E0CA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3417684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7CC67C-A15F-4E3D-8912-952BD81F32F3}"/>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22D8B4E1-EE16-F239-9C11-3438E5962877}"/>
              </a:ext>
            </a:extLst>
          </p:cNvPr>
          <p:cNvSpPr/>
          <p:nvPr>
            <p:custDataLst>
              <p:tags r:id="rId3"/>
            </p:custDataLst>
          </p:nvPr>
        </p:nvSpPr>
        <p:spPr>
          <a:xfrm>
            <a:off x="6225702" y="5067142"/>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#7:  A 17-year-old male who is on the high school football team sees you for a preparticipation evaluation. He asks you about the risks of taking androgenic steroids, which he has been using to build muscle for the upcoming season on the advice of a teammate.
You tell him that he may experience which one of the following side effects?</a:t>
            </a:r>
          </a:p>
        </p:txBody>
      </p:sp>
      <p:sp>
        <p:nvSpPr>
          <p:cNvPr id="4" name="Rectangle 3">
            <a:extLst>
              <a:ext uri="{FF2B5EF4-FFF2-40B4-BE49-F238E27FC236}">
                <a16:creationId xmlns:a16="http://schemas.microsoft.com/office/drawing/2014/main" id="{B136E313-E5C7-E8EC-C45A-782BB382AB13}"/>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58992C9C-646A-11F4-C47F-30FACBE006FB}"/>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D9FEC22B-938F-67B2-0721-EDECA43BCEBA}"/>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A07D650F-F4EE-DC55-F047-2D1E535C3E9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6823569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B4E7D6-630F-0FB4-0B53-E7D80C8389DA}"/>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8F910AA2-2F32-63C4-5BB0-F62B068A0A9E}"/>
              </a:ext>
            </a:extLst>
          </p:cNvPr>
          <p:cNvSpPr/>
          <p:nvPr>
            <p:custDataLst>
              <p:tags r:id="rId3"/>
            </p:custDataLst>
          </p:nvPr>
        </p:nvSpPr>
        <p:spPr>
          <a:xfrm>
            <a:off x="6225702" y="5251808"/>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#8: Which one of the following patients should receive further evaluation for developmental problems, assuming the finding is persistent?
</a:t>
            </a:r>
          </a:p>
        </p:txBody>
      </p:sp>
      <p:sp>
        <p:nvSpPr>
          <p:cNvPr id="4" name="Rectangle 3">
            <a:extLst>
              <a:ext uri="{FF2B5EF4-FFF2-40B4-BE49-F238E27FC236}">
                <a16:creationId xmlns:a16="http://schemas.microsoft.com/office/drawing/2014/main" id="{2AB3CB70-90F3-423F-0472-9E12A6ECBCB2}"/>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5207647F-34A9-9D86-AF16-F643D3073304}"/>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F8AC1ED2-3FFE-B34A-072B-29AF062E6885}"/>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4D953932-3BDB-AB4A-EBA3-FD951D0391C5}"/>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5259166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2FD527-0C18-2D7C-4A1C-709B7045F687}"/>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C3885B41-15FC-6200-05C0-DC8B41495ABC}"/>
              </a:ext>
            </a:extLst>
          </p:cNvPr>
          <p:cNvSpPr/>
          <p:nvPr>
            <p:custDataLst>
              <p:tags r:id="rId3"/>
            </p:custDataLst>
          </p:nvPr>
        </p:nvSpPr>
        <p:spPr>
          <a:xfrm>
            <a:off x="6225702" y="4882475"/>
            <a:ext cx="16972451" cy="194925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#9: A 17-year-old female comes to your office accompanied by her mother. The patient tells you that she had unprotected  intercourse the night before. She describes this as a one-time, consensual encounter and says that she is not in an  established relationship. She is requesting emergency contraception and is not interested in beginning long-term contraception.
Which one of the following would be most appropriate?</a:t>
            </a:r>
          </a:p>
        </p:txBody>
      </p:sp>
      <p:sp>
        <p:nvSpPr>
          <p:cNvPr id="4" name="Rectangle 3">
            <a:extLst>
              <a:ext uri="{FF2B5EF4-FFF2-40B4-BE49-F238E27FC236}">
                <a16:creationId xmlns:a16="http://schemas.microsoft.com/office/drawing/2014/main" id="{3943121E-52FB-C152-3192-D984A18DDA10}"/>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83F74A88-CD23-71BD-86AB-AE3D61DBC52D}"/>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818FCE18-4618-CC46-D56E-62AD525249F3}"/>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2A5C17D6-C939-4ACE-DC9F-C781CB513B43}"/>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41316005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63E87-12E8-2771-4F73-3D990F8BAD20}"/>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C1DAD952-7BD6-23BF-08E8-0E1C2F086930}"/>
              </a:ext>
            </a:extLst>
          </p:cNvPr>
          <p:cNvSpPr txBox="1">
            <a:spLocks noGrp="1"/>
          </p:cNvSpPr>
          <p:nvPr>
            <p:ph type="body" sz="half" idx="1"/>
          </p:nvPr>
        </p:nvSpPr>
        <p:spPr>
          <a:xfrm>
            <a:off x="2305044" y="1446451"/>
            <a:ext cx="19907256" cy="10154999"/>
          </a:xfrm>
          <a:prstGeom prst="rect">
            <a:avLst/>
          </a:prstGeom>
        </p:spPr>
        <p:txBody>
          <a:bodyPr>
            <a:normAutofit/>
          </a:bodyPr>
          <a:lstStyle/>
          <a:p>
            <a:pPr marL="0" indent="0">
              <a:buNone/>
            </a:pPr>
            <a:r>
              <a:rPr lang="en-US" sz="5400" dirty="0"/>
              <a:t>#10: A 5-year-old female has recently been wetting the bed 3–4 nights weekly. Before this she had wet the bed 2–3 nights weekly and she has never been dry through the night for a long period of time. She has no recent history of daytime enuresis. Her mother asks if you can prescribe something to treat the enuresis because she expects there will be sleepover invitations once the child begins school. </a:t>
            </a:r>
          </a:p>
          <a:p>
            <a:pPr marL="0" indent="0">
              <a:buNone/>
            </a:pPr>
            <a:r>
              <a:rPr lang="en-US" sz="5400" dirty="0"/>
              <a:t>Further history reveals that the mother has recently remarried, and that her husband has two children of his own. The mother reports that her daughter seems to be generally adjusting well to her new family but is a bit more clingy than in the past. A review of systems is otherwise unremarkable. The child’s growth and development are appropriate for her age. </a:t>
            </a:r>
            <a:endParaRPr sz="5400" dirty="0"/>
          </a:p>
        </p:txBody>
      </p:sp>
      <p:sp>
        <p:nvSpPr>
          <p:cNvPr id="151" name="Presentation title | MM/DD/YY">
            <a:extLst>
              <a:ext uri="{FF2B5EF4-FFF2-40B4-BE49-F238E27FC236}">
                <a16:creationId xmlns:a16="http://schemas.microsoft.com/office/drawing/2014/main" id="{0264A355-B428-6C22-EBA4-4208CBABA8E8}"/>
              </a:ext>
            </a:extLst>
          </p:cNvPr>
          <p:cNvSpPr txBox="1">
            <a:spLocks noGrp="1"/>
          </p:cNvSpPr>
          <p:nvPr>
            <p:ph type="body" idx="21"/>
          </p:nvPr>
        </p:nvSpPr>
        <p:spPr>
          <a:prstGeom prst="rect">
            <a:avLst/>
          </a:prstGeom>
        </p:spPr>
        <p:txBody>
          <a:bodyPr/>
          <a:lstStyle/>
          <a:p>
            <a:r>
              <a:rPr lang="en-US" dirty="0"/>
              <a:t>KSA – Care of Children</a:t>
            </a:r>
            <a:endParaRPr dirty="0"/>
          </a:p>
        </p:txBody>
      </p:sp>
      <p:sp>
        <p:nvSpPr>
          <p:cNvPr id="155" name="Slide Number">
            <a:extLst>
              <a:ext uri="{FF2B5EF4-FFF2-40B4-BE49-F238E27FC236}">
                <a16:creationId xmlns:a16="http://schemas.microsoft.com/office/drawing/2014/main" id="{54B70C01-2FCE-1685-74F7-6E01EBB171AD}"/>
              </a:ext>
            </a:extLst>
          </p:cNvP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14</a:t>
            </a:fld>
            <a:endParaRPr/>
          </a:p>
        </p:txBody>
      </p:sp>
    </p:spTree>
    <p:extLst>
      <p:ext uri="{BB962C8B-B14F-4D97-AF65-F5344CB8AC3E}">
        <p14:creationId xmlns:p14="http://schemas.microsoft.com/office/powerpoint/2010/main" val="393910010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7DBF24-951F-698C-AA35-26173BA97ADC}"/>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4AF97B8A-1C22-2D38-4BFE-CE6DA0E1BA9B}"/>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is true regarding this problem?</a:t>
            </a:r>
          </a:p>
        </p:txBody>
      </p:sp>
      <p:sp>
        <p:nvSpPr>
          <p:cNvPr id="4" name="Rectangle 3">
            <a:extLst>
              <a:ext uri="{FF2B5EF4-FFF2-40B4-BE49-F238E27FC236}">
                <a16:creationId xmlns:a16="http://schemas.microsoft.com/office/drawing/2014/main" id="{37D53F8A-D957-07B5-9B3D-1BE7AE43FEEF}"/>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FCA0B0C0-7D7E-F766-06E8-F2B0502F609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C0A8EDC2-4FD7-5706-DD49-E74D1381ADB7}"/>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BA02975D-E573-BAD6-5E0F-ACEFAE650F1D}"/>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7551448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207B0-8718-685A-9899-B170EF8AE356}"/>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2A82407D-EE4F-C608-26C8-72F4E1FEA76F}"/>
              </a:ext>
            </a:extLst>
          </p:cNvPr>
          <p:cNvSpPr txBox="1">
            <a:spLocks noGrp="1"/>
          </p:cNvSpPr>
          <p:nvPr>
            <p:ph type="body" sz="half" idx="1"/>
          </p:nvPr>
        </p:nvSpPr>
        <p:spPr>
          <a:xfrm>
            <a:off x="2305044" y="1446451"/>
            <a:ext cx="19907256" cy="10154999"/>
          </a:xfrm>
          <a:prstGeom prst="rect">
            <a:avLst/>
          </a:prstGeom>
        </p:spPr>
        <p:txBody>
          <a:bodyPr>
            <a:normAutofit/>
          </a:bodyPr>
          <a:lstStyle/>
          <a:p>
            <a:pPr marL="0" indent="0">
              <a:buNone/>
            </a:pPr>
            <a:r>
              <a:rPr lang="en-US" sz="6600" dirty="0"/>
              <a:t>#11:  A 13-year-old male sees you for a well child visit. He is healthy and an avid soccer player. On examination you auscultate a soft 2/6 systolic ejection murmur at the left upper sternal border. The second heart sound exhibits splitting with inspiration. The murmur becomes louder when the patient is supine and softens when he stands or performs the Valsalva maneuver. Palpation of the precordium is normal, and all pulses are equal in the upper and lower extremities.</a:t>
            </a:r>
            <a:endParaRPr sz="6600" dirty="0"/>
          </a:p>
        </p:txBody>
      </p:sp>
      <p:sp>
        <p:nvSpPr>
          <p:cNvPr id="151" name="Presentation title | MM/DD/YY">
            <a:extLst>
              <a:ext uri="{FF2B5EF4-FFF2-40B4-BE49-F238E27FC236}">
                <a16:creationId xmlns:a16="http://schemas.microsoft.com/office/drawing/2014/main" id="{331F5CA8-B395-2505-0350-E9561FF864AD}"/>
              </a:ext>
            </a:extLst>
          </p:cNvPr>
          <p:cNvSpPr txBox="1">
            <a:spLocks noGrp="1"/>
          </p:cNvSpPr>
          <p:nvPr>
            <p:ph type="body" idx="21"/>
          </p:nvPr>
        </p:nvSpPr>
        <p:spPr>
          <a:prstGeom prst="rect">
            <a:avLst/>
          </a:prstGeom>
        </p:spPr>
        <p:txBody>
          <a:bodyPr/>
          <a:lstStyle/>
          <a:p>
            <a:r>
              <a:rPr lang="en-US" dirty="0"/>
              <a:t>KSA – Care of Children</a:t>
            </a:r>
            <a:endParaRPr dirty="0"/>
          </a:p>
        </p:txBody>
      </p:sp>
      <p:sp>
        <p:nvSpPr>
          <p:cNvPr id="155" name="Slide Number">
            <a:extLst>
              <a:ext uri="{FF2B5EF4-FFF2-40B4-BE49-F238E27FC236}">
                <a16:creationId xmlns:a16="http://schemas.microsoft.com/office/drawing/2014/main" id="{C985E12C-D3D4-B06F-80F5-853C5B9B1957}"/>
              </a:ext>
            </a:extLst>
          </p:cNvP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16</a:t>
            </a:fld>
            <a:endParaRPr/>
          </a:p>
        </p:txBody>
      </p:sp>
    </p:spTree>
    <p:extLst>
      <p:ext uri="{BB962C8B-B14F-4D97-AF65-F5344CB8AC3E}">
        <p14:creationId xmlns:p14="http://schemas.microsoft.com/office/powerpoint/2010/main" val="348123595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F3BAD-7A6E-8A4E-74A3-8B6CBE100AAC}"/>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B5A7E50E-1C59-9CB3-6056-4CF5DE5061B9}"/>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is the most likely diagnosis?</a:t>
            </a:r>
          </a:p>
        </p:txBody>
      </p:sp>
      <p:sp>
        <p:nvSpPr>
          <p:cNvPr id="4" name="Rectangle 3">
            <a:extLst>
              <a:ext uri="{FF2B5EF4-FFF2-40B4-BE49-F238E27FC236}">
                <a16:creationId xmlns:a16="http://schemas.microsoft.com/office/drawing/2014/main" id="{B337F44E-A3C3-17A2-507F-EDBDB31B1D28}"/>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93095313-B2F8-C625-38DC-D4797BBEAE81}"/>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E6F01EB7-0B15-D556-60BD-771AE8B21A37}"/>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13B83591-C488-5F0D-F738-B11839AF754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5773288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9A771D-85EE-7E43-9E6A-0E6E980055F6}"/>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844DE920-0AEF-80EE-5B35-A226997D22EC}"/>
              </a:ext>
            </a:extLst>
          </p:cNvPr>
          <p:cNvSpPr/>
          <p:nvPr>
            <p:custDataLst>
              <p:tags r:id="rId3"/>
            </p:custDataLst>
          </p:nvPr>
        </p:nvSpPr>
        <p:spPr>
          <a:xfrm>
            <a:off x="6225702" y="4882475"/>
            <a:ext cx="16972451" cy="194925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#12:  A 6-year-old child sustained a dog bite on his left hand about 24 hours ago. The bite was provoked, and the dog is the family’s pet and is up to date on its  immunizations. The child has received all indicated well care, including immunizations, and has no known drug allergies. An examination reveals two tender, erythematous puncture wounds on the dorsal aspect of the hand. There is some regional lymphangitis.
Which one of the following is considered a first-line treatment for this patient?</a:t>
            </a:r>
          </a:p>
        </p:txBody>
      </p:sp>
      <p:sp>
        <p:nvSpPr>
          <p:cNvPr id="4" name="Rectangle 3">
            <a:extLst>
              <a:ext uri="{FF2B5EF4-FFF2-40B4-BE49-F238E27FC236}">
                <a16:creationId xmlns:a16="http://schemas.microsoft.com/office/drawing/2014/main" id="{4FA8226B-352F-3D4A-AC8A-9486064595AD}"/>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1E70807B-41DD-B5BE-71C6-8F397668B32B}"/>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22283953-BE8E-E711-4F0E-6772C74DD8A8}"/>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FED0C29D-50BC-C121-915B-139C282A07D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936523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25AF7D-931A-67F0-B32A-1F18B5005E34}"/>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20EFFFA6-609B-3CC3-65A8-4D215ACCF452}"/>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#13:  A 14-year-old male presents with low mood and difficulty concentrating for the past 4 months. His mother says that he is more withdrawn and that his symptoms seem to be worsening. During the visit the patient says he does not have any suicidal ideation. His Patient Health Questionnaire for Adolescents (PHQ-A) score is 17.
Which one of the following statements is most accurate regarding treatment of this condition?</a:t>
            </a:r>
          </a:p>
        </p:txBody>
      </p:sp>
      <p:sp>
        <p:nvSpPr>
          <p:cNvPr id="4" name="Rectangle 3">
            <a:extLst>
              <a:ext uri="{FF2B5EF4-FFF2-40B4-BE49-F238E27FC236}">
                <a16:creationId xmlns:a16="http://schemas.microsoft.com/office/drawing/2014/main" id="{3C088AF7-2028-CC7E-2B48-5C6C5BAE2A2F}"/>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C1ED7C80-1C81-4BC5-A276-E9A01A79CC01}"/>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4BB77A11-F13D-1A4F-BAC8-4D2236484F58}"/>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C9A46746-7AF1-9039-614E-75EF6A3D7A66}"/>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2612356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5B33D1-AC1C-2203-114D-4B6B6C0E1524}"/>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EC056F20-49EE-84ED-C39B-C02BCCC9BAC3}"/>
              </a:ext>
            </a:extLst>
          </p:cNvPr>
          <p:cNvSpPr/>
          <p:nvPr>
            <p:custDataLst>
              <p:tags r:id="rId3"/>
            </p:custDataLst>
          </p:nvPr>
        </p:nvSpPr>
        <p:spPr>
          <a:xfrm>
            <a:off x="6225702" y="5190253"/>
            <a:ext cx="16972451" cy="133369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da-DK"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Join at slido.com</a:t>
            </a:r>
            <a:br>
              <a:rPr kumimoji="0" lang="da-DK"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br>
            <a:r>
              <a:rPr kumimoji="0" lang="da-DK"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#1430610</a:t>
            </a:r>
            <a:endPar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9ACF7654-9544-42A8-AFC1-7F05CD58A016}"/>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517E8896-94DE-E636-45D0-0784EE9EB3FC}"/>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26A57DFB-45B6-5CC6-4B2D-C7D19A284619}"/>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CF88F957-1121-504C-F250-7D1BD9E8834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44058050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5C291E-5928-AEAA-1751-936420E6F8D5}"/>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2C768212-99B6-019F-76DD-7DCAFAD8FCD7}"/>
              </a:ext>
            </a:extLst>
          </p:cNvPr>
          <p:cNvSpPr/>
          <p:nvPr>
            <p:custDataLst>
              <p:tags r:id="rId3"/>
            </p:custDataLst>
          </p:nvPr>
        </p:nvSpPr>
        <p:spPr>
          <a:xfrm>
            <a:off x="6225702" y="4697810"/>
            <a:ext cx="16972451" cy="2318583"/>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#14: You see a 13-year-old female for a routine health maintenance visit. She has no concerns. She is an only child and a good student. She does not participate in any sports or other activities, and says she spends most of her free time on the computer.  She had her first menstrual period the previous month. She is in the 25th percentile for height, the 90th percentile for weight, and the 95th percentile for BMI for her age. Her blood pressure is normal.
Which one of the following would be most appropriate at this visit?
</a:t>
            </a:r>
          </a:p>
        </p:txBody>
      </p:sp>
      <p:sp>
        <p:nvSpPr>
          <p:cNvPr id="4" name="Rectangle 3">
            <a:extLst>
              <a:ext uri="{FF2B5EF4-FFF2-40B4-BE49-F238E27FC236}">
                <a16:creationId xmlns:a16="http://schemas.microsoft.com/office/drawing/2014/main" id="{EE6F3977-25F2-CC6B-136D-E3E77A031B62}"/>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62C35414-17F0-6C7A-E60E-721B3AC81ACE}"/>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4C6AD3CB-DD64-A617-6D93-F85CC51CA919}"/>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5E2EF7DA-5992-0D85-3D66-4936ED83FFC9}"/>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5216561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D77A28-622B-CA8B-DFDE-A4BC456FB518}"/>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2E4B24E3-4AB3-C374-85AB-031CAD65C83D}"/>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#15:  During a well child visit the parents of a 4-year-old child ask how much time they should allow her to spend watching television or using a tablet. 
Which one of the following is appropriate advice to help parents develop positive habits in preschool children with regard to the use of electronic devices such as televisions, smartphones, and tablets?</a:t>
            </a:r>
          </a:p>
        </p:txBody>
      </p:sp>
      <p:sp>
        <p:nvSpPr>
          <p:cNvPr id="4" name="Rectangle 3">
            <a:extLst>
              <a:ext uri="{FF2B5EF4-FFF2-40B4-BE49-F238E27FC236}">
                <a16:creationId xmlns:a16="http://schemas.microsoft.com/office/drawing/2014/main" id="{2E4DA40A-1E8D-CE2B-8FAF-D852B867C898}"/>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337351CF-9BBD-7C5F-7CE8-93FFD514138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12592F9F-A4A2-6877-FAA2-A8A91E291164}"/>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713D956D-75C5-D28D-CE6E-3FE43BE4A77B}"/>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8575660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B4CCBE-C99E-CA2D-FC28-A1B66DD099E6}"/>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73CEA41D-0FBE-9211-137B-A3290CA65DAF}"/>
              </a:ext>
            </a:extLst>
          </p:cNvPr>
          <p:cNvSpPr/>
          <p:nvPr>
            <p:custDataLst>
              <p:tags r:id="rId3"/>
            </p:custDataLst>
          </p:nvPr>
        </p:nvSpPr>
        <p:spPr>
          <a:xfrm>
            <a:off x="6225702" y="4697810"/>
            <a:ext cx="16972451" cy="2318583"/>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#16: A 2-year-old male is brought to your office in October with a 2-day history of a low grade fever, a runny nose, and a barking cough. He has a rectal temperature of 38.9°C (102.0°F) and does not appear toxic. He has a respiratory rate of 35/min and you hear occasional stridor but he is not wheezing. His oxygen saturation is 95% on room air.
Which one of the following has the strongest evidence of benefit in this situation?
</a:t>
            </a:r>
          </a:p>
        </p:txBody>
      </p:sp>
      <p:sp>
        <p:nvSpPr>
          <p:cNvPr id="4" name="Rectangle 3">
            <a:extLst>
              <a:ext uri="{FF2B5EF4-FFF2-40B4-BE49-F238E27FC236}">
                <a16:creationId xmlns:a16="http://schemas.microsoft.com/office/drawing/2014/main" id="{1950CAD7-BE17-8528-A5FC-5A9A1B9E0B74}"/>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76E268E8-22EE-CDF0-BA9D-92FB49867225}"/>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BCD1487F-25A5-FDDC-7EF0-F4D8751400F7}"/>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F88D2D47-11F4-1C86-D2CD-3D5B292FE6E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8954635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F3F8F-9D61-6193-3919-3336CDF89D73}"/>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00B8DF31-E217-A80A-95AD-B44287ACC849}"/>
              </a:ext>
            </a:extLst>
          </p:cNvPr>
          <p:cNvSpPr txBox="1">
            <a:spLocks noGrp="1"/>
          </p:cNvSpPr>
          <p:nvPr>
            <p:ph type="body" sz="half" idx="1"/>
          </p:nvPr>
        </p:nvSpPr>
        <p:spPr>
          <a:xfrm>
            <a:off x="2305044" y="1446451"/>
            <a:ext cx="19907256" cy="10154999"/>
          </a:xfrm>
          <a:prstGeom prst="rect">
            <a:avLst/>
          </a:prstGeom>
        </p:spPr>
        <p:txBody>
          <a:bodyPr>
            <a:normAutofit/>
          </a:bodyPr>
          <a:lstStyle/>
          <a:p>
            <a:pPr marL="0" indent="0">
              <a:buNone/>
            </a:pPr>
            <a:r>
              <a:rPr lang="en-US" sz="5400" dirty="0"/>
              <a:t>#17: A 5-year-old female is brought to your office with a 36-hour history of vomiting and non-bloody diarrhea. Her temperature has been around 101°F and she has had 7 watery stools daily, but she has not had a cough or nasal congestion. Her mother has given her oral rehydration solution, but she has not been able to keep it down consistently. The child has urinated twice today. </a:t>
            </a:r>
          </a:p>
          <a:p>
            <a:pPr marL="0" indent="0">
              <a:buNone/>
            </a:pPr>
            <a:r>
              <a:rPr lang="en-US" sz="5400" dirty="0"/>
              <a:t>On examination the patient is alert and appears uncomfortable but can be easily calmed by her mother. She is thirsty and eager to drink but vomits after attempting to do so. Her axillary temperature is 37.7°C (99.9°F), and her pulse rate, respiratory rate, and blood pressure are appropriate for her age. Her mouth is dry and her skinfold recoil is less than 2 seconds.</a:t>
            </a:r>
            <a:endParaRPr sz="5400" dirty="0"/>
          </a:p>
        </p:txBody>
      </p:sp>
      <p:sp>
        <p:nvSpPr>
          <p:cNvPr id="151" name="Presentation title | MM/DD/YY">
            <a:extLst>
              <a:ext uri="{FF2B5EF4-FFF2-40B4-BE49-F238E27FC236}">
                <a16:creationId xmlns:a16="http://schemas.microsoft.com/office/drawing/2014/main" id="{0F49119F-DC43-A575-00F2-55F6209E6919}"/>
              </a:ext>
            </a:extLst>
          </p:cNvPr>
          <p:cNvSpPr txBox="1">
            <a:spLocks noGrp="1"/>
          </p:cNvSpPr>
          <p:nvPr>
            <p:ph type="body" idx="21"/>
          </p:nvPr>
        </p:nvSpPr>
        <p:spPr>
          <a:prstGeom prst="rect">
            <a:avLst/>
          </a:prstGeom>
        </p:spPr>
        <p:txBody>
          <a:bodyPr/>
          <a:lstStyle/>
          <a:p>
            <a:r>
              <a:rPr lang="en-US" dirty="0"/>
              <a:t>KSA – Care of Children</a:t>
            </a:r>
            <a:endParaRPr dirty="0"/>
          </a:p>
        </p:txBody>
      </p:sp>
      <p:sp>
        <p:nvSpPr>
          <p:cNvPr id="155" name="Slide Number">
            <a:extLst>
              <a:ext uri="{FF2B5EF4-FFF2-40B4-BE49-F238E27FC236}">
                <a16:creationId xmlns:a16="http://schemas.microsoft.com/office/drawing/2014/main" id="{CAE7E14B-E76D-4473-FDD0-A52A6F539D84}"/>
              </a:ext>
            </a:extLst>
          </p:cNvP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23</a:t>
            </a:fld>
            <a:endParaRPr/>
          </a:p>
        </p:txBody>
      </p:sp>
    </p:spTree>
    <p:extLst>
      <p:ext uri="{BB962C8B-B14F-4D97-AF65-F5344CB8AC3E}">
        <p14:creationId xmlns:p14="http://schemas.microsoft.com/office/powerpoint/2010/main" val="363818678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F897CB-49AD-2D17-4211-83C1B505D786}"/>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2F039848-D966-18BC-6D54-77853D2CA8D9}"/>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most appropriate at this time?</a:t>
            </a:r>
          </a:p>
        </p:txBody>
      </p:sp>
      <p:sp>
        <p:nvSpPr>
          <p:cNvPr id="4" name="Rectangle 3">
            <a:extLst>
              <a:ext uri="{FF2B5EF4-FFF2-40B4-BE49-F238E27FC236}">
                <a16:creationId xmlns:a16="http://schemas.microsoft.com/office/drawing/2014/main" id="{46A39023-D101-581B-EF64-83437E2304BD}"/>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EFF00FC3-D9C4-364A-3232-BA3FC515DEC4}"/>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0933D208-40A0-170A-2EDD-F8A3B5853B1D}"/>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57419BC4-BE55-242F-BC97-4FA7E5C03F5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1844327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7E5C9A-15D8-D750-3CD1-EEC6E9DE2FFE}"/>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542DD64D-43B6-8794-99C5-3E0789F446AC}"/>
              </a:ext>
            </a:extLst>
          </p:cNvPr>
          <p:cNvSpPr/>
          <p:nvPr>
            <p:custDataLst>
              <p:tags r:id="rId3"/>
            </p:custDataLst>
          </p:nvPr>
        </p:nvSpPr>
        <p:spPr>
          <a:xfrm>
            <a:off x="6225702" y="4513144"/>
            <a:ext cx="16972451" cy="268791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#18: A 5-month-old male born at term has a 4-month history of random, nonprojectile, nonbilious vomiting 2–4 times daily. The infant breastfeeds twice a day and ingests appropriate amounts of bottled breast milk or formula for other feedings. He also eats 2 small jars of baby food every day. His development has been appropriate and he is growing well and smiles or giggles frequently. A physical examination is normal, including the abdominal and neurologic examinations.
To reduce these vomiting episodes you advise the parents to</a:t>
            </a:r>
          </a:p>
        </p:txBody>
      </p:sp>
      <p:sp>
        <p:nvSpPr>
          <p:cNvPr id="4" name="Rectangle 3">
            <a:extLst>
              <a:ext uri="{FF2B5EF4-FFF2-40B4-BE49-F238E27FC236}">
                <a16:creationId xmlns:a16="http://schemas.microsoft.com/office/drawing/2014/main" id="{309A9241-05F0-CA8F-1736-5340E87BE8E9}"/>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06A835BC-731F-8B12-E2AF-F2CEB3DFC6E1}"/>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EF684A49-68D1-C49F-7B62-B882C0E58871}"/>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6ED2D684-F6AA-3E64-29A4-945A007BC57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4744546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12A7A0-5C4A-194F-0505-FFD8E6F8099E}"/>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239AFC9C-D155-F9C4-CECB-77FE25B74039}"/>
              </a:ext>
            </a:extLst>
          </p:cNvPr>
          <p:cNvSpPr/>
          <p:nvPr>
            <p:custDataLst>
              <p:tags r:id="rId3"/>
            </p:custDataLst>
          </p:nvPr>
        </p:nvSpPr>
        <p:spPr>
          <a:xfrm>
            <a:off x="6225702" y="4513144"/>
            <a:ext cx="16972451" cy="268791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#19: A 13-year-old female is brought to your office by her parents. They tell you that since she started seventh grade 2 months ago she has not been sleeping well, and they often find her awake at 2 a.m. or later using social media on her phone. They also report that her teachers have been concerned because her behavior at school has been somewhat erratic. The mother, who has bipolar disorder, worries that her daughter might have the same condition.
Which one of the following is most accurate with regard to assessing this patient for bipolar disorder?
</a:t>
            </a:r>
          </a:p>
        </p:txBody>
      </p:sp>
      <p:sp>
        <p:nvSpPr>
          <p:cNvPr id="4" name="Rectangle 3">
            <a:extLst>
              <a:ext uri="{FF2B5EF4-FFF2-40B4-BE49-F238E27FC236}">
                <a16:creationId xmlns:a16="http://schemas.microsoft.com/office/drawing/2014/main" id="{16A971C0-BD38-2709-F2CD-3F8CFFE61827}"/>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E8379AAC-8FC9-A2B5-8B15-467575358362}"/>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8EA4BA6F-7B6D-6CB4-2ACB-E1E437E0719C}"/>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DAD3F468-8F69-C7E3-E4F2-B44EFAE14D3B}"/>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8216554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3B81BE-ADBC-A71F-F2E4-6CFA917E6E68}"/>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39D39E30-8048-AFA4-7B92-397602462FC2}"/>
              </a:ext>
            </a:extLst>
          </p:cNvPr>
          <p:cNvSpPr/>
          <p:nvPr>
            <p:custDataLst>
              <p:tags r:id="rId3"/>
            </p:custDataLst>
          </p:nvPr>
        </p:nvSpPr>
        <p:spPr>
          <a:xfrm>
            <a:off x="6225702" y="5067142"/>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#20:  A family with two children, ages 2 and 4, has just moved into a home with a backyard pool and the parents ask you about keeping the children safe from drowning. Which one of the following would be accurate advice regarding childhood drowning deaths?
</a:t>
            </a:r>
          </a:p>
        </p:txBody>
      </p:sp>
      <p:sp>
        <p:nvSpPr>
          <p:cNvPr id="4" name="Rectangle 3">
            <a:extLst>
              <a:ext uri="{FF2B5EF4-FFF2-40B4-BE49-F238E27FC236}">
                <a16:creationId xmlns:a16="http://schemas.microsoft.com/office/drawing/2014/main" id="{31860FA0-3797-EE0E-DB32-259868CDED47}"/>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DA36C7DC-5E4B-9478-273D-E1B4EBF43630}"/>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F984BB68-263F-E49F-5922-B17D46C623CB}"/>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01EACA06-DEE0-55CE-51E0-BE1B124E722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3958006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D6A46D-3F40-2E9F-1A3B-7C55130EE216}"/>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15B15AA6-772D-7A03-662A-681F58E8B942}"/>
              </a:ext>
            </a:extLst>
          </p:cNvPr>
          <p:cNvSpPr/>
          <p:nvPr>
            <p:custDataLst>
              <p:tags r:id="rId3"/>
            </p:custDataLst>
          </p:nvPr>
        </p:nvSpPr>
        <p:spPr>
          <a:xfrm>
            <a:off x="6225702" y="4513144"/>
            <a:ext cx="16972451" cy="268791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#21: A 7-year-old male is brought to your office by his parents because of his poor performance in school. His teacher reports that he often does not pay attention to details, has difficulty  concentrating on tasks, does not seem to listen when spoken to, is forgetful, loses school supplies, and is easily distracted. His parents have noticed similar behaviors at home. His developmental and medical histories are unremarkable. A physical examination is normal. You suspect that he has attention deficit/hyperactivity disorder (ADHD).
Which one of the following is true regarding the evaluation of this problem?
</a:t>
            </a:r>
          </a:p>
        </p:txBody>
      </p:sp>
      <p:sp>
        <p:nvSpPr>
          <p:cNvPr id="4" name="Rectangle 3">
            <a:extLst>
              <a:ext uri="{FF2B5EF4-FFF2-40B4-BE49-F238E27FC236}">
                <a16:creationId xmlns:a16="http://schemas.microsoft.com/office/drawing/2014/main" id="{FCD49393-1853-D85A-07B5-FAC9304283A9}"/>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98C9EDBB-35CE-CFC2-9B0D-04DA58EA481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9032FB35-F522-F2D2-8C38-F6E7E65DD1B3}"/>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060FA099-0B46-ED5E-96CD-04FF4224B9F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1376276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72D83D-2856-4DC6-3D37-B00C67425981}"/>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F7B86FB9-02FE-CDE0-3D0F-F7259EFED173}"/>
              </a:ext>
            </a:extLst>
          </p:cNvPr>
          <p:cNvSpPr/>
          <p:nvPr>
            <p:custDataLst>
              <p:tags r:id="rId3"/>
            </p:custDataLst>
          </p:nvPr>
        </p:nvSpPr>
        <p:spPr>
          <a:xfrm>
            <a:off x="6225702" y="5251808"/>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#22: You see a 7-year-old female for a well child visit. She is 127 cm (50 in) tall. Her father asks about the most appropriate seating for his daughter when she is riding in an automobile.
You tell him she should sit in the</a:t>
            </a:r>
          </a:p>
        </p:txBody>
      </p:sp>
      <p:sp>
        <p:nvSpPr>
          <p:cNvPr id="4" name="Rectangle 3">
            <a:extLst>
              <a:ext uri="{FF2B5EF4-FFF2-40B4-BE49-F238E27FC236}">
                <a16:creationId xmlns:a16="http://schemas.microsoft.com/office/drawing/2014/main" id="{8C5B5480-FA2C-3735-1840-C8EAFD1CC107}"/>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525ECA18-4B78-3729-798E-5E8146F86A62}"/>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04B12E8F-8901-E569-9DA2-F6FE9D5C467F}"/>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0BB00C0E-5D95-31CC-26E2-96A6BE86E1F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7110901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2305044" y="1446451"/>
            <a:ext cx="19907256" cy="10154999"/>
          </a:xfrm>
          <a:prstGeom prst="rect">
            <a:avLst/>
          </a:prstGeom>
        </p:spPr>
        <p:txBody>
          <a:bodyPr>
            <a:normAutofit/>
          </a:bodyPr>
          <a:lstStyle/>
          <a:p>
            <a:pPr marL="0" indent="0">
              <a:buNone/>
            </a:pPr>
            <a:r>
              <a:rPr lang="en-US" sz="5400" dirty="0"/>
              <a:t>#1: A 6-year-old female is brought to your office by her father for follow-up of an urgent care visit 2 days ago for uncontrolled epistaxis after minor trauma to her nose. She has not had another nosebleed since the urgent care visit, but her father has noted some bleeding of the child’s gums after she brushes her teeth. A review of her chart reveals that she has been healthy, apart from occasional childhood infections and mild allergies. Her growth and development have been normal. Her family history is unremarkable except for Hashimoto thyroiditis in her mother. You saw the child 10 days ago for a febrile upper respiratory infection that resolved without complications. </a:t>
            </a:r>
          </a:p>
          <a:p>
            <a:pPr marL="0" indent="0">
              <a:buNone/>
            </a:pPr>
            <a:r>
              <a:rPr lang="en-US" sz="5400" dirty="0"/>
              <a:t>On examination today the only significant finding is petechiae around her eyes. A CBC shows a WBC count of 7200/mm3 (N 4500–11,000), a hemoglobin level of 14.0 g/dL (N 11.2–16.5), a hematocrit of 40.7% (N 30.0–43.0), and a platelet count of 22,000/mm3 (N 150,000–300,000).</a:t>
            </a:r>
            <a:endParaRPr sz="5400" dirty="0"/>
          </a:p>
        </p:txBody>
      </p:sp>
      <p:sp>
        <p:nvSpPr>
          <p:cNvPr id="151" name="Presentation title | MM/DD/YY"/>
          <p:cNvSpPr txBox="1">
            <a:spLocks noGrp="1"/>
          </p:cNvSpPr>
          <p:nvPr>
            <p:ph type="body" idx="21"/>
          </p:nvPr>
        </p:nvSpPr>
        <p:spPr>
          <a:prstGeom prst="rect">
            <a:avLst/>
          </a:prstGeom>
        </p:spPr>
        <p:txBody>
          <a:bodyPr/>
          <a:lstStyle/>
          <a:p>
            <a:r>
              <a:rPr lang="en-US" dirty="0"/>
              <a:t>KSA – Care of Children</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4D912B-14D6-362C-04E8-81BAB72E9127}"/>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9B15820F-487F-ED95-DE9F-680FF75B869D}"/>
              </a:ext>
            </a:extLst>
          </p:cNvPr>
          <p:cNvSpPr/>
          <p:nvPr>
            <p:custDataLst>
              <p:tags r:id="rId3"/>
            </p:custDataLst>
          </p:nvPr>
        </p:nvSpPr>
        <p:spPr>
          <a:xfrm>
            <a:off x="6225702" y="4882475"/>
            <a:ext cx="16972451" cy="194925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#23:  The mother of a 4-year-old male brings him to your office for a well child visit. She had an uncomplicated pregnancy and delivery, and his newborn, infant, and early childhood growth and development have been progressing normally without significant illness.  Both parents were diagnosed with hypertension as adults.
Which one of the following statements is true regarding current American Academy of Pediatrics guidelines for screening for hypertension in children younger than age 13?</a:t>
            </a:r>
          </a:p>
        </p:txBody>
      </p:sp>
      <p:sp>
        <p:nvSpPr>
          <p:cNvPr id="4" name="Rectangle 3">
            <a:extLst>
              <a:ext uri="{FF2B5EF4-FFF2-40B4-BE49-F238E27FC236}">
                <a16:creationId xmlns:a16="http://schemas.microsoft.com/office/drawing/2014/main" id="{A891747A-4069-90D8-0398-73AB1DEE382A}"/>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062A3519-B5F4-56B5-BAA9-A1EBD5DA0D42}"/>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BF13C804-A580-A600-2C32-0CC764C7C92F}"/>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ADF3602B-4716-9162-4226-D4880087C756}"/>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9350701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D34DBB-5941-316F-4A00-1B33EA68A51B}"/>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6331E437-79D7-1F9D-1AA8-7A4E323204F3}"/>
              </a:ext>
            </a:extLst>
          </p:cNvPr>
          <p:cNvSpPr/>
          <p:nvPr>
            <p:custDataLst>
              <p:tags r:id="rId3"/>
            </p:custDataLst>
          </p:nvPr>
        </p:nvSpPr>
        <p:spPr>
          <a:xfrm>
            <a:off x="6225702" y="5067142"/>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#24: A 3-year-old toddler grabbed a hot waffle iron and has a second-degree burn on the fingers and palm of his left hand. Which one of the  following commonly used burn treatments has been associated with delayed healing and increased pain?
</a:t>
            </a:r>
          </a:p>
        </p:txBody>
      </p:sp>
      <p:sp>
        <p:nvSpPr>
          <p:cNvPr id="4" name="Rectangle 3">
            <a:extLst>
              <a:ext uri="{FF2B5EF4-FFF2-40B4-BE49-F238E27FC236}">
                <a16:creationId xmlns:a16="http://schemas.microsoft.com/office/drawing/2014/main" id="{6D7CDE4A-4847-EC1E-D3BA-04772072D61C}"/>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66C1FD1E-01B0-4092-F712-98D05E68331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9B2FEC52-8584-EC79-193E-5EA6ABA0D840}"/>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16E61786-DEB0-DA0D-2077-052225778A4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7379249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B8FD2B-0B9D-76AA-66EF-9AF9E1BA39C9}"/>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71FC5266-9477-A46C-000F-4CEF088E141C}"/>
              </a:ext>
            </a:extLst>
          </p:cNvPr>
          <p:cNvSpPr/>
          <p:nvPr>
            <p:custDataLst>
              <p:tags r:id="rId3"/>
            </p:custDataLst>
          </p:nvPr>
        </p:nvSpPr>
        <p:spPr>
          <a:xfrm>
            <a:off x="6225702" y="4882475"/>
            <a:ext cx="16972451" cy="194925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#25:  On a routine examination an otherwise healthy 4-month-old male is found to have a flattened right occiput, with the right ear slightly anterior to the left ear. The child’s posterior fontanelle is closed and the anterior fontanelle is open, measuring 2.5×2.0cm. No other abnormal findings are noted on examination.
The most likely cause of this deformity is
</a:t>
            </a:r>
          </a:p>
        </p:txBody>
      </p:sp>
      <p:sp>
        <p:nvSpPr>
          <p:cNvPr id="4" name="Rectangle 3">
            <a:extLst>
              <a:ext uri="{FF2B5EF4-FFF2-40B4-BE49-F238E27FC236}">
                <a16:creationId xmlns:a16="http://schemas.microsoft.com/office/drawing/2014/main" id="{8D46E73E-ACDD-1B0B-BB50-1D6C7E9FE63D}"/>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F58193D1-783C-950E-AE42-3CF24C758F04}"/>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67EB4500-4D63-E481-954B-89291410978B}"/>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C6BD8172-3371-8B11-4749-9C711AB6C56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7405404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91AA36-9C29-2EE5-1D0E-DD9DC65DBEA7}"/>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59FD741C-7471-03D6-E7F1-F7EDCB29B5CD}"/>
              </a:ext>
            </a:extLst>
          </p:cNvPr>
          <p:cNvSpPr/>
          <p:nvPr>
            <p:custDataLst>
              <p:tags r:id="rId3"/>
            </p:custDataLst>
          </p:nvPr>
        </p:nvSpPr>
        <p:spPr>
          <a:xfrm>
            <a:off x="6225702" y="4882476"/>
            <a:ext cx="16972451" cy="194925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#26: A 15-month-old male who is a new patient is brought to your office by his mother, who states that his 4-year-old brother was recently diagnosed with autism. The mother tells you that the infant is up to date on immunizations and that developmental screenings performed by his previous physician were all normal. Despite a lack of signs of any behavioral or developmental problems, she asks if he might also have autism spectrum disorder (ASD).
Which one of the following is true with respect to ASD?</a:t>
            </a:r>
          </a:p>
        </p:txBody>
      </p:sp>
      <p:sp>
        <p:nvSpPr>
          <p:cNvPr id="4" name="Rectangle 3">
            <a:extLst>
              <a:ext uri="{FF2B5EF4-FFF2-40B4-BE49-F238E27FC236}">
                <a16:creationId xmlns:a16="http://schemas.microsoft.com/office/drawing/2014/main" id="{37739832-0A9E-BA04-7723-7BCD54899422}"/>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A106D0F8-2733-61FA-0AD0-66B1CBD26504}"/>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070EAB84-AD65-9793-2F08-203706939C28}"/>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45C83A14-55DB-58A5-82BB-787A7B69F7A8}"/>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7604763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90956-2DC4-7091-ED37-F9A52975F206}"/>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A8ECC142-454C-0773-81EB-869DE4E4D853}"/>
              </a:ext>
            </a:extLst>
          </p:cNvPr>
          <p:cNvSpPr txBox="1">
            <a:spLocks noGrp="1"/>
          </p:cNvSpPr>
          <p:nvPr>
            <p:ph type="body" sz="half" idx="1"/>
          </p:nvPr>
        </p:nvSpPr>
        <p:spPr>
          <a:xfrm>
            <a:off x="2305044" y="1446451"/>
            <a:ext cx="19907256" cy="10154999"/>
          </a:xfrm>
          <a:prstGeom prst="rect">
            <a:avLst/>
          </a:prstGeom>
        </p:spPr>
        <p:txBody>
          <a:bodyPr>
            <a:normAutofit/>
          </a:bodyPr>
          <a:lstStyle/>
          <a:p>
            <a:pPr marL="0" indent="0">
              <a:buNone/>
            </a:pPr>
            <a:r>
              <a:rPr lang="en-US" sz="5400" dirty="0"/>
              <a:t>#27: A 15-year-old female is brought to your office by her parents, who report that they have noticed behavior changes over the last several months, including trouble sleeping, greater isolation from family and friends, and increasing irritability. She also recently quit the school softball team, which she had previously enjoyed. </a:t>
            </a:r>
          </a:p>
          <a:p>
            <a:pPr marL="0" indent="0">
              <a:buNone/>
            </a:pPr>
            <a:r>
              <a:rPr lang="en-US" sz="5400" dirty="0"/>
              <a:t>When you speak with the patient alone, she reports having a very low mood for the past 12 months and experiencing increasing thoughts that the world would be better without her and nobody would miss her if she were gone. She does not have an active plan for self-harm. She attributes her low mood and these new thoughts to being fearful of coming out as lesbian to her family and friends. You perform a Patient Health Questionnaire for Adolescents (PHQ-A) and she scores a 19, indicative of moderately severe depression. </a:t>
            </a:r>
            <a:endParaRPr sz="5400" dirty="0"/>
          </a:p>
        </p:txBody>
      </p:sp>
      <p:sp>
        <p:nvSpPr>
          <p:cNvPr id="151" name="Presentation title | MM/DD/YY">
            <a:extLst>
              <a:ext uri="{FF2B5EF4-FFF2-40B4-BE49-F238E27FC236}">
                <a16:creationId xmlns:a16="http://schemas.microsoft.com/office/drawing/2014/main" id="{C26C0A2E-6EEE-85BB-1250-556B35F0A0E7}"/>
              </a:ext>
            </a:extLst>
          </p:cNvPr>
          <p:cNvSpPr txBox="1">
            <a:spLocks noGrp="1"/>
          </p:cNvSpPr>
          <p:nvPr>
            <p:ph type="body" idx="21"/>
          </p:nvPr>
        </p:nvSpPr>
        <p:spPr>
          <a:prstGeom prst="rect">
            <a:avLst/>
          </a:prstGeom>
        </p:spPr>
        <p:txBody>
          <a:bodyPr/>
          <a:lstStyle/>
          <a:p>
            <a:r>
              <a:rPr lang="en-US" dirty="0"/>
              <a:t>KSA – Care of Children</a:t>
            </a:r>
            <a:endParaRPr dirty="0"/>
          </a:p>
        </p:txBody>
      </p:sp>
      <p:sp>
        <p:nvSpPr>
          <p:cNvPr id="155" name="Slide Number">
            <a:extLst>
              <a:ext uri="{FF2B5EF4-FFF2-40B4-BE49-F238E27FC236}">
                <a16:creationId xmlns:a16="http://schemas.microsoft.com/office/drawing/2014/main" id="{31005BC6-21DE-0CFC-C399-9D4885CEA5D8}"/>
              </a:ext>
            </a:extLst>
          </p:cNvP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34</a:t>
            </a:fld>
            <a:endParaRPr/>
          </a:p>
        </p:txBody>
      </p:sp>
    </p:spTree>
    <p:extLst>
      <p:ext uri="{BB962C8B-B14F-4D97-AF65-F5344CB8AC3E}">
        <p14:creationId xmlns:p14="http://schemas.microsoft.com/office/powerpoint/2010/main" val="65778581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8E159-3468-E8E4-459D-AE724E91C25B}"/>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A5A9D470-E3DF-AA8C-D0B7-F50C994C0C2C}"/>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most appropriate at this visit?</a:t>
            </a:r>
          </a:p>
        </p:txBody>
      </p:sp>
      <p:sp>
        <p:nvSpPr>
          <p:cNvPr id="4" name="Rectangle 3">
            <a:extLst>
              <a:ext uri="{FF2B5EF4-FFF2-40B4-BE49-F238E27FC236}">
                <a16:creationId xmlns:a16="http://schemas.microsoft.com/office/drawing/2014/main" id="{E0C60C8D-4C8A-C8AA-A175-6BF5F72A8CFB}"/>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66DECA2F-ABB5-672B-2E0E-F48944F0F755}"/>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706168AF-0A35-7793-F883-BA501D43D93D}"/>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159F5413-58CD-E0A0-65F3-5ABF260F9188}"/>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4037691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BFE55B-2BD7-E8D6-48E4-D01DF9E1A4E1}"/>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F3C32D52-1A4B-92E9-0913-328EFD170534}"/>
              </a:ext>
            </a:extLst>
          </p:cNvPr>
          <p:cNvSpPr/>
          <p:nvPr>
            <p:custDataLst>
              <p:tags r:id="rId3"/>
            </p:custDataLst>
          </p:nvPr>
        </p:nvSpPr>
        <p:spPr>
          <a:xfrm>
            <a:off x="6225702" y="5251808"/>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#28:  An 18-month-old female is brought to your office because of a chronic red, dry, itchy rash over her neck and cheeks. The mother has been cleaning the affected area with alcohol but she thinks this has made the rash worse.
Which one of the following is true regarding the management of this condition?</a:t>
            </a:r>
          </a:p>
        </p:txBody>
      </p:sp>
      <p:sp>
        <p:nvSpPr>
          <p:cNvPr id="4" name="Rectangle 3">
            <a:extLst>
              <a:ext uri="{FF2B5EF4-FFF2-40B4-BE49-F238E27FC236}">
                <a16:creationId xmlns:a16="http://schemas.microsoft.com/office/drawing/2014/main" id="{6F106C8C-A931-AEB0-191B-EA1A8E0EA660}"/>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789AE07E-E1EB-4E4B-4D73-7AD1B303E9A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2165CF9C-79CE-63A2-51E4-B975BB411DE7}"/>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57B16E35-05A1-0AAD-3A6D-9D637172732D}"/>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684069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6BBC5-C959-000D-406B-47FB1D311F8F}"/>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68E9A34D-2CC9-ADDE-9BC9-25CCB3EC4597}"/>
              </a:ext>
            </a:extLst>
          </p:cNvPr>
          <p:cNvSpPr/>
          <p:nvPr>
            <p:custDataLst>
              <p:tags r:id="rId3"/>
            </p:custDataLst>
          </p:nvPr>
        </p:nvSpPr>
        <p:spPr>
          <a:xfrm>
            <a:off x="6225702" y="4513144"/>
            <a:ext cx="16972451" cy="268791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#29:  You are seeing a 12-month-old healthy female for a routine well care visit. Her mother had an uncomplicated pregnancy, and the birth history and newborn nursery period were also without complications. She has been seen for all age-appropriate well child visits and is up to date on immunizations. Her growth and development have progressed normally since birth and she is in the 50th percentile for height and weight.
Which one of the following laboratory tests is recommended by the  American Academy of Pediatrics for routine  screening or risk assessment at this visit?
</a:t>
            </a:r>
          </a:p>
        </p:txBody>
      </p:sp>
      <p:sp>
        <p:nvSpPr>
          <p:cNvPr id="4" name="Rectangle 3">
            <a:extLst>
              <a:ext uri="{FF2B5EF4-FFF2-40B4-BE49-F238E27FC236}">
                <a16:creationId xmlns:a16="http://schemas.microsoft.com/office/drawing/2014/main" id="{B8368124-55E2-6880-601D-12351B023ED3}"/>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F6373487-1009-5AD9-5E27-827011C5F00E}"/>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8EB72ECE-C275-B6E0-CAA5-771AF66D5D73}"/>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2B76589D-3F14-B188-17D8-A51E93C18E65}"/>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3922480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C950BE-3174-4DF0-8B49-A131E05239FB}"/>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93720A4D-A8EB-B3AB-A257-C414A526C460}"/>
              </a:ext>
            </a:extLst>
          </p:cNvPr>
          <p:cNvSpPr/>
          <p:nvPr>
            <p:custDataLst>
              <p:tags r:id="rId3"/>
            </p:custDataLst>
          </p:nvPr>
        </p:nvSpPr>
        <p:spPr>
          <a:xfrm>
            <a:off x="6225702" y="4697810"/>
            <a:ext cx="16972451" cy="2318583"/>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#30: Over the past 3 months a 5-year-old male has had three episodes of muteness accompanied by drooling and what he describes as a “funny taste” in his mouth. The episodes all occurred when he first woke up in the morning, lasted 3–5 minutes, and were not associated with a loss of consciousness or postictal state. His father had similar episodes when he was a child.
The most likely diagnosis is
</a:t>
            </a:r>
          </a:p>
        </p:txBody>
      </p:sp>
      <p:sp>
        <p:nvSpPr>
          <p:cNvPr id="4" name="Rectangle 3">
            <a:extLst>
              <a:ext uri="{FF2B5EF4-FFF2-40B4-BE49-F238E27FC236}">
                <a16:creationId xmlns:a16="http://schemas.microsoft.com/office/drawing/2014/main" id="{DDC85264-976F-3471-FAF8-1D6252721592}"/>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665D2FC5-374F-073A-3E7B-AC5582139BF1}"/>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582BBFA5-8B25-3F6A-2847-55843A9C49C1}"/>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2BE66CDE-9DF8-D0A7-6680-5B6B81EC9B76}"/>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4787568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1C5E5C-DAC2-D914-563D-D1102E802694}"/>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FA4F3A0D-1671-50BC-9E6D-7DCC555D6237}"/>
              </a:ext>
            </a:extLst>
          </p:cNvPr>
          <p:cNvSpPr/>
          <p:nvPr>
            <p:custDataLst>
              <p:tags r:id="rId3"/>
            </p:custDataLst>
          </p:nvPr>
        </p:nvSpPr>
        <p:spPr>
          <a:xfrm>
            <a:off x="6225702" y="5251807"/>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#31: A healthy 5-year-old male is brought to your office by his mother for a well child visit. His birth history and past medical history reveal no concerns and his immunizations are up to date. The mother has no specific concerns.
For patients such as this, the U.S. Preventive Services Task Force recommends routine screening for</a:t>
            </a:r>
          </a:p>
        </p:txBody>
      </p:sp>
      <p:sp>
        <p:nvSpPr>
          <p:cNvPr id="4" name="Rectangle 3">
            <a:extLst>
              <a:ext uri="{FF2B5EF4-FFF2-40B4-BE49-F238E27FC236}">
                <a16:creationId xmlns:a16="http://schemas.microsoft.com/office/drawing/2014/main" id="{F1E0C0D9-7113-405D-0487-53387F0C098B}"/>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5F54AFEE-1570-B36E-9A88-D28314FDB44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21BF3BC5-1CE4-898E-A63B-855445F9D9C6}"/>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F9BBAA78-2783-111A-143B-26AED077E0D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9078901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0546BB-82FC-1EAB-DB3A-C801CF2635E4}"/>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03F082AC-9609-5898-F12E-0B5A7EC2A25A}"/>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is true regarding this case?</a:t>
            </a:r>
          </a:p>
        </p:txBody>
      </p:sp>
      <p:sp>
        <p:nvSpPr>
          <p:cNvPr id="4" name="Rectangle 3">
            <a:extLst>
              <a:ext uri="{FF2B5EF4-FFF2-40B4-BE49-F238E27FC236}">
                <a16:creationId xmlns:a16="http://schemas.microsoft.com/office/drawing/2014/main" id="{C5AA5197-7640-5638-E06B-5DC02BF8C856}"/>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AA1AA8BB-FF18-4BFC-C388-77676E0F3E3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F58054B0-CFDE-3DEB-3CD5-3D8390A28315}"/>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83539BF6-D4CD-30A1-875A-46F1DE3123B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1452254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B02CAE-AD49-3C7E-17D3-3A30294AC225}"/>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537008D6-1DA2-9791-B8A9-75E18AB8D498}"/>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#32: A 5-year-old female has a 12-day history of nighttime and daytime cough, low-grade fever, and nasal drainage that has substantially increased in amount and gradually changed from yellow to greenish. Her growth and development have been appropriate, and she has no chronic illnesses.
Which one of the following findings in this patient would be most helpful for making a diagnosis of sinusitis?</a:t>
            </a:r>
          </a:p>
        </p:txBody>
      </p:sp>
      <p:sp>
        <p:nvSpPr>
          <p:cNvPr id="4" name="Rectangle 3">
            <a:extLst>
              <a:ext uri="{FF2B5EF4-FFF2-40B4-BE49-F238E27FC236}">
                <a16:creationId xmlns:a16="http://schemas.microsoft.com/office/drawing/2014/main" id="{EE6C39C8-610E-C2DC-6456-F368C1B2C681}"/>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DF6146B2-58A1-44B5-7557-3571E84F913C}"/>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E99655BD-2743-40A0-B79B-498BF2001B1E}"/>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DD8F7668-5E21-F66C-EC0E-F6B15AC4FC66}"/>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5256342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1DC099-E4EC-F532-80F2-F957C7141ED3}"/>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33D58E59-EA99-5EF2-B465-C1977E0316DD}"/>
              </a:ext>
            </a:extLst>
          </p:cNvPr>
          <p:cNvSpPr/>
          <p:nvPr>
            <p:custDataLst>
              <p:tags r:id="rId3"/>
            </p:custDataLst>
          </p:nvPr>
        </p:nvSpPr>
        <p:spPr>
          <a:xfrm>
            <a:off x="6225702" y="5067142"/>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#33: During a well child visit, the parents of a 4-year-old male tell you that he has had a recent gradual onset of snoring, nighttime awakenings, mouth breathing, and irritability. The physical examination is normal except for tonsillar hypertrophy.
Which one of the following is the most likely diagnosis?</a:t>
            </a:r>
          </a:p>
        </p:txBody>
      </p:sp>
      <p:sp>
        <p:nvSpPr>
          <p:cNvPr id="4" name="Rectangle 3">
            <a:extLst>
              <a:ext uri="{FF2B5EF4-FFF2-40B4-BE49-F238E27FC236}">
                <a16:creationId xmlns:a16="http://schemas.microsoft.com/office/drawing/2014/main" id="{18E1E677-1080-D0B1-4C5A-13E7B5C9BE0E}"/>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CECFCF84-7DAD-0470-9449-A3EDFA6C3C5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62636754-9AAE-D724-DD3C-C359D1D11473}"/>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DE2FDD8F-B5F6-0EF6-3A32-8893A78AEEC9}"/>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7118479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41CB90-700B-6873-915F-9FF994264F49}"/>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4B51F62A-80F5-02AC-DA3F-94A32BCE8EF5}"/>
              </a:ext>
            </a:extLst>
          </p:cNvPr>
          <p:cNvSpPr/>
          <p:nvPr>
            <p:custDataLst>
              <p:tags r:id="rId3"/>
            </p:custDataLst>
          </p:nvPr>
        </p:nvSpPr>
        <p:spPr>
          <a:xfrm>
            <a:off x="6225702" y="5436474"/>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#34: As part of a well child visit for a 3-year-old female, you talk with the mother about effective dental care. Which one of the following would be appropriate to include in this conversation?</a:t>
            </a:r>
          </a:p>
        </p:txBody>
      </p:sp>
      <p:sp>
        <p:nvSpPr>
          <p:cNvPr id="4" name="Rectangle 3">
            <a:extLst>
              <a:ext uri="{FF2B5EF4-FFF2-40B4-BE49-F238E27FC236}">
                <a16:creationId xmlns:a16="http://schemas.microsoft.com/office/drawing/2014/main" id="{041BD768-B699-651A-6C99-7C2870633656}"/>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B66F6F34-A441-F8A0-A939-BB40D957D44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4A4AE551-57CA-CEB0-04D4-A69E03FEA2F6}"/>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4B9E9647-D563-A030-351B-D107274206C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9786166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B2E2D9-BBA2-E0C0-EA3B-AE1A0A1F4B9F}"/>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D2C06434-D6B2-CD86-B929-D87C04363097}"/>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#35: A 7-year-old male presents with a rapid onset of a red, swollen right shin. He is on a youth football team, and two teammates recently had boils on their legs that were culture-positive for MRSA. The boy has a hot, tender, 5×5-cm  erythematous area on the right lateral shin where his football pants rub the skin.
Which one of the following would be the most appropriate treatment?</a:t>
            </a:r>
          </a:p>
        </p:txBody>
      </p:sp>
      <p:sp>
        <p:nvSpPr>
          <p:cNvPr id="4" name="Rectangle 3">
            <a:extLst>
              <a:ext uri="{FF2B5EF4-FFF2-40B4-BE49-F238E27FC236}">
                <a16:creationId xmlns:a16="http://schemas.microsoft.com/office/drawing/2014/main" id="{185BEEBF-89D3-12B5-395D-00F56042ABCC}"/>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8542CBD9-8518-BE9F-4C06-331B2E22BE2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DB0F1262-D836-F93A-9236-6863DD218105}"/>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DD5F6535-811A-94C2-EEB1-5CD960980C9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0741881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7F7820-FDFE-F2EC-DD53-F18408AB08C1}"/>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92DD673D-7B7E-AF56-C18C-BBB84240DE57}"/>
              </a:ext>
            </a:extLst>
          </p:cNvPr>
          <p:cNvSpPr/>
          <p:nvPr>
            <p:custDataLst>
              <p:tags r:id="rId3"/>
            </p:custDataLst>
          </p:nvPr>
        </p:nvSpPr>
        <p:spPr>
          <a:xfrm>
            <a:off x="6225702" y="4697810"/>
            <a:ext cx="16972451" cy="2318583"/>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#36: The mother of a 2-year-old male brings him to your office for the first time. He is an only child, and the mother says his growth and development have been normal.  However, she reports that he recently started having temper tantrums in the afternoons.  She says he is “out of control” and at times gets so worked up that he holds his breath and “turns blue,” which frightens her.
Which one of the following would be appropriate advice for this mother?
</a:t>
            </a:r>
          </a:p>
        </p:txBody>
      </p:sp>
      <p:sp>
        <p:nvSpPr>
          <p:cNvPr id="4" name="Rectangle 3">
            <a:extLst>
              <a:ext uri="{FF2B5EF4-FFF2-40B4-BE49-F238E27FC236}">
                <a16:creationId xmlns:a16="http://schemas.microsoft.com/office/drawing/2014/main" id="{3DACCC6D-87AE-CBA4-8960-D91578DD2D27}"/>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CE51499B-8057-CB87-F79B-79C8F9CE277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B2F42CDA-977F-F9D6-5906-66234F672FDB}"/>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DFA0517A-C3FE-0902-732F-A4B21A0FEBC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8453157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1A184A-68D9-F21A-602A-8B0F760FED71}"/>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ECEC2810-3411-395B-671F-F74C0CF9F8A9}"/>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#37: A healthy 2-month-old female is brought to your office for a well child visit. Which one of the following immunizations should be administered at this visit?</a:t>
            </a:r>
          </a:p>
        </p:txBody>
      </p:sp>
      <p:sp>
        <p:nvSpPr>
          <p:cNvPr id="4" name="Rectangle 3">
            <a:extLst>
              <a:ext uri="{FF2B5EF4-FFF2-40B4-BE49-F238E27FC236}">
                <a16:creationId xmlns:a16="http://schemas.microsoft.com/office/drawing/2014/main" id="{60E75F6C-DDB6-1D87-3FC2-680E65614076}"/>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C7600799-392B-84E0-BAEB-F5D5361E3240}"/>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ECEEE360-332F-5E9E-5555-BAC9BF9420E8}"/>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2DDF4182-5C5F-2091-0DA7-6947CB5037D9}"/>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1773604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856DCD-E535-F301-E875-BCACA9C92E54}"/>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B905AD86-25C6-D6E2-DDBF-6EA141D45832}"/>
              </a:ext>
            </a:extLst>
          </p:cNvPr>
          <p:cNvSpPr/>
          <p:nvPr>
            <p:custDataLst>
              <p:tags r:id="rId3"/>
            </p:custDataLst>
          </p:nvPr>
        </p:nvSpPr>
        <p:spPr>
          <a:xfrm>
            <a:off x="6225702" y="4882475"/>
            <a:ext cx="16972451" cy="194925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#38: A 6-year-old female is brought to your office by her parents because she has become clumsy and has a poor appetite. They report that she occasionally seems to have abdominal pain and constipation. Her weight is at the 25th percentile and was previously at the 50th percentile for her age. The remainder of the examination is normal. Further testing reveals a blood lead level of 60 µg/dL.
Which one of the following is true regarding this situation?</a:t>
            </a:r>
          </a:p>
        </p:txBody>
      </p:sp>
      <p:sp>
        <p:nvSpPr>
          <p:cNvPr id="4" name="Rectangle 3">
            <a:extLst>
              <a:ext uri="{FF2B5EF4-FFF2-40B4-BE49-F238E27FC236}">
                <a16:creationId xmlns:a16="http://schemas.microsoft.com/office/drawing/2014/main" id="{2D94EB94-4DD1-E879-9F66-F6EBF9C3499A}"/>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BCDA30F4-06D7-237C-1608-0A6B876A8DFB}"/>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81AC65A8-F011-EEAE-0724-914343A5F1C5}"/>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BDFF3F28-687F-044F-66CC-62D969E56A0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3780949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828B2A-0EC3-4E0F-3176-FD2C7FC31B37}"/>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D961C085-6D39-D462-35F4-A7DFEE15AB24}"/>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#39: An 18-month-old male is brought to your office for a well child examination. He and his mother just moved to your community from a large city. She has an eighth-grade education and is on medical assistance. As part of your anticipatory guidance you mention the Reach Out and Read program.
Which one of the following is true regarding this program?</a:t>
            </a:r>
          </a:p>
        </p:txBody>
      </p:sp>
      <p:sp>
        <p:nvSpPr>
          <p:cNvPr id="4" name="Rectangle 3">
            <a:extLst>
              <a:ext uri="{FF2B5EF4-FFF2-40B4-BE49-F238E27FC236}">
                <a16:creationId xmlns:a16="http://schemas.microsoft.com/office/drawing/2014/main" id="{E8C93428-3A1D-37BA-55F2-3BBBC0845546}"/>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BA8B6008-4F36-2C17-C72A-AFEBC1964E6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93D6046F-F47C-EFD2-B98F-AC847BAD2362}"/>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C320FC32-04EE-E235-D441-066C490AC2E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2300817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2AF79E-E28E-64AA-85C5-83319BFCD8A5}"/>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CD5156A4-436D-484F-05DB-6DF0569A69EA}"/>
              </a:ext>
            </a:extLst>
          </p:cNvPr>
          <p:cNvSpPr/>
          <p:nvPr>
            <p:custDataLst>
              <p:tags r:id="rId3"/>
            </p:custDataLst>
          </p:nvPr>
        </p:nvSpPr>
        <p:spPr>
          <a:xfrm>
            <a:off x="6225702" y="4882475"/>
            <a:ext cx="16972451" cy="194925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#40: The mother of a 1-year-old male is concerned that his umbilical hernia has not decreased in size after she treated it by taping a half-dollar coin over it, as suggested by the child’s grandmother. The hernia measures approximately 1.5–2.0 cm at the abdominal muscle layer. She asks for your opinion about surgical correction of the hernia.
You advise her that surgery should be</a:t>
            </a:r>
          </a:p>
        </p:txBody>
      </p:sp>
      <p:sp>
        <p:nvSpPr>
          <p:cNvPr id="4" name="Rectangle 3">
            <a:extLst>
              <a:ext uri="{FF2B5EF4-FFF2-40B4-BE49-F238E27FC236}">
                <a16:creationId xmlns:a16="http://schemas.microsoft.com/office/drawing/2014/main" id="{E96F5390-FF7D-DC1B-A505-6C9F26BC60F4}"/>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217D3A66-E23A-5C55-F842-9AAE495EA3D4}"/>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7F9BDF5C-3229-1632-61A5-78DB87C0E488}"/>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A648E282-A579-3E30-E6D4-885082C32C0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7426208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CFB179-3363-B790-7291-0E25EE13F2B3}"/>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81DAC5AB-3DBA-14B5-39A0-2076E76A0680}"/>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#41: You see a 15-year-old male for a well child visit. His father is worried that the boy seems withdrawn and his grades are slipping. On questioning the patient reveals that he is increasingly afraid of going to school because he is being threatened by a boy in his class.
Which one of the following is true regarding this problem?</a:t>
            </a:r>
          </a:p>
        </p:txBody>
      </p:sp>
      <p:sp>
        <p:nvSpPr>
          <p:cNvPr id="4" name="Rectangle 3">
            <a:extLst>
              <a:ext uri="{FF2B5EF4-FFF2-40B4-BE49-F238E27FC236}">
                <a16:creationId xmlns:a16="http://schemas.microsoft.com/office/drawing/2014/main" id="{DA07E1B0-3D9D-62FF-37E3-90FBCBDEBC35}"/>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922FDD95-59CF-B9DC-3364-CFD7C1613432}"/>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B51B765A-9859-5235-47B2-5B5DE635CB99}"/>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3E2C463B-2D24-CE0D-251B-8C60C3BC6BE7}"/>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4144286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81E5D6-DE38-392D-87D6-27020EA858F9}"/>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C5DD477A-EA9A-9FAF-29C7-5FA79C7A43EB}"/>
              </a:ext>
            </a:extLst>
          </p:cNvPr>
          <p:cNvSpPr/>
          <p:nvPr>
            <p:custDataLst>
              <p:tags r:id="rId3"/>
            </p:custDataLst>
          </p:nvPr>
        </p:nvSpPr>
        <p:spPr>
          <a:xfrm>
            <a:off x="6225702" y="4697810"/>
            <a:ext cx="16972451" cy="2318583"/>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 A 15-year-old male sees you for a routine health maintenance visit. His medical history is remarkable only for normal childhood illnesses, and his family history is positive for hypertension. An examination is normal other than an initial blood pressure of 136/88 mm Hg and a BMI of 29 kg/m2 . You perform three additional consecutive blood pressure measurements and calculate his average blood pressure to be 128/78 mm Hg.
Based on the 2017 American Academy of Pediatrics guideline for screening and management of high blood pressure in children and adolescents, which one of the following would be most appropriate?</a:t>
            </a:r>
          </a:p>
        </p:txBody>
      </p:sp>
      <p:sp>
        <p:nvSpPr>
          <p:cNvPr id="4" name="Rectangle 3">
            <a:extLst>
              <a:ext uri="{FF2B5EF4-FFF2-40B4-BE49-F238E27FC236}">
                <a16:creationId xmlns:a16="http://schemas.microsoft.com/office/drawing/2014/main" id="{81492EDA-DB73-CD86-3AFB-AD9337A87780}"/>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12367D1B-9DDD-C3C9-9266-165749E820CE}"/>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311BAB02-6F6F-D024-F2BD-B2E8AE93FB04}"/>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EC0AF58D-197B-F2C7-090B-646EF57CEAD9}"/>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9661970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2F29B-FE0C-F222-E80F-3549B62F415D}"/>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01C8D756-39A6-0AB9-64CD-0093D48D06EF}"/>
              </a:ext>
            </a:extLst>
          </p:cNvPr>
          <p:cNvSpPr txBox="1">
            <a:spLocks noGrp="1"/>
          </p:cNvSpPr>
          <p:nvPr>
            <p:ph type="body" sz="half" idx="1"/>
          </p:nvPr>
        </p:nvSpPr>
        <p:spPr>
          <a:xfrm>
            <a:off x="2305044" y="1446451"/>
            <a:ext cx="19907256" cy="10154999"/>
          </a:xfrm>
          <a:prstGeom prst="rect">
            <a:avLst/>
          </a:prstGeom>
        </p:spPr>
        <p:txBody>
          <a:bodyPr>
            <a:normAutofit/>
          </a:bodyPr>
          <a:lstStyle/>
          <a:p>
            <a:pPr marL="0" indent="0">
              <a:buNone/>
            </a:pPr>
            <a:r>
              <a:rPr lang="en-US" sz="6000" dirty="0"/>
              <a:t>#42: A 9-year-old male is brought to your office because he has a 1-week history of fever, poor appetite, fatigue, and swollen, tender nodules under his armpits. He had previously been well and thriving. No one else in his home is sick. He brought home a stray cat 6 weeks ago but recalls no scratches or skin sores. The cat was noted to have fleas. An examination confirms the axillary adenopathy, and supraclavicular adenopathy is also found. He has no skin lesions, there is no hepatosplenomegaly, and a neurologic examination is within normal limits. </a:t>
            </a:r>
            <a:endParaRPr sz="6000" dirty="0"/>
          </a:p>
        </p:txBody>
      </p:sp>
      <p:sp>
        <p:nvSpPr>
          <p:cNvPr id="151" name="Presentation title | MM/DD/YY">
            <a:extLst>
              <a:ext uri="{FF2B5EF4-FFF2-40B4-BE49-F238E27FC236}">
                <a16:creationId xmlns:a16="http://schemas.microsoft.com/office/drawing/2014/main" id="{53FF87B4-8EF4-8400-12C3-BE30F7898030}"/>
              </a:ext>
            </a:extLst>
          </p:cNvPr>
          <p:cNvSpPr txBox="1">
            <a:spLocks noGrp="1"/>
          </p:cNvSpPr>
          <p:nvPr>
            <p:ph type="body" idx="21"/>
          </p:nvPr>
        </p:nvSpPr>
        <p:spPr>
          <a:prstGeom prst="rect">
            <a:avLst/>
          </a:prstGeom>
        </p:spPr>
        <p:txBody>
          <a:bodyPr/>
          <a:lstStyle/>
          <a:p>
            <a:r>
              <a:rPr lang="en-US" dirty="0"/>
              <a:t>KSA – Care of Children</a:t>
            </a:r>
            <a:endParaRPr dirty="0"/>
          </a:p>
        </p:txBody>
      </p:sp>
      <p:sp>
        <p:nvSpPr>
          <p:cNvPr id="155" name="Slide Number">
            <a:extLst>
              <a:ext uri="{FF2B5EF4-FFF2-40B4-BE49-F238E27FC236}">
                <a16:creationId xmlns:a16="http://schemas.microsoft.com/office/drawing/2014/main" id="{4D8552A3-07BE-0D8B-2DB0-C2AB0A5B67E0}"/>
              </a:ext>
            </a:extLst>
          </p:cNvP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50</a:t>
            </a:fld>
            <a:endParaRPr/>
          </a:p>
        </p:txBody>
      </p:sp>
    </p:spTree>
    <p:extLst>
      <p:ext uri="{BB962C8B-B14F-4D97-AF65-F5344CB8AC3E}">
        <p14:creationId xmlns:p14="http://schemas.microsoft.com/office/powerpoint/2010/main" val="3560445042"/>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519D0-BECF-E717-4844-7C1131AC1608}"/>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CD84DA21-B64C-BC10-E8AB-E2E4F59EA521}"/>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most appropriate at this point?</a:t>
            </a:r>
          </a:p>
        </p:txBody>
      </p:sp>
      <p:sp>
        <p:nvSpPr>
          <p:cNvPr id="4" name="Rectangle 3">
            <a:extLst>
              <a:ext uri="{FF2B5EF4-FFF2-40B4-BE49-F238E27FC236}">
                <a16:creationId xmlns:a16="http://schemas.microsoft.com/office/drawing/2014/main" id="{09784D6F-B7D9-AD33-5F93-44D759DC4FF5}"/>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0FCEF09D-3D0E-EA65-3B75-607BB79B2CFD}"/>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0E88D907-6C95-1C33-2BCE-1B9D081C2055}"/>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DD9442FE-E177-03C1-BD53-8C969B30AC1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4930737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D96517-4835-C91C-746C-F8441B43C512}"/>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3C80EAC7-3158-A31D-08A6-A4E00E584673}"/>
              </a:ext>
            </a:extLst>
          </p:cNvPr>
          <p:cNvSpPr/>
          <p:nvPr>
            <p:custDataLst>
              <p:tags r:id="rId3"/>
            </p:custDataLst>
          </p:nvPr>
        </p:nvSpPr>
        <p:spPr>
          <a:xfrm>
            <a:off x="6225702" y="5251808"/>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#43: A 14-year-old female sees you for an athletic preparticipation evaluation. She has played soccer since childhood and is moving up from the junior varsity to the varsity team this season.
Which one of the following should be included in the evaluation?</a:t>
            </a:r>
          </a:p>
        </p:txBody>
      </p:sp>
      <p:sp>
        <p:nvSpPr>
          <p:cNvPr id="4" name="Rectangle 3">
            <a:extLst>
              <a:ext uri="{FF2B5EF4-FFF2-40B4-BE49-F238E27FC236}">
                <a16:creationId xmlns:a16="http://schemas.microsoft.com/office/drawing/2014/main" id="{A74DD1CF-0A15-D09B-3CE2-C481D49ED003}"/>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646F8463-3C3A-A1C2-BAD1-A4509C4B5015}"/>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AED2BB1F-711C-F86D-3D44-5894B3C8BA4A}"/>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42D97BEC-05BC-9E15-259C-C12329890E7B}"/>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62672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0C2899-A29B-DD8A-D1C2-014347420E05}"/>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D4078DDD-FA71-F2D9-8D53-29F493E61151}"/>
              </a:ext>
            </a:extLst>
          </p:cNvPr>
          <p:cNvSpPr/>
          <p:nvPr>
            <p:custDataLst>
              <p:tags r:id="rId3"/>
            </p:custDataLst>
          </p:nvPr>
        </p:nvSpPr>
        <p:spPr>
          <a:xfrm>
            <a:off x="6225702" y="4882475"/>
            <a:ext cx="16972451" cy="194925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#44: You have recently attended a CME conference on the impact of adverse childhood experiences (ACEs) on physical and mental health in children and adults. The American Academy of Pediatrics recommends universal screening for ACEs and you are interested in determining if this is appropriate and feasible for your practice.
In researching this topic, you find that which one of the following is true about the current evidence related to ACEs?</a:t>
            </a:r>
          </a:p>
        </p:txBody>
      </p:sp>
      <p:sp>
        <p:nvSpPr>
          <p:cNvPr id="4" name="Rectangle 3">
            <a:extLst>
              <a:ext uri="{FF2B5EF4-FFF2-40B4-BE49-F238E27FC236}">
                <a16:creationId xmlns:a16="http://schemas.microsoft.com/office/drawing/2014/main" id="{CFAEB654-E5DB-6C94-E8E0-64B480C8A8CC}"/>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A6E13AB1-3F1A-A33E-1F55-7AC65FEB8FFB}"/>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33C2958F-B658-5491-ACE4-88D05AEAED0E}"/>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DEF02602-4BA7-070F-0791-3AF0D81514A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3762687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1C2D49-8187-C500-B295-CB3F0920B200}"/>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B9FD35E1-5FE2-5C56-23A5-F1313EB0F49B}"/>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#45: A 10-year-old male with a history of asthma is brought to your office for routine follow-up. He is currently using a short-acting β-agonist as needed for symptom control. His mother reports that he uses his inhaler about 1–2 times a week and has nighttime symptoms 3 times a month. On examination his lungs are clear.
Which one of the following would be the most appropriate management of this patient’s asthma?</a:t>
            </a:r>
          </a:p>
        </p:txBody>
      </p:sp>
      <p:sp>
        <p:nvSpPr>
          <p:cNvPr id="4" name="Rectangle 3">
            <a:extLst>
              <a:ext uri="{FF2B5EF4-FFF2-40B4-BE49-F238E27FC236}">
                <a16:creationId xmlns:a16="http://schemas.microsoft.com/office/drawing/2014/main" id="{67440836-7110-CCE4-C721-82272EFEB512}"/>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14028ABD-FFB7-9F10-4D4A-10E5FCEA67E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CA4E34A3-F324-A8A5-E96F-44256966D85A}"/>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6FF644C7-06C7-4EA0-E25E-3C801A301389}"/>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0473070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3CFB4-5789-D202-B30C-05B0C4B34FFD}"/>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0C9E4F64-AEE9-9195-38C1-259D21C7916C}"/>
              </a:ext>
            </a:extLst>
          </p:cNvPr>
          <p:cNvSpPr/>
          <p:nvPr>
            <p:custDataLst>
              <p:tags r:id="rId3"/>
            </p:custDataLst>
          </p:nvPr>
        </p:nvSpPr>
        <p:spPr>
          <a:xfrm>
            <a:off x="6225702" y="5251808"/>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#46: A 9-year-old female is brought to your office for a well child visit. Her mother mentions that a family friend is being treated for scoliosis and she wants to have her daughter screened for this condition.
Which one of the following is true regarding this condition?</a:t>
            </a:r>
          </a:p>
        </p:txBody>
      </p:sp>
      <p:sp>
        <p:nvSpPr>
          <p:cNvPr id="4" name="Rectangle 3">
            <a:extLst>
              <a:ext uri="{FF2B5EF4-FFF2-40B4-BE49-F238E27FC236}">
                <a16:creationId xmlns:a16="http://schemas.microsoft.com/office/drawing/2014/main" id="{5BD02D60-1EB7-AD5E-A102-B978210BB01A}"/>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3FEAAB54-B1E0-3847-32E8-B0CEAAB347E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1CA5B99D-90CA-8C2F-C2BB-05A2FAA58276}"/>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93D8379C-0D0F-DDB3-476F-10200EC4633A}"/>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27447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59826-0217-69F4-74B2-0BA34EB3215E}"/>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D0E89A76-64BB-CAE8-6428-65935BFF8D65}"/>
              </a:ext>
            </a:extLst>
          </p:cNvPr>
          <p:cNvSpPr/>
          <p:nvPr>
            <p:custDataLst>
              <p:tags r:id="rId3"/>
            </p:custDataLst>
          </p:nvPr>
        </p:nvSpPr>
        <p:spPr>
          <a:xfrm>
            <a:off x="6225702" y="4697810"/>
            <a:ext cx="16972451" cy="2318583"/>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#47: A 9-month-old previously healthy male is brought to the emergency department by his mother. She tells you that approximately 5 hours ago the child suddenly began to cry inconsolably. Since then he has experienced paroxysms of screaming in apparent pain and pulling his legs up to his abdomen. These episodes are interspersed with periods of lethargy. He has had vomiting and diarrhea, and in the past hour has passed stool with dark blood in it. On examination you feel a cylindrical mass in the right lower quadrant.
Which one of the following tests would be most appropriate at this point?</a:t>
            </a:r>
          </a:p>
        </p:txBody>
      </p:sp>
      <p:sp>
        <p:nvSpPr>
          <p:cNvPr id="4" name="Rectangle 3">
            <a:extLst>
              <a:ext uri="{FF2B5EF4-FFF2-40B4-BE49-F238E27FC236}">
                <a16:creationId xmlns:a16="http://schemas.microsoft.com/office/drawing/2014/main" id="{CCEE0B9F-EC98-85C8-48BB-D040FD961C5B}"/>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C2369C88-CADA-5390-FAD1-006314456E5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EC9ACE4F-800D-B283-6114-46159B625415}"/>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9CAE52E2-59D8-2E6F-22E5-40C72B412D13}"/>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6734453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E9074C-BEC3-65FF-79ED-9530EF2DA65B}"/>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BA92FBC9-D967-8BD1-92C7-894C70505048}"/>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#48:  A 5-year-old female is brought to your office because of a recent onset of intense perineal and perianal itching, especially at night. You examine the area and see nothing unusual.
Which one of the following would be most appropriate in the evaluation and management of the child at this visit?
</a:t>
            </a:r>
          </a:p>
        </p:txBody>
      </p:sp>
      <p:sp>
        <p:nvSpPr>
          <p:cNvPr id="4" name="Rectangle 3">
            <a:extLst>
              <a:ext uri="{FF2B5EF4-FFF2-40B4-BE49-F238E27FC236}">
                <a16:creationId xmlns:a16="http://schemas.microsoft.com/office/drawing/2014/main" id="{CED0391B-5383-F4A6-463F-A5F10AED7F98}"/>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94FC93C2-1CE3-799D-769E-DA28FAD21A9B}"/>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5AFB131D-153E-CA0C-3D6A-592909A6C57F}"/>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C2ADCA01-0B07-B1D4-BB06-792A45CD04AB}"/>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4869230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144FA0-CE05-322B-4BEA-096E0A21248C}"/>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2E8158B8-14B8-07FE-14E3-2B7B38A962ED}"/>
              </a:ext>
            </a:extLst>
          </p:cNvPr>
          <p:cNvSpPr/>
          <p:nvPr>
            <p:custDataLst>
              <p:tags r:id="rId3"/>
            </p:custDataLst>
          </p:nvPr>
        </p:nvSpPr>
        <p:spPr>
          <a:xfrm>
            <a:off x="6225702" y="5251808"/>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#49: You see a healthy 9-month-old infant for a well child examination. Which one of the following do you expect to find in the history that is typical for a child of this age?
</a:t>
            </a:r>
          </a:p>
        </p:txBody>
      </p:sp>
      <p:sp>
        <p:nvSpPr>
          <p:cNvPr id="4" name="Rectangle 3">
            <a:extLst>
              <a:ext uri="{FF2B5EF4-FFF2-40B4-BE49-F238E27FC236}">
                <a16:creationId xmlns:a16="http://schemas.microsoft.com/office/drawing/2014/main" id="{01826C30-7FDC-8203-20F6-4D39E9BF9110}"/>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849454D2-0677-34D6-4FB3-BBBD5DB59A1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64FA215A-3DA4-8517-C6CA-148505DE9E07}"/>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B0CBBBDA-A1BF-FF85-D21A-0633B93F2B2B}"/>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9469239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042BE4-B2AC-A1A5-BEC8-CB098D1396B3}"/>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270A976B-2E26-3A46-4737-72EEEEA6173A}"/>
              </a:ext>
            </a:extLst>
          </p:cNvPr>
          <p:cNvSpPr/>
          <p:nvPr>
            <p:custDataLst>
              <p:tags r:id="rId3"/>
            </p:custDataLst>
          </p:nvPr>
        </p:nvSpPr>
        <p:spPr>
          <a:xfrm>
            <a:off x="6225702" y="4882475"/>
            <a:ext cx="16972451" cy="194925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#50: The mother of an 8-year-old female calls your office because her daughter was found to have head lice several days ago, and was treated with permethrin (Nix) 1% topical.  The mother says she can still see some nits and she asks when her daughter can  return to school.
Which one of the following would you advise?
</a:t>
            </a:r>
          </a:p>
        </p:txBody>
      </p:sp>
      <p:sp>
        <p:nvSpPr>
          <p:cNvPr id="4" name="Rectangle 3">
            <a:extLst>
              <a:ext uri="{FF2B5EF4-FFF2-40B4-BE49-F238E27FC236}">
                <a16:creationId xmlns:a16="http://schemas.microsoft.com/office/drawing/2014/main" id="{B80848D0-EFDE-71D9-3E6E-0AB930110FC8}"/>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871C5B7D-A7F3-824B-867C-E229D678A30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2B424848-C13C-A6C0-2059-027E5DFC4DCA}"/>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343AAB9C-3BD9-17BC-C144-1C262F0B820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3299091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4AC56-9EBF-6344-1D3D-25FA23E05DBA}"/>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E8CCD7E6-DD64-7349-4AD5-F313DD74890E}"/>
              </a:ext>
            </a:extLst>
          </p:cNvPr>
          <p:cNvSpPr txBox="1">
            <a:spLocks noGrp="1"/>
          </p:cNvSpPr>
          <p:nvPr>
            <p:ph type="body" sz="half" idx="1"/>
          </p:nvPr>
        </p:nvSpPr>
        <p:spPr>
          <a:xfrm>
            <a:off x="2305044" y="1446451"/>
            <a:ext cx="19907256" cy="10154999"/>
          </a:xfrm>
          <a:prstGeom prst="rect">
            <a:avLst/>
          </a:prstGeom>
        </p:spPr>
        <p:txBody>
          <a:bodyPr>
            <a:normAutofit fontScale="92500" lnSpcReduction="20000"/>
          </a:bodyPr>
          <a:lstStyle/>
          <a:p>
            <a:pPr marL="0" indent="0">
              <a:buNone/>
            </a:pPr>
            <a:r>
              <a:rPr lang="en-US" sz="5400" dirty="0"/>
              <a:t>#3: The mother of a 6-year-old male has recently noticed fecal soiling evident in the child’s underwear once or twice weekly. When she asks her son about this problem he quickly changes the subject to avoid the discussion. She fears that this sudden change might indicate a serious physical or psychological problem, which concerns her because the child’s father was recently diagnosed with bipolar disorder. She and the child's father are currently separated. </a:t>
            </a:r>
          </a:p>
          <a:p>
            <a:pPr marL="0" indent="0">
              <a:buNone/>
            </a:pPr>
            <a:r>
              <a:rPr lang="en-US" sz="5400" dirty="0"/>
              <a:t>The child started first grade 4 months ago and appears to be doing well in school. His teacher reports no behavioral problems. Specifically, she said she has not noticed any behavior or odor that might suggest fecal soiling during the school day. </a:t>
            </a:r>
          </a:p>
          <a:p>
            <a:pPr marL="0" indent="0">
              <a:buNone/>
            </a:pPr>
            <a:r>
              <a:rPr lang="en-US" sz="5400" dirty="0"/>
              <a:t>The mother had a normal prenatal course and delivery, and the child’s infancy and early childhood have progressed normally with no serious medical problems. Developmental milestones were met in a timely fashion. He was exclusively breastfed until 6 months of age and continued partial breastfeeding until 18 months of age. He was fully toilet trained at 2½ years of age. There has been no recent change in his diet.</a:t>
            </a:r>
            <a:endParaRPr sz="5400" dirty="0"/>
          </a:p>
        </p:txBody>
      </p:sp>
      <p:sp>
        <p:nvSpPr>
          <p:cNvPr id="151" name="Presentation title | MM/DD/YY">
            <a:extLst>
              <a:ext uri="{FF2B5EF4-FFF2-40B4-BE49-F238E27FC236}">
                <a16:creationId xmlns:a16="http://schemas.microsoft.com/office/drawing/2014/main" id="{F2EDAF82-6B20-87D7-0483-D18AEF87C040}"/>
              </a:ext>
            </a:extLst>
          </p:cNvPr>
          <p:cNvSpPr txBox="1">
            <a:spLocks noGrp="1"/>
          </p:cNvSpPr>
          <p:nvPr>
            <p:ph type="body" idx="21"/>
          </p:nvPr>
        </p:nvSpPr>
        <p:spPr>
          <a:prstGeom prst="rect">
            <a:avLst/>
          </a:prstGeom>
        </p:spPr>
        <p:txBody>
          <a:bodyPr/>
          <a:lstStyle/>
          <a:p>
            <a:r>
              <a:rPr lang="en-US" dirty="0"/>
              <a:t>KSA – Care of Children</a:t>
            </a:r>
            <a:endParaRPr dirty="0"/>
          </a:p>
        </p:txBody>
      </p:sp>
      <p:sp>
        <p:nvSpPr>
          <p:cNvPr id="155" name="Slide Number">
            <a:extLst>
              <a:ext uri="{FF2B5EF4-FFF2-40B4-BE49-F238E27FC236}">
                <a16:creationId xmlns:a16="http://schemas.microsoft.com/office/drawing/2014/main" id="{A040AAEA-B341-4C70-AB73-458662FBEA96}"/>
              </a:ext>
            </a:extLst>
          </p:cNvP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Tree>
    <p:extLst>
      <p:ext uri="{BB962C8B-B14F-4D97-AF65-F5344CB8AC3E}">
        <p14:creationId xmlns:p14="http://schemas.microsoft.com/office/powerpoint/2010/main" val="3159469906"/>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CE258F-7272-56EA-D347-85E5FAF9146A}"/>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52F1BAE3-EB75-48D7-F2B9-847C43D93889}"/>
              </a:ext>
            </a:extLst>
          </p:cNvPr>
          <p:cNvSpPr/>
          <p:nvPr>
            <p:custDataLst>
              <p:tags r:id="rId3"/>
            </p:custDataLst>
          </p:nvPr>
        </p:nvSpPr>
        <p:spPr>
          <a:xfrm>
            <a:off x="6225702" y="5067142"/>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#51: A 3-year-old male with Down syndrome is brought to your office for a well child visit.  He has received appropriate screening and preventive care to this point, with normal  results.
At this visit the most appropriate age-specific screening for this child would be
</a:t>
            </a:r>
          </a:p>
        </p:txBody>
      </p:sp>
      <p:sp>
        <p:nvSpPr>
          <p:cNvPr id="4" name="Rectangle 3">
            <a:extLst>
              <a:ext uri="{FF2B5EF4-FFF2-40B4-BE49-F238E27FC236}">
                <a16:creationId xmlns:a16="http://schemas.microsoft.com/office/drawing/2014/main" id="{1A665D15-1A2C-A168-F6DD-A52A6D10A0F6}"/>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591BA231-A269-08C3-3045-9360FA658168}"/>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F21DEA4D-CDD5-C987-5C52-F092440A4609}"/>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B2D1C5B3-AEDE-F467-35B4-52C5BD7BF44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5598098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551CA-A0E1-C378-1206-27EFA8A3FAFA}"/>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B3CE15E3-D9E8-7CCE-1E05-CB69B5D24DC2}"/>
              </a:ext>
            </a:extLst>
          </p:cNvPr>
          <p:cNvSpPr txBox="1">
            <a:spLocks noGrp="1"/>
          </p:cNvSpPr>
          <p:nvPr>
            <p:ph type="body" sz="half" idx="1"/>
          </p:nvPr>
        </p:nvSpPr>
        <p:spPr>
          <a:xfrm>
            <a:off x="2305044" y="1446451"/>
            <a:ext cx="19907256" cy="10523876"/>
          </a:xfrm>
          <a:prstGeom prst="rect">
            <a:avLst/>
          </a:prstGeom>
        </p:spPr>
        <p:txBody>
          <a:bodyPr>
            <a:normAutofit fontScale="92500" lnSpcReduction="20000"/>
          </a:bodyPr>
          <a:lstStyle/>
          <a:p>
            <a:pPr marL="0" indent="0">
              <a:buNone/>
            </a:pPr>
            <a:r>
              <a:rPr lang="en-US" sz="5400" dirty="0"/>
              <a:t>#52: A 4-year-old male is brought to your office for a well child evaluation. His family recently moved to your town, and you are seeing him for the first time. He has a history of mild lower limb weakness beginning at age 3, which has been increasing over the past 6 months. During that time he has developed shortness of breath and difficulty with daily activities such as climbing stairs. The parents note that he is easily fatigued. </a:t>
            </a:r>
          </a:p>
          <a:p>
            <a:pPr marL="0" indent="0">
              <a:buNone/>
            </a:pPr>
            <a:r>
              <a:rPr lang="en-US" sz="5400" dirty="0"/>
              <a:t>His last visit with his previous physician was 6 months ago and did not reveal any cause for his problems. Since that time he has lost 1 kg (2 </a:t>
            </a:r>
            <a:r>
              <a:rPr lang="en-US" sz="5400" dirty="0" err="1"/>
              <a:t>lb</a:t>
            </a:r>
            <a:r>
              <a:rPr lang="en-US" sz="5400" dirty="0"/>
              <a:t>) and developed a chronic, nonproductive cough that is now accompanied by occasional nausea and vomiting. He has also developed orthopnea. His bowel movements are regular. </a:t>
            </a:r>
          </a:p>
          <a:p>
            <a:pPr marL="0" indent="0">
              <a:buNone/>
            </a:pPr>
            <a:r>
              <a:rPr lang="en-US" sz="5400" dirty="0"/>
              <a:t>On examination his blood pressure is 95/60 mm Hg, his pulse rate is 100 beats/min, and his respiratory rate is 20/min. He is not cyanotic. His lungs are clear to auscultation and no murmur or arrhythmia is evident. His muscle strength is reduced to 4/5 diffusely and he has hyporeflexia in his lower extremities. When he stands up he pushes his hands against his thighs and has a lordotic posture. His calf muscles are hypertrophied in relation to his thighs. </a:t>
            </a:r>
            <a:endParaRPr sz="5400" dirty="0"/>
          </a:p>
        </p:txBody>
      </p:sp>
      <p:sp>
        <p:nvSpPr>
          <p:cNvPr id="151" name="Presentation title | MM/DD/YY">
            <a:extLst>
              <a:ext uri="{FF2B5EF4-FFF2-40B4-BE49-F238E27FC236}">
                <a16:creationId xmlns:a16="http://schemas.microsoft.com/office/drawing/2014/main" id="{D27240E7-D13B-46E5-E232-47310C5FD51C}"/>
              </a:ext>
            </a:extLst>
          </p:cNvPr>
          <p:cNvSpPr txBox="1">
            <a:spLocks noGrp="1"/>
          </p:cNvSpPr>
          <p:nvPr>
            <p:ph type="body" idx="21"/>
          </p:nvPr>
        </p:nvSpPr>
        <p:spPr>
          <a:prstGeom prst="rect">
            <a:avLst/>
          </a:prstGeom>
        </p:spPr>
        <p:txBody>
          <a:bodyPr/>
          <a:lstStyle/>
          <a:p>
            <a:r>
              <a:rPr lang="en-US" dirty="0"/>
              <a:t>KSA – Care of Children</a:t>
            </a:r>
            <a:endParaRPr dirty="0"/>
          </a:p>
        </p:txBody>
      </p:sp>
      <p:sp>
        <p:nvSpPr>
          <p:cNvPr id="155" name="Slide Number">
            <a:extLst>
              <a:ext uri="{FF2B5EF4-FFF2-40B4-BE49-F238E27FC236}">
                <a16:creationId xmlns:a16="http://schemas.microsoft.com/office/drawing/2014/main" id="{7319F877-51F3-3261-3D2E-EEBD9BDDB7E6}"/>
              </a:ext>
            </a:extLst>
          </p:cNvP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61</a:t>
            </a:fld>
            <a:endParaRPr/>
          </a:p>
        </p:txBody>
      </p:sp>
    </p:spTree>
    <p:extLst>
      <p:ext uri="{BB962C8B-B14F-4D97-AF65-F5344CB8AC3E}">
        <p14:creationId xmlns:p14="http://schemas.microsoft.com/office/powerpoint/2010/main" val="2626746053"/>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BFC8FF-FF64-1EE9-1C3A-3D423A7EA7E2}"/>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8FD16FA2-5CBC-D23D-0803-ECD8734D645A}"/>
              </a:ext>
            </a:extLst>
          </p:cNvPr>
          <p:cNvSpPr/>
          <p:nvPr>
            <p:custDataLst>
              <p:tags r:id="rId3"/>
            </p:custDataLst>
          </p:nvPr>
        </p:nvSpPr>
        <p:spPr>
          <a:xfrm>
            <a:off x="6225702" y="5405696"/>
            <a:ext cx="16972451" cy="902811"/>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The recent escalation of this patient’s symptoms is most likely a consequence of which one of the following?</a:t>
            </a:r>
          </a:p>
        </p:txBody>
      </p:sp>
      <p:sp>
        <p:nvSpPr>
          <p:cNvPr id="4" name="Rectangle 3">
            <a:extLst>
              <a:ext uri="{FF2B5EF4-FFF2-40B4-BE49-F238E27FC236}">
                <a16:creationId xmlns:a16="http://schemas.microsoft.com/office/drawing/2014/main" id="{55F30C08-5369-F211-7601-9A39F5280788}"/>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2EBC3B21-20A2-604F-5E69-928F7B1D9220}"/>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6B8D000B-2E0D-AD76-D99C-117326FC17F7}"/>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C5762FE5-F7D2-C7FA-D733-07C645C994F6}"/>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0160525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ECA16-7939-E5D9-DD5D-079B38E982F0}"/>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F224DE7D-1074-59A1-0575-1BB069BE1E59}"/>
              </a:ext>
            </a:extLst>
          </p:cNvPr>
          <p:cNvSpPr txBox="1">
            <a:spLocks noGrp="1"/>
          </p:cNvSpPr>
          <p:nvPr>
            <p:ph type="body" sz="half" idx="1"/>
          </p:nvPr>
        </p:nvSpPr>
        <p:spPr>
          <a:xfrm>
            <a:off x="2305044" y="1446451"/>
            <a:ext cx="19907256" cy="10523876"/>
          </a:xfrm>
          <a:prstGeom prst="rect">
            <a:avLst/>
          </a:prstGeom>
        </p:spPr>
        <p:txBody>
          <a:bodyPr>
            <a:normAutofit/>
          </a:bodyPr>
          <a:lstStyle/>
          <a:p>
            <a:pPr marL="0" indent="0">
              <a:buNone/>
            </a:pPr>
            <a:r>
              <a:rPr lang="en-US" sz="6000" dirty="0"/>
              <a:t>#53: A 6-month-old male is brought to your office by his mother because she was told that there are two staff members with hepatitis at the day care center he has attended for 3 months. You call the center and confirm that two adult staff members were diagnosed with acute hepatitis A. </a:t>
            </a:r>
          </a:p>
          <a:p>
            <a:pPr marL="0" indent="0">
              <a:buNone/>
            </a:pPr>
            <a:r>
              <a:rPr lang="en-US" sz="6000" dirty="0"/>
              <a:t>The child is healthy and a physical examination is completely normal. He lives with his mother, father, 20-month-old sister, and 6-year-old brother.</a:t>
            </a:r>
            <a:endParaRPr sz="6000" dirty="0"/>
          </a:p>
        </p:txBody>
      </p:sp>
      <p:sp>
        <p:nvSpPr>
          <p:cNvPr id="151" name="Presentation title | MM/DD/YY">
            <a:extLst>
              <a:ext uri="{FF2B5EF4-FFF2-40B4-BE49-F238E27FC236}">
                <a16:creationId xmlns:a16="http://schemas.microsoft.com/office/drawing/2014/main" id="{E57A71EC-13E6-4085-3AED-F631A61D95FB}"/>
              </a:ext>
            </a:extLst>
          </p:cNvPr>
          <p:cNvSpPr txBox="1">
            <a:spLocks noGrp="1"/>
          </p:cNvSpPr>
          <p:nvPr>
            <p:ph type="body" idx="21"/>
          </p:nvPr>
        </p:nvSpPr>
        <p:spPr>
          <a:prstGeom prst="rect">
            <a:avLst/>
          </a:prstGeom>
        </p:spPr>
        <p:txBody>
          <a:bodyPr/>
          <a:lstStyle/>
          <a:p>
            <a:r>
              <a:rPr lang="en-US" dirty="0"/>
              <a:t>KSA – Care of Children</a:t>
            </a:r>
            <a:endParaRPr dirty="0"/>
          </a:p>
        </p:txBody>
      </p:sp>
      <p:sp>
        <p:nvSpPr>
          <p:cNvPr id="155" name="Slide Number">
            <a:extLst>
              <a:ext uri="{FF2B5EF4-FFF2-40B4-BE49-F238E27FC236}">
                <a16:creationId xmlns:a16="http://schemas.microsoft.com/office/drawing/2014/main" id="{92BD6D98-9ED6-8819-C66E-AFEACCC76645}"/>
              </a:ext>
            </a:extLst>
          </p:cNvP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63</a:t>
            </a:fld>
            <a:endParaRPr/>
          </a:p>
        </p:txBody>
      </p:sp>
    </p:spTree>
    <p:extLst>
      <p:ext uri="{BB962C8B-B14F-4D97-AF65-F5344CB8AC3E}">
        <p14:creationId xmlns:p14="http://schemas.microsoft.com/office/powerpoint/2010/main" val="233354557"/>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621227-4809-31F0-7A8B-7D3F46F28BBD}"/>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F076C0A1-0341-00BE-B65B-63F4AB81895E}"/>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The most appropriate management at this point would be</a:t>
            </a:r>
          </a:p>
        </p:txBody>
      </p:sp>
      <p:sp>
        <p:nvSpPr>
          <p:cNvPr id="4" name="Rectangle 3">
            <a:extLst>
              <a:ext uri="{FF2B5EF4-FFF2-40B4-BE49-F238E27FC236}">
                <a16:creationId xmlns:a16="http://schemas.microsoft.com/office/drawing/2014/main" id="{E2AEB8F2-C0A3-D4F3-83BF-3F90A9410336}"/>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693B0856-0E37-B653-3CB7-E65A4F92832E}"/>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84762427-6508-F6E1-E738-6C72C051CF81}"/>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EDCA93C5-DD81-3292-BCE1-2E109BF8E389}"/>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6883384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E6922F-FC52-D369-8A56-F391415A8C05}"/>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84D7D345-021D-22E9-D979-B1E1BFD695BB}"/>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#54: A 6-week-old male is brought to your office with a 3-day history of projectile, nonbilious vomiting at every feeding. He appears healthy and an abdominal examination is normal. A CBC and electrolyte panel are normal.
Which one of the following should be ordered initially?
</a:t>
            </a:r>
          </a:p>
        </p:txBody>
      </p:sp>
      <p:sp>
        <p:nvSpPr>
          <p:cNvPr id="4" name="Rectangle 3">
            <a:extLst>
              <a:ext uri="{FF2B5EF4-FFF2-40B4-BE49-F238E27FC236}">
                <a16:creationId xmlns:a16="http://schemas.microsoft.com/office/drawing/2014/main" id="{F845098D-EFFA-671F-DE12-2A21E35536ED}"/>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109EB273-8FE7-6AEB-D977-FECC497CCCF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4D1122A0-CC35-C6F6-2457-A0DD66656467}"/>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C2BA53AA-16E6-74F2-CBE8-69FBE0E8434A}"/>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0886623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DD08BA-FC36-827D-6E8F-0E88733670CF}"/>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2A3146D2-AA71-66D0-1490-5D970E234963}"/>
              </a:ext>
            </a:extLst>
          </p:cNvPr>
          <p:cNvSpPr/>
          <p:nvPr>
            <p:custDataLst>
              <p:tags r:id="rId3"/>
            </p:custDataLst>
          </p:nvPr>
        </p:nvSpPr>
        <p:spPr>
          <a:xfrm>
            <a:off x="6225702" y="4697810"/>
            <a:ext cx="16972451" cy="2318583"/>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#55: The parents of a 15-month-old male have noticed that his left foot and toes point inward when he walks. He began walking when he was 13 months old, and occasionally seems to trip because of his foot problem. When he stands or walks you note that the left patella faces forward and the left foot and toes point inward. The right leg and foot are aligned normally. His developmental history and the remainder of the physical examination are within normal limits.
Which one of the following is true regarding this deformity?</a:t>
            </a:r>
          </a:p>
        </p:txBody>
      </p:sp>
      <p:sp>
        <p:nvSpPr>
          <p:cNvPr id="4" name="Rectangle 3">
            <a:extLst>
              <a:ext uri="{FF2B5EF4-FFF2-40B4-BE49-F238E27FC236}">
                <a16:creationId xmlns:a16="http://schemas.microsoft.com/office/drawing/2014/main" id="{35BBDE97-15D1-E8BF-3131-AB7E5BD41322}"/>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7D63E7E8-271E-F9AD-814D-175DD6D69B04}"/>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D975804A-94C0-E6D7-6ACD-9CBD804F6490}"/>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3AFD7AF9-5575-61C0-D519-4C4B753B91D7}"/>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2366709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A11DD9-4C2A-7287-168D-B5659D527886}"/>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7E2DC91F-C468-550D-0661-A88313ABFD8A}"/>
              </a:ext>
            </a:extLst>
          </p:cNvPr>
          <p:cNvSpPr/>
          <p:nvPr>
            <p:custDataLst>
              <p:tags r:id="rId3"/>
            </p:custDataLst>
          </p:nvPr>
        </p:nvSpPr>
        <p:spPr>
          <a:xfrm>
            <a:off x="6225702" y="4882475"/>
            <a:ext cx="16972451" cy="194925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#56:  A 3-year-old male is brought to your office by his parents because of a 1-day history of right ear pain. He is drinking normally but has not eaten well over the past 24 hours. On examination the child appears irritable but nontoxic, with a rectal temperature of 38.3°C (100.9°F) and a bulging, red, immobile right tympanic membrane. He has no known allergies and no past history of otitis media.
Which one of the following is true regarding the treatment of this patient?</a:t>
            </a:r>
          </a:p>
        </p:txBody>
      </p:sp>
      <p:sp>
        <p:nvSpPr>
          <p:cNvPr id="4" name="Rectangle 3">
            <a:extLst>
              <a:ext uri="{FF2B5EF4-FFF2-40B4-BE49-F238E27FC236}">
                <a16:creationId xmlns:a16="http://schemas.microsoft.com/office/drawing/2014/main" id="{4D7E7BF9-2B44-0304-034F-C5C78147CA1D}"/>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D9AE4250-9EFD-6310-06DB-7D45FA2DC3C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51AF83EC-3F54-F1E9-7F52-81D51AAE453A}"/>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7CF7B01B-30B3-893E-628B-E8D62E377AB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40830487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51F7A-A8AC-63A3-0503-9BBF64E64DB6}"/>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DF05BFEB-9911-3545-0F91-821C877C5D04}"/>
              </a:ext>
            </a:extLst>
          </p:cNvPr>
          <p:cNvSpPr/>
          <p:nvPr>
            <p:custDataLst>
              <p:tags r:id="rId3"/>
            </p:custDataLst>
          </p:nvPr>
        </p:nvSpPr>
        <p:spPr>
          <a:xfrm>
            <a:off x="6225702" y="5436474"/>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#57:  You and your staff are preparing for the onset of influenza season. Which one of the following is recommended by the CDC’s Advisory Committee on Immunization Practices?</a:t>
            </a:r>
          </a:p>
        </p:txBody>
      </p:sp>
      <p:sp>
        <p:nvSpPr>
          <p:cNvPr id="4" name="Rectangle 3">
            <a:extLst>
              <a:ext uri="{FF2B5EF4-FFF2-40B4-BE49-F238E27FC236}">
                <a16:creationId xmlns:a16="http://schemas.microsoft.com/office/drawing/2014/main" id="{593E5BDA-EB85-6751-ADCB-F31A26807EEE}"/>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D89FCA55-DF29-9259-67A5-FDF8C54FB01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A6DF77D3-F287-889F-CA9D-AEFC3BD575CA}"/>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25D6D9D5-1120-B246-6470-C5C2D08838C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5744034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643657-79CA-44E9-EF4A-77953AEAAC03}"/>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53D3F3F9-3B04-86D6-3C46-ADE7BF4D49AB}"/>
              </a:ext>
            </a:extLst>
          </p:cNvPr>
          <p:cNvSpPr/>
          <p:nvPr>
            <p:custDataLst>
              <p:tags r:id="rId3"/>
            </p:custDataLst>
          </p:nvPr>
        </p:nvSpPr>
        <p:spPr>
          <a:xfrm>
            <a:off x="6225702" y="4513144"/>
            <a:ext cx="16972451" cy="268791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#58:  A 3-year-old female is brought to your office holding her left elbow to her side. Her father tells you the problem began when he was playing with her and pulled her up by her left arm. On examination she looks frightened and refuses to move her left arm at all. Her elbow is held at slight flexion and her wrist is held in pronation. There is no swelling, point tenderness, or ecchymosis at the elbow joint. Radial and ulnar pulses are intact, and there is no loss of sensation in the fingers.
Which one of the following is true regarding this problem?
</a:t>
            </a:r>
          </a:p>
        </p:txBody>
      </p:sp>
      <p:sp>
        <p:nvSpPr>
          <p:cNvPr id="4" name="Rectangle 3">
            <a:extLst>
              <a:ext uri="{FF2B5EF4-FFF2-40B4-BE49-F238E27FC236}">
                <a16:creationId xmlns:a16="http://schemas.microsoft.com/office/drawing/2014/main" id="{7A78CB18-8803-FB2F-B2E5-187EBB2BFA7C}"/>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1A8ABF9D-074C-98FE-AB77-B1B53099A08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93679254-AF7D-F21A-E5EC-99FDF2BB4DAB}"/>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2CCF39DE-6BC4-A62B-8063-AA44E9B216B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8578888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F951D1-D9B1-873B-FE8A-1054AB35DC36}"/>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43A88F06-A499-DF62-E8E9-A0B9B1663E9E}"/>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is true regarding this problem?</a:t>
            </a:r>
          </a:p>
        </p:txBody>
      </p:sp>
      <p:sp>
        <p:nvSpPr>
          <p:cNvPr id="4" name="Rectangle 3">
            <a:extLst>
              <a:ext uri="{FF2B5EF4-FFF2-40B4-BE49-F238E27FC236}">
                <a16:creationId xmlns:a16="http://schemas.microsoft.com/office/drawing/2014/main" id="{AFA2C444-5687-16B5-134E-C8E66E8CFF49}"/>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30B8DAEB-6B1D-17B6-AB55-1FD7515DD39B}"/>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A50DFCCE-F560-D714-CD33-32823A709446}"/>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876823F8-7DA9-0565-6F16-EF15D55D473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9644707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712E5C-71A3-149D-0F67-36EC16277EE2}"/>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AD0063D7-C0E6-6A0A-A128-8DBA48E4844B}"/>
              </a:ext>
            </a:extLst>
          </p:cNvPr>
          <p:cNvSpPr/>
          <p:nvPr>
            <p:custDataLst>
              <p:tags r:id="rId3"/>
            </p:custDataLst>
          </p:nvPr>
        </p:nvSpPr>
        <p:spPr>
          <a:xfrm>
            <a:off x="6225702" y="4697810"/>
            <a:ext cx="16972451" cy="2318583"/>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#59: A healthy, 3350-g (7 lb 6 oz) female is born at a birthing center at 8:00 p.m. Because of the family’s financial circumstances and at the parents’ insistence, the newborn is discharged with the mother the following morning at about 12 hours of life. A blood sample for mandated screening for genetic and metabolic disorders is collected before discharge.
Testing for which one of the following should be repeated in 1–2 weeks?
</a:t>
            </a:r>
          </a:p>
        </p:txBody>
      </p:sp>
      <p:sp>
        <p:nvSpPr>
          <p:cNvPr id="4" name="Rectangle 3">
            <a:extLst>
              <a:ext uri="{FF2B5EF4-FFF2-40B4-BE49-F238E27FC236}">
                <a16:creationId xmlns:a16="http://schemas.microsoft.com/office/drawing/2014/main" id="{F71188ED-123C-95D8-9844-AC9D963F0AED}"/>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615178CB-2A92-8DA7-CBF9-3865CE1E65F5}"/>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F8A01F15-92D7-F4C5-DA60-29B8C544BE74}"/>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69176C37-8937-78C8-6D3E-EB7BDEDA76A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1383799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3DC9AC-92C9-7608-5747-ECE2151BA614}"/>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827F43A9-0C3F-E701-CD47-FBF9FA1315B1}"/>
              </a:ext>
            </a:extLst>
          </p:cNvPr>
          <p:cNvSpPr/>
          <p:nvPr>
            <p:custDataLst>
              <p:tags r:id="rId3"/>
            </p:custDataLst>
          </p:nvPr>
        </p:nvSpPr>
        <p:spPr>
          <a:xfrm>
            <a:off x="6225702" y="4882475"/>
            <a:ext cx="16972451" cy="194925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#60: You are seeing a 15-year-old male who recently moved to your community. Before the visit the patient's mother asks to talk with you alone and she states that her son identifies as gay and has struggled with trusting health care professionals in the past.  She asks how your practice might address this situation and how his needs can best be met.
You tell her that</a:t>
            </a:r>
          </a:p>
        </p:txBody>
      </p:sp>
      <p:sp>
        <p:nvSpPr>
          <p:cNvPr id="4" name="Rectangle 3">
            <a:extLst>
              <a:ext uri="{FF2B5EF4-FFF2-40B4-BE49-F238E27FC236}">
                <a16:creationId xmlns:a16="http://schemas.microsoft.com/office/drawing/2014/main" id="{972F805A-FA53-9DF7-A8EF-D0D5D2ACBB26}"/>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F2049F0A-7F8B-C422-0F13-34A1C9506A8B}"/>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A67101A7-2AF5-9FCD-5B11-1F785C789032}"/>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40DA37DC-E320-48E8-E371-E4B59F478487}"/>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7950474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A8E34C-F8D0-9CE1-7DE9-68B57289CBF8}"/>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9BA00E9E-9177-AC3B-E438-6A4299ABBA04}"/>
              </a:ext>
            </a:extLst>
          </p:cNvPr>
          <p:cNvSpPr/>
          <p:nvPr>
            <p:custDataLst>
              <p:tags r:id="rId3"/>
            </p:custDataLst>
          </p:nvPr>
        </p:nvSpPr>
        <p:spPr>
          <a:xfrm>
            <a:off x="6225702" y="4882475"/>
            <a:ext cx="16972451" cy="194925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#4: A 5-year-old female is brought to an emergency department in Tennessee with a 3-day history of intermittent fever, headache, mild nausea, and a sore throat. There is no history of recent travel. On examination the child has a fever of 39.5°C (103.1°F), appears uncomfortable, and has a maculopapular rash on her legs and the soles of her feet. A rapid strep test is negative and a CBC with differential is pending.
Which one of the following would be most appropriate at this point?</a:t>
            </a:r>
          </a:p>
        </p:txBody>
      </p:sp>
      <p:sp>
        <p:nvSpPr>
          <p:cNvPr id="4" name="Rectangle 3">
            <a:extLst>
              <a:ext uri="{FF2B5EF4-FFF2-40B4-BE49-F238E27FC236}">
                <a16:creationId xmlns:a16="http://schemas.microsoft.com/office/drawing/2014/main" id="{3489E8B3-A642-E495-C3CA-7B23A54BE779}"/>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88DF524B-515C-3072-F533-6CF44D0EE910}"/>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71F466A5-F070-22CF-A36A-8CA575F77590}"/>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1A0AC722-E757-9E53-9A00-5D3274D7928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2782069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F48029-765C-C3E2-6DF5-9CF4F0EBC338}"/>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4E9618B3-1FAD-ABB5-33AE-B75F61082BA7}"/>
              </a:ext>
            </a:extLst>
          </p:cNvPr>
          <p:cNvSpPr/>
          <p:nvPr>
            <p:custDataLst>
              <p:tags r:id="rId3"/>
            </p:custDataLst>
          </p:nvPr>
        </p:nvSpPr>
        <p:spPr>
          <a:xfrm>
            <a:off x="6225702" y="5251808"/>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#5: A 30-year-old female who is hepatitis B surface antigen (HBsAg)-positive gives birth to a 2800-g (6 lb 3 oz) male.  Which one of the following is essential in the care of this newborn during his first 12–24 hours of life?
</a:t>
            </a:r>
          </a:p>
        </p:txBody>
      </p:sp>
      <p:sp>
        <p:nvSpPr>
          <p:cNvPr id="4" name="Rectangle 3">
            <a:extLst>
              <a:ext uri="{FF2B5EF4-FFF2-40B4-BE49-F238E27FC236}">
                <a16:creationId xmlns:a16="http://schemas.microsoft.com/office/drawing/2014/main" id="{54C5A752-55AD-505B-4FAE-E5DAF855238B}"/>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971F1D40-786F-1DDD-3FC1-D456D7618A10}"/>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79918E63-5788-2D72-3537-24AF9A84E3BF}"/>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933EC580-27AD-5454-A7A5-9371D1A88F4B}"/>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4628104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15.0.6311"/>
  <p:tag name="SLIDO_PRESENTATION_ID" val="72addfe7-efdc-4205-9064-f32eab7af307"/>
  <p:tag name="SLIDO_EVENT_UUID" val="d19dbb39-426f-40df-b702-7b188ec38169"/>
  <p:tag name="SLIDO_EVENT_SECTION_UUID" val="ecea3755-8a0c-4185-8eea-96010293a8db"/>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00.xml><?xml version="1.0" encoding="utf-8"?>
<p:tagLst xmlns:a="http://schemas.openxmlformats.org/drawingml/2006/main" xmlns:r="http://schemas.openxmlformats.org/officeDocument/2006/relationships" xmlns:p="http://schemas.openxmlformats.org/presentationml/2006/main">
  <p:tag name="SLIDO_ELEMENT" val="title"/>
</p:tagLst>
</file>

<file path=ppt/tags/tag101.xml><?xml version="1.0" encoding="utf-8"?>
<p:tagLst xmlns:a="http://schemas.openxmlformats.org/drawingml/2006/main" xmlns:r="http://schemas.openxmlformats.org/officeDocument/2006/relationships" xmlns:p="http://schemas.openxmlformats.org/presentationml/2006/main">
  <p:tag name="SLIDO_METADATA" val="eyJUaW1lc3RhbXAiOjE3NzI1Nzg5OTV9"/>
  <p:tag name="SLIDO_TYPE" val="SlidoPoll"/>
  <p:tag name="SLIDO_POLL_UUID" val="80275037-79ed-4b48-b651-7db8922700de"/>
  <p:tag name="SLIDO_TIMELINE" val="W3sicG9sbFF1ZXN0aW9uVXVpZCI6Ijc0YTAzNmY1LTA1NjctNDM1MS1iMDI0LWNmODM3Y2QwMjkxMyIsInNob3dSZXN1bHRzIjpmYWxzZSwic2hvd0NvcnJlY3RBbnN3ZXJzIjpmYWxzZSwidm90aW5nTG9ja2VkIjpmYWxzZX0seyJwb2xsUXVlc3Rpb25VdWlkIjoiNzRhMDM2ZjUtMDU2Ny00MzUxLWIwMjQtY2Y4MzdjZDAyOTEzIiwic2hvd1Jlc3VsdHMiOnRydWUsInNob3dDb3JyZWN0QW5zd2VycyI6dHJ1ZSwidm90aW5nTG9ja2VkIjpmYWxzZX1d"/>
</p:tagLst>
</file>

<file path=ppt/tags/tag10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03.xml><?xml version="1.0" encoding="utf-8"?>
<p:tagLst xmlns:a="http://schemas.openxmlformats.org/drawingml/2006/main" xmlns:r="http://schemas.openxmlformats.org/officeDocument/2006/relationships" xmlns:p="http://schemas.openxmlformats.org/presentationml/2006/main">
  <p:tag name="SLIDO_ELEMENT" val="title"/>
</p:tagLst>
</file>

<file path=ppt/tags/tag104.xml><?xml version="1.0" encoding="utf-8"?>
<p:tagLst xmlns:a="http://schemas.openxmlformats.org/drawingml/2006/main" xmlns:r="http://schemas.openxmlformats.org/officeDocument/2006/relationships" xmlns:p="http://schemas.openxmlformats.org/presentationml/2006/main">
  <p:tag name="SLIDO_METADATA" val="eyJUaW1lc3RhbXAiOjE3NzI1NzkwNzR9"/>
  <p:tag name="SLIDO_TYPE" val="SlidoPoll"/>
  <p:tag name="SLIDO_POLL_UUID" val="169d4bae-a7b8-488e-b26a-dda2151c6780"/>
  <p:tag name="SLIDO_TIMELINE" val="W3sicG9sbFF1ZXN0aW9uVXVpZCI6IjkyMjM2ODdlLWZjNTAtNDQ1ZC1hOTJkLTFhZTA1OTk0NmE0NSIsInNob3dSZXN1bHRzIjpmYWxzZSwic2hvd0NvcnJlY3RBbnN3ZXJzIjpmYWxzZSwidm90aW5nTG9ja2VkIjpmYWxzZX0seyJwb2xsUXVlc3Rpb25VdWlkIjoiOTIyMzY4N2UtZmM1MC00NDVkLWE5MmQtMWFlMDU5OTQ2YTQ1Iiwic2hvd1Jlc3VsdHMiOnRydWUsInNob3dDb3JyZWN0QW5zd2VycyI6dHJ1ZSwidm90aW5nTG9ja2VkIjpmYWxzZX1d"/>
</p:tagLst>
</file>

<file path=ppt/tags/tag10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06.xml><?xml version="1.0" encoding="utf-8"?>
<p:tagLst xmlns:a="http://schemas.openxmlformats.org/drawingml/2006/main" xmlns:r="http://schemas.openxmlformats.org/officeDocument/2006/relationships" xmlns:p="http://schemas.openxmlformats.org/presentationml/2006/main">
  <p:tag name="SLIDO_ELEMENT" val="title"/>
</p:tagLst>
</file>

<file path=ppt/tags/tag107.xml><?xml version="1.0" encoding="utf-8"?>
<p:tagLst xmlns:a="http://schemas.openxmlformats.org/drawingml/2006/main" xmlns:r="http://schemas.openxmlformats.org/officeDocument/2006/relationships" xmlns:p="http://schemas.openxmlformats.org/presentationml/2006/main">
  <p:tag name="SLIDO_METADATA" val="eyJUaW1lc3RhbXAiOjE3NzI1NzkzNjh9"/>
  <p:tag name="SLIDO_TYPE" val="SlidoPoll"/>
  <p:tag name="SLIDO_POLL_UUID" val="41136c25-19b7-411b-b881-ab2d4b1211b4"/>
  <p:tag name="SLIDO_TIMELINE" val="W3sicG9sbFF1ZXN0aW9uVXVpZCI6ImNjODQ3MmZjLTQ3YTItNGE5OC04NDNlLWVhOWY1MzY0MDZkMCIsInNob3dSZXN1bHRzIjpmYWxzZSwic2hvd0NvcnJlY3RBbnN3ZXJzIjpmYWxzZSwidm90aW5nTG9ja2VkIjpmYWxzZX0seyJwb2xsUXVlc3Rpb25VdWlkIjoiY2M4NDcyZmMtNDdhMi00YTk4LTg0M2UtZWE5ZjUzNjQwNmQwIiwic2hvd1Jlc3VsdHMiOnRydWUsInNob3dDb3JyZWN0QW5zd2VycyI6dHJ1ZSwidm90aW5nTG9ja2VkIjpmYWxzZX1d"/>
</p:tagLst>
</file>

<file path=ppt/tags/tag10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09.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NzI1Njk4OTR9"/>
  <p:tag name="SLIDO_TYPE" val="SlidoPoll"/>
  <p:tag name="SLIDO_POLL_UUID" val="730f1f83-48e3-40e7-a9b3-ef95e7ce80ab"/>
  <p:tag name="SLIDO_TIMELINE" val="W3sicG9sbFF1ZXN0aW9uVXVpZCI6Ijk2MDgzYWQyLTA5NjQtNGViOC04M2M4LWY0MzcxOGVjOGEwMCIsInNob3dSZXN1bHRzIjpmYWxzZSwic2hvd0NvcnJlY3RBbnN3ZXJzIjpmYWxzZSwidm90aW5nTG9ja2VkIjpmYWxzZX0seyJwb2xsUXVlc3Rpb25VdWlkIjoiOTYwODNhZDItMDk2NC00ZWI4LTgzYzgtZjQzNzE4ZWM4YTAwIiwic2hvd1Jlc3VsdHMiOnRydWUsInNob3dDb3JyZWN0QW5zd2VycyI6dHJ1ZSwidm90aW5nTG9ja2VkIjpmYWxzZX1d"/>
</p:tagLst>
</file>

<file path=ppt/tags/tag110.xml><?xml version="1.0" encoding="utf-8"?>
<p:tagLst xmlns:a="http://schemas.openxmlformats.org/drawingml/2006/main" xmlns:r="http://schemas.openxmlformats.org/officeDocument/2006/relationships" xmlns:p="http://schemas.openxmlformats.org/presentationml/2006/main">
  <p:tag name="SLIDO_METADATA" val="eyJUaW1lc3RhbXAiOjE3NzI1Nzk0NTB9"/>
  <p:tag name="SLIDO_TYPE" val="SlidoPoll"/>
  <p:tag name="SLIDO_POLL_UUID" val="54b1ee27-d005-403f-b9a4-6087304903af"/>
  <p:tag name="SLIDO_TIMELINE" val="W3sicG9sbFF1ZXN0aW9uVXVpZCI6ImZlNGVlZGVmLWRiMWEtNGZiYy1iMmY1LTQ0NWNmNTQ4NzU4OSIsInNob3dSZXN1bHRzIjpmYWxzZSwic2hvd0NvcnJlY3RBbnN3ZXJzIjpmYWxzZSwidm90aW5nTG9ja2VkIjpmYWxzZX0seyJwb2xsUXVlc3Rpb25VdWlkIjoiZmU0ZWVkZWYtZGIxYS00ZmJjLWIyZjUtNDQ1Y2Y1NDg3NTg5Iiwic2hvd1Jlc3VsdHMiOnRydWUsInNob3dDb3JyZWN0QW5zd2VycyI6dHJ1ZSwidm90aW5nTG9ja2VkIjpmYWxzZX1d"/>
</p:tagLst>
</file>

<file path=ppt/tags/tag11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12.xml><?xml version="1.0" encoding="utf-8"?>
<p:tagLst xmlns:a="http://schemas.openxmlformats.org/drawingml/2006/main" xmlns:r="http://schemas.openxmlformats.org/officeDocument/2006/relationships" xmlns:p="http://schemas.openxmlformats.org/presentationml/2006/main">
  <p:tag name="SLIDO_ELEMENT" val="title"/>
</p:tagLst>
</file>

<file path=ppt/tags/tag113.xml><?xml version="1.0" encoding="utf-8"?>
<p:tagLst xmlns:a="http://schemas.openxmlformats.org/drawingml/2006/main" xmlns:r="http://schemas.openxmlformats.org/officeDocument/2006/relationships" xmlns:p="http://schemas.openxmlformats.org/presentationml/2006/main">
  <p:tag name="SLIDO_METADATA" val="eyJUaW1lc3RhbXAiOjE3NzI1Nzk1MjV9"/>
  <p:tag name="SLIDO_TYPE" val="SlidoPoll"/>
  <p:tag name="SLIDO_POLL_UUID" val="0f260d34-6e38-45bd-a668-45b55a98fa10"/>
  <p:tag name="SLIDO_TIMELINE" val="W3sicG9sbFF1ZXN0aW9uVXVpZCI6ImRlYzU3ZjUyLTNjNTUtNGRlMS05M2Q3LWQxNzQ1ZDFiNDYyNCIsInNob3dSZXN1bHRzIjpmYWxzZSwic2hvd0NvcnJlY3RBbnN3ZXJzIjpmYWxzZSwidm90aW5nTG9ja2VkIjpmYWxzZX0seyJwb2xsUXVlc3Rpb25VdWlkIjoiZGVjNTdmNTItM2M1NS00ZGUxLTkzZDctZDE3NDVkMWI0NjI0Iiwic2hvd1Jlc3VsdHMiOnRydWUsInNob3dDb3JyZWN0QW5zd2VycyI6dHJ1ZSwidm90aW5nTG9ja2VkIjpmYWxzZX1d"/>
</p:tagLst>
</file>

<file path=ppt/tags/tag1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16.xml><?xml version="1.0" encoding="utf-8"?>
<p:tagLst xmlns:a="http://schemas.openxmlformats.org/drawingml/2006/main" xmlns:r="http://schemas.openxmlformats.org/officeDocument/2006/relationships" xmlns:p="http://schemas.openxmlformats.org/presentationml/2006/main">
  <p:tag name="SLIDO_METADATA" val="eyJUaW1lc3RhbXAiOjE3NzI1Nzk2MTB9"/>
  <p:tag name="SLIDO_TYPE" val="SlidoPoll"/>
  <p:tag name="SLIDO_POLL_UUID" val="03620f86-7313-4c82-8a9c-e6ee88ce9474"/>
  <p:tag name="SLIDO_TIMELINE" val="W3sicG9sbFF1ZXN0aW9uVXVpZCI6ImVhNGZkOWFjLWUwNzMtNGMzNC05MDkzLWMyZWE4MTlmNjlkYiIsInNob3dSZXN1bHRzIjpmYWxzZSwic2hvd0NvcnJlY3RBbnN3ZXJzIjpmYWxzZSwidm90aW5nTG9ja2VkIjpmYWxzZX0seyJwb2xsUXVlc3Rpb25VdWlkIjoiZWE0ZmQ5YWMtZTA3My00YzM0LTkwOTMtYzJlYTgxOWY2OWRiIiwic2hvd1Jlc3VsdHMiOnRydWUsInNob3dDb3JyZWN0QW5zd2VycyI6dHJ1ZSwidm90aW5nTG9ja2VkIjpmYWxzZX1d"/>
</p:tagLst>
</file>

<file path=ppt/tags/tag11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18.xml><?xml version="1.0" encoding="utf-8"?>
<p:tagLst xmlns:a="http://schemas.openxmlformats.org/drawingml/2006/main" xmlns:r="http://schemas.openxmlformats.org/officeDocument/2006/relationships" xmlns:p="http://schemas.openxmlformats.org/presentationml/2006/main">
  <p:tag name="SLIDO_ELEMENT" val="title"/>
</p:tagLst>
</file>

<file path=ppt/tags/tag119.xml><?xml version="1.0" encoding="utf-8"?>
<p:tagLst xmlns:a="http://schemas.openxmlformats.org/drawingml/2006/main" xmlns:r="http://schemas.openxmlformats.org/officeDocument/2006/relationships" xmlns:p="http://schemas.openxmlformats.org/presentationml/2006/main">
  <p:tag name="SLIDO_METADATA" val="eyJUaW1lc3RhbXAiOjE3NzI1Nzk3Mjd9"/>
  <p:tag name="SLIDO_TYPE" val="SlidoPoll"/>
  <p:tag name="SLIDO_POLL_UUID" val="4248c088-e2d7-4b64-9320-9bd54859ad3f"/>
  <p:tag name="SLIDO_TIMELINE" val="W3sicG9sbFF1ZXN0aW9uVXVpZCI6ImFlMjc3ZmFjLWNjMDItNDg4Yi1hZjViLTBjYTk4MmU0MGM3OSIsInNob3dSZXN1bHRzIjpmYWxzZSwic2hvd0NvcnJlY3RBbnN3ZXJzIjpmYWxzZSwidm90aW5nTG9ja2VkIjpmYWxzZX0seyJwb2xsUXVlc3Rpb25VdWlkIjoiYWUyNzdmYWMtY2MwMi00ODhiLWFmNWItMGNhOTgyZTQwYzc5Iiwic2hvd1Jlc3VsdHMiOnRydWUsInNob3dDb3JyZWN0QW5zd2VycyI6dHJ1ZSwidm90aW5nTG9ja2VkIjpmYWxzZX1d"/>
</p:tagLst>
</file>

<file path=ppt/tags/tag1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2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21.xml><?xml version="1.0" encoding="utf-8"?>
<p:tagLst xmlns:a="http://schemas.openxmlformats.org/drawingml/2006/main" xmlns:r="http://schemas.openxmlformats.org/officeDocument/2006/relationships" xmlns:p="http://schemas.openxmlformats.org/presentationml/2006/main">
  <p:tag name="SLIDO_ELEMENT" val="title"/>
</p:tagLst>
</file>

<file path=ppt/tags/tag122.xml><?xml version="1.0" encoding="utf-8"?>
<p:tagLst xmlns:a="http://schemas.openxmlformats.org/drawingml/2006/main" xmlns:r="http://schemas.openxmlformats.org/officeDocument/2006/relationships" xmlns:p="http://schemas.openxmlformats.org/presentationml/2006/main">
  <p:tag name="SLIDO_METADATA" val="eyJUaW1lc3RhbXAiOjE3NzI1Nzk4MDl9"/>
  <p:tag name="SLIDO_TYPE" val="SlidoPoll"/>
  <p:tag name="SLIDO_POLL_UUID" val="1ea5e99a-5141-4b7c-a1ba-0f60c3b74eac"/>
  <p:tag name="SLIDO_TIMELINE" val="W3sicG9sbFF1ZXN0aW9uVXVpZCI6IjVlYWEwZjViLTA2OWYtNGQ4My1iYzMzLWM1NzA4MmIyNzE5YSIsInNob3dSZXN1bHRzIjpmYWxzZSwic2hvd0NvcnJlY3RBbnN3ZXJzIjpmYWxzZSwidm90aW5nTG9ja2VkIjpmYWxzZX0seyJwb2xsUXVlc3Rpb25VdWlkIjoiNWVhYTBmNWItMDY5Zi00ZDgzLWJjMzMtYzU3MDgyYjI3MTlhIiwic2hvd1Jlc3VsdHMiOnRydWUsInNob3dDb3JyZWN0QW5zd2VycyI6dHJ1ZSwidm90aW5nTG9ja2VkIjpmYWxzZX1d"/>
</p:tagLst>
</file>

<file path=ppt/tags/tag12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24.xml><?xml version="1.0" encoding="utf-8"?>
<p:tagLst xmlns:a="http://schemas.openxmlformats.org/drawingml/2006/main" xmlns:r="http://schemas.openxmlformats.org/officeDocument/2006/relationships" xmlns:p="http://schemas.openxmlformats.org/presentationml/2006/main">
  <p:tag name="SLIDO_ELEMENT" val="title"/>
</p:tagLst>
</file>

<file path=ppt/tags/tag125.xml><?xml version="1.0" encoding="utf-8"?>
<p:tagLst xmlns:a="http://schemas.openxmlformats.org/drawingml/2006/main" xmlns:r="http://schemas.openxmlformats.org/officeDocument/2006/relationships" xmlns:p="http://schemas.openxmlformats.org/presentationml/2006/main">
  <p:tag name="SLIDO_METADATA" val="eyJUaW1lc3RhbXAiOjE3NzI1Nzk5MDJ9"/>
  <p:tag name="SLIDO_TYPE" val="SlidoPoll"/>
  <p:tag name="SLIDO_POLL_UUID" val="e3326bfa-1d4b-49bf-a59f-3d1b0721d753"/>
  <p:tag name="SLIDO_TIMELINE" val="W3sicG9sbFF1ZXN0aW9uVXVpZCI6ImRhODExMGNiLWM2NjktNGRlOS1iY2NiLTFmZWMwNWRjMjEzOCIsInNob3dSZXN1bHRzIjpmYWxzZSwic2hvd0NvcnJlY3RBbnN3ZXJzIjpmYWxzZSwidm90aW5nTG9ja2VkIjpmYWxzZX0seyJwb2xsUXVlc3Rpb25VdWlkIjoiZGE4MTEwY2ItYzY2OS00ZGU5LWJjY2ItMWZlYzA1ZGMyMTM4Iiwic2hvd1Jlc3VsdHMiOnRydWUsInNob3dDb3JyZWN0QW5zd2VycyI6dHJ1ZSwidm90aW5nTG9ja2VkIjpmYWxzZX1d"/>
</p:tagLst>
</file>

<file path=ppt/tags/tag12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27.xml><?xml version="1.0" encoding="utf-8"?>
<p:tagLst xmlns:a="http://schemas.openxmlformats.org/drawingml/2006/main" xmlns:r="http://schemas.openxmlformats.org/officeDocument/2006/relationships" xmlns:p="http://schemas.openxmlformats.org/presentationml/2006/main">
  <p:tag name="SLIDO_ELEMENT" val="title"/>
</p:tagLst>
</file>

<file path=ppt/tags/tag128.xml><?xml version="1.0" encoding="utf-8"?>
<p:tagLst xmlns:a="http://schemas.openxmlformats.org/drawingml/2006/main" xmlns:r="http://schemas.openxmlformats.org/officeDocument/2006/relationships" xmlns:p="http://schemas.openxmlformats.org/presentationml/2006/main">
  <p:tag name="SLIDO_METADATA" val="eyJUaW1lc3RhbXAiOjE3NzI1ODAwMDV9"/>
  <p:tag name="SLIDO_TYPE" val="SlidoPoll"/>
  <p:tag name="SLIDO_POLL_UUID" val="72c3348f-4651-46b0-a564-07d361f08ad7"/>
  <p:tag name="SLIDO_TIMELINE" val="W3sicG9sbFF1ZXN0aW9uVXVpZCI6ImRmNjhiYWI5LTE2N2MtNDQ0My1iNjg4LWE2YjgwZTFmZTMyZSIsInNob3dSZXN1bHRzIjpmYWxzZSwic2hvd0NvcnJlY3RBbnN3ZXJzIjpmYWxzZSwidm90aW5nTG9ja2VkIjpmYWxzZX0seyJwb2xsUXVlc3Rpb25VdWlkIjoiZGY2OGJhYjktMTY3Yy00NDQzLWI2ODgtYTZiODBlMWZlMzJlIiwic2hvd1Jlc3VsdHMiOnRydWUsInNob3dDb3JyZWN0QW5zd2VycyI6dHJ1ZSwidm90aW5nTG9ja2VkIjpmYWxzZX1d"/>
</p:tagLst>
</file>

<file path=ppt/tags/tag1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xml><?xml version="1.0" encoding="utf-8"?>
<p:tagLst xmlns:a="http://schemas.openxmlformats.org/drawingml/2006/main" xmlns:r="http://schemas.openxmlformats.org/officeDocument/2006/relationships" xmlns:p="http://schemas.openxmlformats.org/presentationml/2006/main">
  <p:tag name="SLIDO_ELEMENT" val="title"/>
</p:tagLst>
</file>

<file path=ppt/tags/tag130.xml><?xml version="1.0" encoding="utf-8"?>
<p:tagLst xmlns:a="http://schemas.openxmlformats.org/drawingml/2006/main" xmlns:r="http://schemas.openxmlformats.org/officeDocument/2006/relationships" xmlns:p="http://schemas.openxmlformats.org/presentationml/2006/main">
  <p:tag name="SLIDO_ELEMENT" val="title"/>
</p:tagLst>
</file>

<file path=ppt/tags/tag131.xml><?xml version="1.0" encoding="utf-8"?>
<p:tagLst xmlns:a="http://schemas.openxmlformats.org/drawingml/2006/main" xmlns:r="http://schemas.openxmlformats.org/officeDocument/2006/relationships" xmlns:p="http://schemas.openxmlformats.org/presentationml/2006/main">
  <p:tag name="SLIDO_METADATA" val="eyJUaW1lc3RhbXAiOjE3NzI1ODAwOTF9"/>
  <p:tag name="SLIDO_TYPE" val="SlidoPoll"/>
  <p:tag name="SLIDO_POLL_UUID" val="346eb0e2-04d4-48ad-aaa8-5be2234d4ee1"/>
  <p:tag name="SLIDO_TIMELINE" val="W3sicG9sbFF1ZXN0aW9uVXVpZCI6IjI2MmEyZDkwLTY1YmYtNGEyYy05NjNhLWU2ZmVlZjViNWY3MiIsInNob3dSZXN1bHRzIjpmYWxzZSwic2hvd0NvcnJlY3RBbnN3ZXJzIjpmYWxzZSwidm90aW5nTG9ja2VkIjpmYWxzZX0seyJwb2xsUXVlc3Rpb25VdWlkIjoiMjYyYTJkOTAtNjViZi00YTJjLTk2M2EtZTZmZWVmNWI1ZjcyIiwic2hvd1Jlc3VsdHMiOnRydWUsInNob3dDb3JyZWN0QW5zd2VycyI6dHJ1ZSwidm90aW5nTG9ja2VkIjpmYWxzZX1d"/>
</p:tagLst>
</file>

<file path=ppt/tags/tag13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3.xml><?xml version="1.0" encoding="utf-8"?>
<p:tagLst xmlns:a="http://schemas.openxmlformats.org/drawingml/2006/main" xmlns:r="http://schemas.openxmlformats.org/officeDocument/2006/relationships" xmlns:p="http://schemas.openxmlformats.org/presentationml/2006/main">
  <p:tag name="SLIDO_ELEMENT" val="title"/>
</p:tagLst>
</file>

<file path=ppt/tags/tag134.xml><?xml version="1.0" encoding="utf-8"?>
<p:tagLst xmlns:a="http://schemas.openxmlformats.org/drawingml/2006/main" xmlns:r="http://schemas.openxmlformats.org/officeDocument/2006/relationships" xmlns:p="http://schemas.openxmlformats.org/presentationml/2006/main">
  <p:tag name="SLIDO_METADATA" val="eyJUaW1lc3RhbXAiOjE3NzI1ODAxOTl9"/>
  <p:tag name="SLIDO_TYPE" val="SlidoPoll"/>
  <p:tag name="SLIDO_POLL_UUID" val="2777d3d5-9b4c-4a78-bedc-a024f53543f7"/>
  <p:tag name="SLIDO_TIMELINE" val="W3sicG9sbFF1ZXN0aW9uVXVpZCI6IjJhNTM1NGNmLTI0NzctNDNkNC1hOWY0LTE3MDM3YmRhYTZhMSIsInNob3dSZXN1bHRzIjpmYWxzZSwic2hvd0NvcnJlY3RBbnN3ZXJzIjpmYWxzZSwidm90aW5nTG9ja2VkIjpmYWxzZX0seyJwb2xsUXVlc3Rpb25VdWlkIjoiMmE1MzU0Y2YtMjQ3Ny00M2Q0LWE5ZjQtMTcwMzdiZGFhNmExIiwic2hvd1Jlc3VsdHMiOnRydWUsInNob3dDb3JyZWN0QW5zd2VycyI6dHJ1ZSwidm90aW5nTG9ja2VkIjpmYWxzZX1d"/>
</p:tagLst>
</file>

<file path=ppt/tags/tag13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6.xml><?xml version="1.0" encoding="utf-8"?>
<p:tagLst xmlns:a="http://schemas.openxmlformats.org/drawingml/2006/main" xmlns:r="http://schemas.openxmlformats.org/officeDocument/2006/relationships" xmlns:p="http://schemas.openxmlformats.org/presentationml/2006/main">
  <p:tag name="SLIDO_ELEMENT" val="title"/>
</p:tagLst>
</file>

<file path=ppt/tags/tag137.xml><?xml version="1.0" encoding="utf-8"?>
<p:tagLst xmlns:a="http://schemas.openxmlformats.org/drawingml/2006/main" xmlns:r="http://schemas.openxmlformats.org/officeDocument/2006/relationships" xmlns:p="http://schemas.openxmlformats.org/presentationml/2006/main">
  <p:tag name="SLIDO_METADATA" val="eyJUaW1lc3RhbXAiOjE3NzI1ODkzMjB9"/>
  <p:tag name="SLIDO_TYPE" val="SlidoPoll"/>
  <p:tag name="SLIDO_POLL_UUID" val="9d82f820-e727-48dc-905e-4905aa0dcf47"/>
  <p:tag name="SLIDO_TIMELINE" val="W3sicG9sbFF1ZXN0aW9uVXVpZCI6ImE3YTM1ZjhjLWIyMmEtNGM2MS05OWNlLTVjNjlkMzA1YmQ0YSIsInNob3dSZXN1bHRzIjpmYWxzZSwic2hvd0NvcnJlY3RBbnN3ZXJzIjpmYWxzZSwidm90aW5nTG9ja2VkIjpmYWxzZX0seyJwb2xsUXVlc3Rpb25VdWlkIjoiYTdhMzVmOGMtYjIyYS00YzYxLTk5Y2UtNWM2OWQzMDViZDRhIiwic2hvd1Jlc3VsdHMiOnRydWUsInNob3dDb3JyZWN0QW5zd2VycyI6dHJ1ZSwidm90aW5nTG9ja2VkIjpmYWxzZX1d"/>
</p:tagLst>
</file>

<file path=ppt/tags/tag13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9.xml><?xml version="1.0" encoding="utf-8"?>
<p:tagLst xmlns:a="http://schemas.openxmlformats.org/drawingml/2006/main" xmlns:r="http://schemas.openxmlformats.org/officeDocument/2006/relationships" xmlns:p="http://schemas.openxmlformats.org/presentationml/2006/main">
  <p:tag name="SLIDO_ELEMENT" val="title"/>
</p:tagLst>
</file>

<file path=ppt/tags/tag14.xml><?xml version="1.0" encoding="utf-8"?>
<p:tagLst xmlns:a="http://schemas.openxmlformats.org/drawingml/2006/main" xmlns:r="http://schemas.openxmlformats.org/officeDocument/2006/relationships" xmlns:p="http://schemas.openxmlformats.org/presentationml/2006/main">
  <p:tag name="SLIDO_METADATA" val="eyJUaW1lc3RhbXAiOjE3NzI1NzAwMTd9"/>
  <p:tag name="SLIDO_TYPE" val="SlidoPoll"/>
  <p:tag name="SLIDO_POLL_UUID" val="00581714-9574-42aa-a9d3-e667b77b49a5"/>
  <p:tag name="SLIDO_TIMELINE" val="W3sicG9sbFF1ZXN0aW9uVXVpZCI6IjBkM2I3ZDE2LWIxNDMtNDFmYi05YWVjLWNlZjE4ZDRlNWVjMCIsInNob3dSZXN1bHRzIjpmYWxzZSwic2hvd0NvcnJlY3RBbnN3ZXJzIjpmYWxzZSwidm90aW5nTG9ja2VkIjpmYWxzZX0seyJwb2xsUXVlc3Rpb25VdWlkIjoiMGQzYjdkMTYtYjE0My00MWZiLTlhZWMtY2VmMThkNGU1ZWMwIiwic2hvd1Jlc3VsdHMiOnRydWUsInNob3dDb3JyZWN0QW5zd2VycyI6dHJ1ZSwidm90aW5nTG9ja2VkIjpmYWxzZX1d"/>
</p:tagLst>
</file>

<file path=ppt/tags/tag140.xml><?xml version="1.0" encoding="utf-8"?>
<p:tagLst xmlns:a="http://schemas.openxmlformats.org/drawingml/2006/main" xmlns:r="http://schemas.openxmlformats.org/officeDocument/2006/relationships" xmlns:p="http://schemas.openxmlformats.org/presentationml/2006/main">
  <p:tag name="SLIDO_METADATA" val="eyJUaW1lc3RhbXAiOjE3NzI1ODk0NTh9"/>
  <p:tag name="SLIDO_TYPE" val="SlidoPoll"/>
  <p:tag name="SLIDO_POLL_UUID" val="e36ef0aa-0c99-4bb5-bb44-d18c981d8dc4"/>
  <p:tag name="SLIDO_TIMELINE" val="W3sicG9sbFF1ZXN0aW9uVXVpZCI6ImZmMjFhYTIyLTI2ZGQtNDQ3YS04ZmFhLTU0MzhiNzBkMzg5NCIsInNob3dSZXN1bHRzIjpmYWxzZSwic2hvd0NvcnJlY3RBbnN3ZXJzIjpmYWxzZSwidm90aW5nTG9ja2VkIjpmYWxzZX0seyJwb2xsUXVlc3Rpb25VdWlkIjoiZmYyMWFhMjItMjZkZC00NDdhLThmYWEtNTQzOGI3MGQzODk0Iiwic2hvd1Jlc3VsdHMiOnRydWUsInNob3dDb3JyZWN0QW5zd2VycyI6dHJ1ZSwidm90aW5nTG9ja2VkIjpmYWxzZX1d"/>
</p:tagLst>
</file>

<file path=ppt/tags/tag14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42.xml><?xml version="1.0" encoding="utf-8"?>
<p:tagLst xmlns:a="http://schemas.openxmlformats.org/drawingml/2006/main" xmlns:r="http://schemas.openxmlformats.org/officeDocument/2006/relationships" xmlns:p="http://schemas.openxmlformats.org/presentationml/2006/main">
  <p:tag name="SLIDO_ELEMENT" val="title"/>
</p:tagLst>
</file>

<file path=ppt/tags/tag143.xml><?xml version="1.0" encoding="utf-8"?>
<p:tagLst xmlns:a="http://schemas.openxmlformats.org/drawingml/2006/main" xmlns:r="http://schemas.openxmlformats.org/officeDocument/2006/relationships" xmlns:p="http://schemas.openxmlformats.org/presentationml/2006/main">
  <p:tag name="SLIDO_METADATA" val="eyJUaW1lc3RhbXAiOjE3NzI1ODk1NTF9"/>
  <p:tag name="SLIDO_TYPE" val="SlidoPoll"/>
  <p:tag name="SLIDO_POLL_UUID" val="909d0c26-7806-4ee5-a131-c5340f0fbb30"/>
  <p:tag name="SLIDO_TIMELINE" val="W3sicG9sbFF1ZXN0aW9uVXVpZCI6IjI2NWExZGZlLWQ5ZDAtNDY4Ny05ZjNkLWYxNzBjOTFmN2YwYSIsInNob3dSZXN1bHRzIjpmYWxzZSwic2hvd0NvcnJlY3RBbnN3ZXJzIjpmYWxzZSwidm90aW5nTG9ja2VkIjpmYWxzZX0seyJwb2xsUXVlc3Rpb25VdWlkIjoiMjY1YTFkZmUtZDlkMC00Njg3LTlmM2QtZjE3MGM5MWY3ZjBhIiwic2hvd1Jlc3VsdHMiOnRydWUsInNob3dDb3JyZWN0QW5zd2VycyI6dHJ1ZSwidm90aW5nTG9ja2VkIjpmYWxzZX1d"/>
</p:tagLst>
</file>

<file path=ppt/tags/tag14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45.xml><?xml version="1.0" encoding="utf-8"?>
<p:tagLst xmlns:a="http://schemas.openxmlformats.org/drawingml/2006/main" xmlns:r="http://schemas.openxmlformats.org/officeDocument/2006/relationships" xmlns:p="http://schemas.openxmlformats.org/presentationml/2006/main">
  <p:tag name="SLIDO_ELEMENT" val="title"/>
</p:tagLst>
</file>

<file path=ppt/tags/tag146.xml><?xml version="1.0" encoding="utf-8"?>
<p:tagLst xmlns:a="http://schemas.openxmlformats.org/drawingml/2006/main" xmlns:r="http://schemas.openxmlformats.org/officeDocument/2006/relationships" xmlns:p="http://schemas.openxmlformats.org/presentationml/2006/main">
  <p:tag name="SLIDO_METADATA" val="eyJUaW1lc3RhbXAiOjE3NzI1ODk2Njl9"/>
  <p:tag name="SLIDO_TYPE" val="SlidoPoll"/>
  <p:tag name="SLIDO_POLL_UUID" val="a0553606-3515-449d-a60a-360f0a097ca8"/>
  <p:tag name="SLIDO_TIMELINE" val="W3sicG9sbFF1ZXN0aW9uVXVpZCI6IjFhN2IyMTM2LTY0YmUtNDg1YS04Yjk3LTc4YmFhNWZkM2UwZSIsInNob3dSZXN1bHRzIjpmYWxzZSwic2hvd0NvcnJlY3RBbnN3ZXJzIjpmYWxzZSwidm90aW5nTG9ja2VkIjpmYWxzZX0seyJwb2xsUXVlc3Rpb25VdWlkIjoiMWE3YjIxMzYtNjRiZS00ODVhLThiOTctNzhiYWE1ZmQzZTBlIiwic2hvd1Jlc3VsdHMiOnRydWUsInNob3dDb3JyZWN0QW5zd2VycyI6dHJ1ZSwidm90aW5nTG9ja2VkIjpmYWxzZX1d"/>
</p:tagLst>
</file>

<file path=ppt/tags/tag14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48.xml><?xml version="1.0" encoding="utf-8"?>
<p:tagLst xmlns:a="http://schemas.openxmlformats.org/drawingml/2006/main" xmlns:r="http://schemas.openxmlformats.org/officeDocument/2006/relationships" xmlns:p="http://schemas.openxmlformats.org/presentationml/2006/main">
  <p:tag name="SLIDO_ELEMENT" val="title"/>
</p:tagLst>
</file>

<file path=ppt/tags/tag149.xml><?xml version="1.0" encoding="utf-8"?>
<p:tagLst xmlns:a="http://schemas.openxmlformats.org/drawingml/2006/main" xmlns:r="http://schemas.openxmlformats.org/officeDocument/2006/relationships" xmlns:p="http://schemas.openxmlformats.org/presentationml/2006/main">
  <p:tag name="SLIDO_METADATA" val="eyJUaW1lc3RhbXAiOjE3NzI1ODk3NDh9"/>
  <p:tag name="SLIDO_TYPE" val="SlidoPoll"/>
  <p:tag name="SLIDO_POLL_UUID" val="a92515d8-0f37-4f59-b864-9cb1f952c060"/>
  <p:tag name="SLIDO_TIMELINE" val="W3sicG9sbFF1ZXN0aW9uVXVpZCI6IjAzODRhZmVmLWVjMmYtNDFhMy1hN2IxLWRhZTQ3NzFkMGEzOSIsInNob3dSZXN1bHRzIjpmYWxzZSwic2hvd0NvcnJlY3RBbnN3ZXJzIjpmYWxzZSwidm90aW5nTG9ja2VkIjpmYWxzZX0seyJwb2xsUXVlc3Rpb25VdWlkIjoiMDM4NGFmZWYtZWMyZi00MWEzLWE3YjEtZGFlNDc3MWQwYTM5Iiwic2hvd1Jlc3VsdHMiOnRydWUsInNob3dDb3JyZWN0QW5zd2VycyI6dHJ1ZSwidm90aW5nTG9ja2VkIjpmYWxzZX1d"/>
</p:tagLst>
</file>

<file path=ppt/tags/tag1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5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51.xml><?xml version="1.0" encoding="utf-8"?>
<p:tagLst xmlns:a="http://schemas.openxmlformats.org/drawingml/2006/main" xmlns:r="http://schemas.openxmlformats.org/officeDocument/2006/relationships" xmlns:p="http://schemas.openxmlformats.org/presentationml/2006/main">
  <p:tag name="SLIDO_ELEMENT" val="title"/>
</p:tagLst>
</file>

<file path=ppt/tags/tag152.xml><?xml version="1.0" encoding="utf-8"?>
<p:tagLst xmlns:a="http://schemas.openxmlformats.org/drawingml/2006/main" xmlns:r="http://schemas.openxmlformats.org/officeDocument/2006/relationships" xmlns:p="http://schemas.openxmlformats.org/presentationml/2006/main">
  <p:tag name="SLIDO_METADATA" val="eyJUaW1lc3RhbXAiOjE3NzI1ODk4NjF9"/>
  <p:tag name="SLIDO_TYPE" val="SlidoPoll"/>
  <p:tag name="SLIDO_POLL_UUID" val="57a4c231-f982-4045-a33d-b633a70ccfc8"/>
  <p:tag name="SLIDO_TIMELINE" val="W3sicG9sbFF1ZXN0aW9uVXVpZCI6ImY5MmM2ZDBkLTZhMzQtNGI3OC04NWE2LTI1YzQ1Njk1NWYzOCIsInNob3dSZXN1bHRzIjpmYWxzZSwic2hvd0NvcnJlY3RBbnN3ZXJzIjpmYWxzZSwidm90aW5nTG9ja2VkIjpmYWxzZX0seyJwb2xsUXVlc3Rpb25VdWlkIjoiZjkyYzZkMGQtNmEzNC00Yjc4LTg1YTYtMjVjNDU2OTU1ZjM4Iiwic2hvd1Jlc3VsdHMiOnRydWUsInNob3dDb3JyZWN0QW5zd2VycyI6dHJ1ZSwidm90aW5nTG9ja2VkIjpmYWxzZX1d"/>
</p:tagLst>
</file>

<file path=ppt/tags/tag15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5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5.xml><?xml version="1.0" encoding="utf-8"?>
<p:tagLst xmlns:a="http://schemas.openxmlformats.org/drawingml/2006/main" xmlns:r="http://schemas.openxmlformats.org/officeDocument/2006/relationships" xmlns:p="http://schemas.openxmlformats.org/presentationml/2006/main">
  <p:tag name="SLIDO_METADATA" val="eyJUaW1lc3RhbXAiOjE3NzI1OTAyMjB9"/>
  <p:tag name="SLIDO_TYPE" val="SlidoPoll"/>
  <p:tag name="SLIDO_POLL_UUID" val="ffd2eb63-fd43-48ea-8758-85ee0a0bd8e3"/>
  <p:tag name="SLIDO_TIMELINE" val="W3sicG9sbFF1ZXN0aW9uVXVpZCI6ImY1NWFmYjlmLTcyNmQtNGJkMi05YjY5LWQwODYzZTU5YjczZiIsInNob3dSZXN1bHRzIjpmYWxzZSwic2hvd0NvcnJlY3RBbnN3ZXJzIjpmYWxzZSwidm90aW5nTG9ja2VkIjpmYWxzZX0seyJwb2xsUXVlc3Rpb25VdWlkIjoiZjU1YWZiOWYtNzI2ZC00YmQyLTliNjktZDA4NjNlNTliNzNmIiwic2hvd1Jlc3VsdHMiOnRydWUsInNob3dDb3JyZWN0QW5zd2VycyI6dHJ1ZSwidm90aW5nTG9ja2VkIjpmYWxzZX1d"/>
</p:tagLst>
</file>

<file path=ppt/tags/tag15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57.xml><?xml version="1.0" encoding="utf-8"?>
<p:tagLst xmlns:a="http://schemas.openxmlformats.org/drawingml/2006/main" xmlns:r="http://schemas.openxmlformats.org/officeDocument/2006/relationships" xmlns:p="http://schemas.openxmlformats.org/presentationml/2006/main">
  <p:tag name="SLIDO_ELEMENT" val="title"/>
</p:tagLst>
</file>

<file path=ppt/tags/tag158.xml><?xml version="1.0" encoding="utf-8"?>
<p:tagLst xmlns:a="http://schemas.openxmlformats.org/drawingml/2006/main" xmlns:r="http://schemas.openxmlformats.org/officeDocument/2006/relationships" xmlns:p="http://schemas.openxmlformats.org/presentationml/2006/main">
  <p:tag name="SLIDO_METADATA" val="eyJUaW1lc3RhbXAiOjE3NzI1OTA0NzZ9"/>
  <p:tag name="SLIDO_TYPE" val="SlidoPoll"/>
  <p:tag name="SLIDO_POLL_UUID" val="e40de535-f102-4702-8a38-ca9a56b96456"/>
  <p:tag name="SLIDO_TIMELINE" val="W3sicG9sbFF1ZXN0aW9uVXVpZCI6IjVhMDYwOTM5LTc0MmYtNGQzZS1iOTQ0LWYyNDQyYmVkMWNjNyIsInNob3dSZXN1bHRzIjpmYWxzZSwic2hvd0NvcnJlY3RBbnN3ZXJzIjpmYWxzZSwidm90aW5nTG9ja2VkIjpmYWxzZX0seyJwb2xsUXVlc3Rpb25VdWlkIjoiNWEwNjA5MzktNzQyZi00ZDNlLWI5NDQtZjI0NDJiZWQxY2M3Iiwic2hvd1Jlc3VsdHMiOnRydWUsInNob3dDb3JyZWN0QW5zd2VycyI6dHJ1ZSwidm90aW5nTG9ja2VkIjpmYWxzZX1d"/>
</p:tagLst>
</file>

<file path=ppt/tags/tag15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6.xml><?xml version="1.0" encoding="utf-8"?>
<p:tagLst xmlns:a="http://schemas.openxmlformats.org/drawingml/2006/main" xmlns:r="http://schemas.openxmlformats.org/officeDocument/2006/relationships" xmlns:p="http://schemas.openxmlformats.org/presentationml/2006/main">
  <p:tag name="SLIDO_ELEMENT" val="title"/>
</p:tagLst>
</file>

<file path=ppt/tags/tag160.xml><?xml version="1.0" encoding="utf-8"?>
<p:tagLst xmlns:a="http://schemas.openxmlformats.org/drawingml/2006/main" xmlns:r="http://schemas.openxmlformats.org/officeDocument/2006/relationships" xmlns:p="http://schemas.openxmlformats.org/presentationml/2006/main">
  <p:tag name="SLIDO_ELEMENT" val="title"/>
</p:tagLst>
</file>

<file path=ppt/tags/tag161.xml><?xml version="1.0" encoding="utf-8"?>
<p:tagLst xmlns:a="http://schemas.openxmlformats.org/drawingml/2006/main" xmlns:r="http://schemas.openxmlformats.org/officeDocument/2006/relationships" xmlns:p="http://schemas.openxmlformats.org/presentationml/2006/main">
  <p:tag name="SLIDO_METADATA" val="eyJUaW1lc3RhbXAiOjE3NzI1OTA1ODF9"/>
  <p:tag name="SLIDO_TYPE" val="SlidoPoll"/>
  <p:tag name="SLIDO_POLL_UUID" val="4720cb20-ad49-4c95-945d-52076d78db20"/>
  <p:tag name="SLIDO_TIMELINE" val="W3sicG9sbFF1ZXN0aW9uVXVpZCI6IjIwOTJmYmRhLTA3MWItNDYwMy04Y2NkLWE3MzVlZDQ1ZThlNCIsInNob3dSZXN1bHRzIjpmYWxzZSwic2hvd0NvcnJlY3RBbnN3ZXJzIjpmYWxzZSwidm90aW5nTG9ja2VkIjpmYWxzZX0seyJwb2xsUXVlc3Rpb25VdWlkIjoiMjA5MmZiZGEtMDcxYi00NjAzLThjY2QtYTczNWVkNDVlOGU0Iiwic2hvd1Jlc3VsdHMiOnRydWUsInNob3dDb3JyZWN0QW5zd2VycyI6dHJ1ZSwidm90aW5nTG9ja2VkIjpmYWxzZX1d"/>
</p:tagLst>
</file>

<file path=ppt/tags/tag16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63.xml><?xml version="1.0" encoding="utf-8"?>
<p:tagLst xmlns:a="http://schemas.openxmlformats.org/drawingml/2006/main" xmlns:r="http://schemas.openxmlformats.org/officeDocument/2006/relationships" xmlns:p="http://schemas.openxmlformats.org/presentationml/2006/main">
  <p:tag name="SLIDO_ELEMENT" val="title"/>
</p:tagLst>
</file>

<file path=ppt/tags/tag164.xml><?xml version="1.0" encoding="utf-8"?>
<p:tagLst xmlns:a="http://schemas.openxmlformats.org/drawingml/2006/main" xmlns:r="http://schemas.openxmlformats.org/officeDocument/2006/relationships" xmlns:p="http://schemas.openxmlformats.org/presentationml/2006/main">
  <p:tag name="SLIDO_METADATA" val="eyJUaW1lc3RhbXAiOjE3NzI1OTA2NjV9"/>
  <p:tag name="SLIDO_TYPE" val="SlidoPoll"/>
  <p:tag name="SLIDO_POLL_UUID" val="943adf33-3378-401c-a738-ea5b35e9c85d"/>
  <p:tag name="SLIDO_TIMELINE" val="W3sicG9sbFF1ZXN0aW9uVXVpZCI6ImQ5NmVmMWUxLWE1NWUtNDkxZC1hYWMyLTE3NDZhY2E5ODBjOSIsInNob3dSZXN1bHRzIjpmYWxzZSwic2hvd0NvcnJlY3RBbnN3ZXJzIjpmYWxzZSwidm90aW5nTG9ja2VkIjpmYWxzZX0seyJwb2xsUXVlc3Rpb25VdWlkIjoiZDk2ZWYxZTEtYTU1ZS00OTFkLWFhYzItMTc0NmFjYTk4MGM5Iiwic2hvd1Jlc3VsdHMiOnRydWUsInNob3dDb3JyZWN0QW5zd2VycyI6dHJ1ZSwidm90aW5nTG9ja2VkIjpmYWxzZX1d"/>
</p:tagLst>
</file>

<file path=ppt/tags/tag16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66.xml><?xml version="1.0" encoding="utf-8"?>
<p:tagLst xmlns:a="http://schemas.openxmlformats.org/drawingml/2006/main" xmlns:r="http://schemas.openxmlformats.org/officeDocument/2006/relationships" xmlns:p="http://schemas.openxmlformats.org/presentationml/2006/main">
  <p:tag name="SLIDO_ELEMENT" val="title"/>
</p:tagLst>
</file>

<file path=ppt/tags/tag167.xml><?xml version="1.0" encoding="utf-8"?>
<p:tagLst xmlns:a="http://schemas.openxmlformats.org/drawingml/2006/main" xmlns:r="http://schemas.openxmlformats.org/officeDocument/2006/relationships" xmlns:p="http://schemas.openxmlformats.org/presentationml/2006/main">
  <p:tag name="SLIDO_METADATA" val="eyJUaW1lc3RhbXAiOjE3NzI1OTA3OTJ9"/>
  <p:tag name="SLIDO_TYPE" val="SlidoPoll"/>
  <p:tag name="SLIDO_POLL_UUID" val="46db76cb-65f0-4f6c-a1a6-b47dc0ed10cb"/>
  <p:tag name="SLIDO_TIMELINE" val="W3sicG9sbFF1ZXN0aW9uVXVpZCI6IjNhNGQ1YWU1LTJmZDItNGUzNS1iMTFhLTJiN2RhODFjYWQzOCIsInNob3dSZXN1bHRzIjpmYWxzZSwic2hvd0NvcnJlY3RBbnN3ZXJzIjpmYWxzZSwidm90aW5nTG9ja2VkIjpmYWxzZX0seyJwb2xsUXVlc3Rpb25VdWlkIjoiM2E0ZDVhZTUtMmZkMi00ZTM1LWIxMWEtMmI3ZGE4MWNhZDM4Iiwic2hvd1Jlc3VsdHMiOnRydWUsInNob3dDb3JyZWN0QW5zd2VycyI6dHJ1ZSwidm90aW5nTG9ja2VkIjpmYWxzZX1d"/>
</p:tagLst>
</file>

<file path=ppt/tags/tag16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69.xml><?xml version="1.0" encoding="utf-8"?>
<p:tagLst xmlns:a="http://schemas.openxmlformats.org/drawingml/2006/main" xmlns:r="http://schemas.openxmlformats.org/officeDocument/2006/relationships" xmlns:p="http://schemas.openxmlformats.org/presentationml/2006/main">
  <p:tag name="SLIDO_ELEMENT" val="title"/>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3NzI1NzAxMjV9"/>
  <p:tag name="SLIDO_TYPE" val="SlidoPoll"/>
  <p:tag name="SLIDO_POLL_UUID" val="d4270d3d-1ad6-400a-b232-53682f75cfec"/>
  <p:tag name="SLIDO_TIMELINE" val="W3sicG9sbFF1ZXN0aW9uVXVpZCI6IjNjODQzNTQ5LWNhOWMtNDE5NC04YmNkLWI1ZWFkMGRmNmVhOSIsInNob3dSZXN1bHRzIjpmYWxzZSwic2hvd0NvcnJlY3RBbnN3ZXJzIjpmYWxzZSwidm90aW5nTG9ja2VkIjpmYWxzZX0seyJwb2xsUXVlc3Rpb25VdWlkIjoiM2M4NDM1NDktY2E5Yy00MTk0LThiY2QtYjVlYWQwZGY2ZWE5Iiwic2hvd1Jlc3VsdHMiOnRydWUsInNob3dDb3JyZWN0QW5zd2VycyI6dHJ1ZSwidm90aW5nTG9ja2VkIjpmYWxzZX1d"/>
</p:tagLst>
</file>

<file path=ppt/tags/tag170.xml><?xml version="1.0" encoding="utf-8"?>
<p:tagLst xmlns:a="http://schemas.openxmlformats.org/drawingml/2006/main" xmlns:r="http://schemas.openxmlformats.org/officeDocument/2006/relationships" xmlns:p="http://schemas.openxmlformats.org/presentationml/2006/main">
  <p:tag name="SLIDO_METADATA" val="eyJUaW1lc3RhbXAiOjE3NzI1OTA5MDl9"/>
  <p:tag name="SLIDO_TYPE" val="SlidoPoll"/>
  <p:tag name="SLIDO_POLL_UUID" val="88f96816-0d9b-4d75-8822-6fcd7d12c96f"/>
  <p:tag name="SLIDO_TIMELINE" val="W3sicG9sbFF1ZXN0aW9uVXVpZCI6IjBlNDY3ZjU2LWNhNzctNGE1Zi1hZmIwLTZkMjM5OTdmMDEyZiIsInNob3dSZXN1bHRzIjpmYWxzZSwic2hvd0NvcnJlY3RBbnN3ZXJzIjpmYWxzZSwidm90aW5nTG9ja2VkIjpmYWxzZX0seyJwb2xsUXVlc3Rpb25VdWlkIjoiMGU0NjdmNTYtY2E3Ny00YTVmLWFmYjAtNmQyMzk5N2YwMTJmIiwic2hvd1Jlc3VsdHMiOnRydWUsInNob3dDb3JyZWN0QW5zd2VycyI6dHJ1ZSwidm90aW5nTG9ja2VkIjpmYWxzZX1d"/>
</p:tagLst>
</file>

<file path=ppt/tags/tag17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72.xml><?xml version="1.0" encoding="utf-8"?>
<p:tagLst xmlns:a="http://schemas.openxmlformats.org/drawingml/2006/main" xmlns:r="http://schemas.openxmlformats.org/officeDocument/2006/relationships" xmlns:p="http://schemas.openxmlformats.org/presentationml/2006/main">
  <p:tag name="SLIDO_ELEMENT" val="title"/>
</p:tagLst>
</file>

<file path=ppt/tags/tag173.xml><?xml version="1.0" encoding="utf-8"?>
<p:tagLst xmlns:a="http://schemas.openxmlformats.org/drawingml/2006/main" xmlns:r="http://schemas.openxmlformats.org/officeDocument/2006/relationships" xmlns:p="http://schemas.openxmlformats.org/presentationml/2006/main">
  <p:tag name="SLIDO_METADATA" val="eyJUaW1lc3RhbXAiOjE3NzI1OTEwNzF9"/>
  <p:tag name="SLIDO_TYPE" val="SlidoPoll"/>
  <p:tag name="SLIDO_POLL_UUID" val="736af148-610b-42ab-8102-4c2e5e575a75"/>
  <p:tag name="SLIDO_TIMELINE" val="W3sicG9sbFF1ZXN0aW9uVXVpZCI6IjUzZDY4MjgxLTMzODMtNDQ1NS1iMGI3LWUyOGU1OGNmYjY0OSIsInNob3dSZXN1bHRzIjpmYWxzZSwic2hvd0NvcnJlY3RBbnN3ZXJzIjpmYWxzZSwidm90aW5nTG9ja2VkIjpmYWxzZX0seyJwb2xsUXVlc3Rpb25VdWlkIjoiNTNkNjgyODEtMzM4My00NDU1LWIwYjctZTI4ZTU4Y2ZiNjQ5Iiwic2hvd1Jlc3VsdHMiOnRydWUsInNob3dDb3JyZWN0QW5zd2VycyI6dHJ1ZSwidm90aW5nTG9ja2VkIjpmYWxzZX1d"/>
</p:tagLst>
</file>

<file path=ppt/tags/tag17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75.xml><?xml version="1.0" encoding="utf-8"?>
<p:tagLst xmlns:a="http://schemas.openxmlformats.org/drawingml/2006/main" xmlns:r="http://schemas.openxmlformats.org/officeDocument/2006/relationships" xmlns:p="http://schemas.openxmlformats.org/presentationml/2006/main">
  <p:tag name="SLIDO_ELEMENT" val="title"/>
</p:tagLst>
</file>

<file path=ppt/tags/tag176.xml><?xml version="1.0" encoding="utf-8"?>
<p:tagLst xmlns:a="http://schemas.openxmlformats.org/drawingml/2006/main" xmlns:r="http://schemas.openxmlformats.org/officeDocument/2006/relationships" xmlns:p="http://schemas.openxmlformats.org/presentationml/2006/main">
  <p:tag name="SLIDO_METADATA" val="eyJUaW1lc3RhbXAiOjE3NzI1OTEyMDl9"/>
  <p:tag name="SLIDO_TYPE" val="SlidoPoll"/>
  <p:tag name="SLIDO_POLL_UUID" val="328641ff-83d3-4975-b8a2-50f1ddc5083c"/>
  <p:tag name="SLIDO_TIMELINE" val="W3sicG9sbFF1ZXN0aW9uVXVpZCI6IjJhYjRkMDhmLTYyNDUtNGE2Ny05Y2IxLWRmOWU1YTkxYjMyZCIsInNob3dSZXN1bHRzIjpmYWxzZSwic2hvd0NvcnJlY3RBbnN3ZXJzIjpmYWxzZSwidm90aW5nTG9ja2VkIjpmYWxzZX0seyJwb2xsUXVlc3Rpb25VdWlkIjoiMmFiNGQwOGYtNjI0NS00YTY3LTljYjEtZGY5ZTVhOTFiMzJkIiwic2hvd1Jlc3VsdHMiOnRydWUsInNob3dDb3JyZWN0QW5zd2VycyI6dHJ1ZSwidm90aW5nTG9ja2VkIjpmYWxzZX1d"/>
</p:tagLst>
</file>

<file path=ppt/tags/tag17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78.xml><?xml version="1.0" encoding="utf-8"?>
<p:tagLst xmlns:a="http://schemas.openxmlformats.org/drawingml/2006/main" xmlns:r="http://schemas.openxmlformats.org/officeDocument/2006/relationships" xmlns:p="http://schemas.openxmlformats.org/presentationml/2006/main">
  <p:tag name="SLIDO_ELEMENT" val="title"/>
</p:tagLst>
</file>

<file path=ppt/tags/tag179.xml><?xml version="1.0" encoding="utf-8"?>
<p:tagLst xmlns:a="http://schemas.openxmlformats.org/drawingml/2006/main" xmlns:r="http://schemas.openxmlformats.org/officeDocument/2006/relationships" xmlns:p="http://schemas.openxmlformats.org/presentationml/2006/main">
  <p:tag name="SLIDO_METADATA" val="eyJUaW1lc3RhbXAiOjE3NzI1OTE0NDl9"/>
  <p:tag name="SLIDO_TYPE" val="SlidoPoll"/>
  <p:tag name="SLIDO_POLL_UUID" val="d7aaa6dc-7937-4314-a196-3b1ed09c96ce"/>
  <p:tag name="SLIDO_TIMELINE" val="W3sicG9sbFF1ZXN0aW9uVXVpZCI6IjBhNmQ1N2RlLTQ4MWMtNDFkNS1iNzc3LTEyMjY2N2FiYTIxZSIsInNob3dSZXN1bHRzIjpmYWxzZSwic2hvd0NvcnJlY3RBbnN3ZXJzIjpmYWxzZSwidm90aW5nTG9ja2VkIjpmYWxzZX0seyJwb2xsUXVlc3Rpb25VdWlkIjoiMGE2ZDU3ZGUtNDgxYy00MWQ1LWI3NzctMTIyNjY3YWJhMjFlIiwic2hvd1Jlc3VsdHMiOnRydWUsInNob3dDb3JyZWN0QW5zd2VycyI6dHJ1ZSwidm90aW5nTG9ja2VkIjpmYWxzZX1d"/>
</p:tagLst>
</file>

<file path=ppt/tags/tag1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8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81.xml><?xml version="1.0" encoding="utf-8"?>
<p:tagLst xmlns:a="http://schemas.openxmlformats.org/drawingml/2006/main" xmlns:r="http://schemas.openxmlformats.org/officeDocument/2006/relationships" xmlns:p="http://schemas.openxmlformats.org/presentationml/2006/main">
  <p:tag name="SLIDO_ELEMENT" val="title"/>
</p:tagLst>
</file>

<file path=ppt/tags/tag182.xml><?xml version="1.0" encoding="utf-8"?>
<p:tagLst xmlns:a="http://schemas.openxmlformats.org/drawingml/2006/main" xmlns:r="http://schemas.openxmlformats.org/officeDocument/2006/relationships" xmlns:p="http://schemas.openxmlformats.org/presentationml/2006/main">
  <p:tag name="SLIDO_METADATA" val="eyJUaW1lc3RhbXAiOjE3NzI1OTE2MTV9"/>
  <p:tag name="SLIDO_TYPE" val="SlidoPoll"/>
  <p:tag name="SLIDO_POLL_UUID" val="afea0b04-9bf8-43fa-92af-5f488a499238"/>
  <p:tag name="SLIDO_TIMELINE" val="W3sicG9sbFF1ZXN0aW9uVXVpZCI6IjkxMjQzYjg3LWVhOTMtNGNiMy1hYmNlLWVmZjUyM2FmNmEzYiIsInNob3dSZXN1bHRzIjpmYWxzZSwic2hvd0NvcnJlY3RBbnN3ZXJzIjpmYWxzZSwidm90aW5nTG9ja2VkIjpmYWxzZX0seyJwb2xsUXVlc3Rpb25VdWlkIjoiOTEyNDNiODctZWE5My00Y2IzLWFiY2UtZWZmNTIzYWY2YTNiIiwic2hvd1Jlc3VsdHMiOnRydWUsInNob3dDb3JyZWN0QW5zd2VycyI6dHJ1ZSwidm90aW5nTG9ja2VkIjpmYWxzZX1d"/>
</p:tagLst>
</file>

<file path=ppt/tags/tag18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84.xml><?xml version="1.0" encoding="utf-8"?>
<p:tagLst xmlns:a="http://schemas.openxmlformats.org/drawingml/2006/main" xmlns:r="http://schemas.openxmlformats.org/officeDocument/2006/relationships" xmlns:p="http://schemas.openxmlformats.org/presentationml/2006/main">
  <p:tag name="SLIDO_ELEMENT" val="title"/>
</p:tagLst>
</file>

<file path=ppt/tags/tag19.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zI1OTE2MzV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METADATA" val="eyJUaW1lc3RhbXAiOjE3NzI1NzAyNDZ9"/>
  <p:tag name="SLIDO_TYPE" val="SlidoPoll"/>
  <p:tag name="SLIDO_POLL_UUID" val="c6ae0381-7fcc-44ec-bec9-92565f2e6a81"/>
  <p:tag name="SLIDO_TIMELINE" val="W3sicG9sbFF1ZXN0aW9uVXVpZCI6IjNlMjhiMWYyLWFkNmEtNDZiYi05MjNhLTZiZThkNmUzNjBkZCIsInNob3dSZXN1bHRzIjpmYWxzZSwic2hvd0NvcnJlY3RBbnN3ZXJzIjpmYWxzZSwidm90aW5nTG9ja2VkIjpmYWxzZX0seyJwb2xsUXVlc3Rpb25VdWlkIjoiM2UyOGIxZjItYWQ2YS00NmJiLTkyM2EtNmJlOGQ2ZTM2MGRkIiwic2hvd1Jlc3VsdHMiOnRydWUsInNob3dDb3JyZWN0QW5zd2VycyI6dHJ1ZSwidm90aW5nTG9ja2VkIjpmYWxzZX1d"/>
</p:tagLst>
</file>

<file path=ppt/tags/tag2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2.xml><?xml version="1.0" encoding="utf-8"?>
<p:tagLst xmlns:a="http://schemas.openxmlformats.org/drawingml/2006/main" xmlns:r="http://schemas.openxmlformats.org/officeDocument/2006/relationships" xmlns:p="http://schemas.openxmlformats.org/presentationml/2006/main">
  <p:tag name="SLIDO_ELEMENT" val="title"/>
</p:tagLst>
</file>

<file path=ppt/tags/tag23.xml><?xml version="1.0" encoding="utf-8"?>
<p:tagLst xmlns:a="http://schemas.openxmlformats.org/drawingml/2006/main" xmlns:r="http://schemas.openxmlformats.org/officeDocument/2006/relationships" xmlns:p="http://schemas.openxmlformats.org/presentationml/2006/main">
  <p:tag name="SLIDO_METADATA" val="eyJUaW1lc3RhbXAiOjE3NzI1NzAzNzN9"/>
  <p:tag name="SLIDO_TYPE" val="SlidoPoll"/>
  <p:tag name="SLIDO_POLL_UUID" val="0a1258f0-c51e-41d9-8d0a-3c0ea1afa520"/>
  <p:tag name="SLIDO_TIMELINE" val="W3sicG9sbFF1ZXN0aW9uVXVpZCI6IjZjYjcyYTQzLTI1MjUtNGI2ZS04N2ZmLTE2ZmI0ZmNjY2VhNSIsInNob3dSZXN1bHRzIjpmYWxzZSwic2hvd0NvcnJlY3RBbnN3ZXJzIjpmYWxzZSwidm90aW5nTG9ja2VkIjpmYWxzZX0seyJwb2xsUXVlc3Rpb25VdWlkIjoiNmNiNzJhNDMtMjUyNS00YjZlLTg3ZmYtMTZmYjRmY2NjZWE1Iiwic2hvd1Jlc3VsdHMiOnRydWUsInNob3dDb3JyZWN0QW5zd2VycyI6dHJ1ZSwidm90aW5nTG9ja2VkIjpmYWxzZX1d"/>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METADATA" val="eyJUaW1lc3RhbXAiOjE3NzI1NzA0NjB9"/>
  <p:tag name="SLIDO_TYPE" val="SlidoPoll"/>
  <p:tag name="SLIDO_POLL_UUID" val="331e0b26-1bef-4190-be59-25d77d654355"/>
  <p:tag name="SLIDO_TIMELINE" val="W3sicG9sbFF1ZXN0aW9uVXVpZCI6IjlmYmZlZmMwLWZmZWItNGVlZi1hMWNkLWJjNTczMzllZWZlMSIsInNob3dSZXN1bHRzIjpmYWxzZSwic2hvd0NvcnJlY3RBbnN3ZXJzIjpmYWxzZSwidm90aW5nTG9ja2VkIjpmYWxzZX0seyJwb2xsUXVlc3Rpb25VdWlkIjoiOWZiZmVmYzAtZmZlYi00ZWVmLWExY2QtYmM1NzMzOWVlZmUxIiwic2hvd1Jlc3VsdHMiOnRydWUsInNob3dDb3JyZWN0QW5zd2VycyI6dHJ1ZSwidm90aW5nTG9ja2VkIjpmYWxzZX1d"/>
</p:tagLst>
</file>

<file path=ppt/tags/tag2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8.xml><?xml version="1.0" encoding="utf-8"?>
<p:tagLst xmlns:a="http://schemas.openxmlformats.org/drawingml/2006/main" xmlns:r="http://schemas.openxmlformats.org/officeDocument/2006/relationships" xmlns:p="http://schemas.openxmlformats.org/presentationml/2006/main">
  <p:tag name="SLIDO_ELEMENT" val="title"/>
</p:tagLst>
</file>

<file path=ppt/tags/tag29.xml><?xml version="1.0" encoding="utf-8"?>
<p:tagLst xmlns:a="http://schemas.openxmlformats.org/drawingml/2006/main" xmlns:r="http://schemas.openxmlformats.org/officeDocument/2006/relationships" xmlns:p="http://schemas.openxmlformats.org/presentationml/2006/main">
  <p:tag name="SLIDO_METADATA" val="eyJUaW1lc3RhbXAiOjE3NzI1NzA2MDN9"/>
  <p:tag name="SLIDO_TYPE" val="SlidoPoll"/>
  <p:tag name="SLIDO_POLL_UUID" val="09abb8ed-d6d4-467e-af93-8e749511572e"/>
  <p:tag name="SLIDO_TIMELINE" val="W3sicG9sbFF1ZXN0aW9uVXVpZCI6IjE4ZGUxNDAxLWNhOGMtNGJkZS1hNzFkLTAxYzFkOTZkOTA5MSIsInNob3dSZXN1bHRzIjpmYWxzZSwic2hvd0NvcnJlY3RBbnN3ZXJzIjpmYWxzZSwidm90aW5nTG9ja2VkIjpmYWxzZX0seyJwb2xsUXVlc3Rpb25VdWlkIjoiMThkZTE0MDEtY2E4Yy00YmRlLWE3MWQtMDFjMWQ5NmQ5MDkxIiwic2hvd1Jlc3VsdHMiOnRydWUsInNob3dDb3JyZWN0QW5zd2VycyI6dHJ1ZSwidm90aW5nTG9ja2VkIjpmYWxzZX1d"/>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3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1.xml><?xml version="1.0" encoding="utf-8"?>
<p:tagLst xmlns:a="http://schemas.openxmlformats.org/drawingml/2006/main" xmlns:r="http://schemas.openxmlformats.org/officeDocument/2006/relationships" xmlns:p="http://schemas.openxmlformats.org/presentationml/2006/main">
  <p:tag name="SLIDO_ELEMENT" val="title"/>
</p:tagLst>
</file>

<file path=ppt/tags/tag32.xml><?xml version="1.0" encoding="utf-8"?>
<p:tagLst xmlns:a="http://schemas.openxmlformats.org/drawingml/2006/main" xmlns:r="http://schemas.openxmlformats.org/officeDocument/2006/relationships" xmlns:p="http://schemas.openxmlformats.org/presentationml/2006/main">
  <p:tag name="SLIDO_METADATA" val="eyJUaW1lc3RhbXAiOjE3NzI1NzA3NDV9"/>
  <p:tag name="SLIDO_TYPE" val="SlidoPoll"/>
  <p:tag name="SLIDO_POLL_UUID" val="33b48f42-131d-4f3b-8321-66ed056c4cf5"/>
  <p:tag name="SLIDO_TIMELINE" val="W3sicG9sbFF1ZXN0aW9uVXVpZCI6IjM2NzEwMTA4LTc5NDctNGY3Yi1iNGE3LTEyNjM2ZTAyMmQ1OCIsInNob3dSZXN1bHRzIjpmYWxzZSwic2hvd0NvcnJlY3RBbnN3ZXJzIjpmYWxzZSwidm90aW5nTG9ja2VkIjpmYWxzZX0seyJwb2xsUXVlc3Rpb25VdWlkIjoiMzY3MTAxMDgtNzk0Ny00ZjdiLWI0YTctMTI2MzZlMDIyZDU4Iiwic2hvd1Jlc3VsdHMiOnRydWUsInNob3dDb3JyZWN0QW5zd2VycyI6dHJ1ZSwidm90aW5nTG9ja2VkIjpmYWxzZX1d"/>
</p:tagLst>
</file>

<file path=ppt/tags/tag3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4.xml><?xml version="1.0" encoding="utf-8"?>
<p:tagLst xmlns:a="http://schemas.openxmlformats.org/drawingml/2006/main" xmlns:r="http://schemas.openxmlformats.org/officeDocument/2006/relationships" xmlns:p="http://schemas.openxmlformats.org/presentationml/2006/main">
  <p:tag name="SLIDO_ELEMENT" val="title"/>
</p:tagLst>
</file>

<file path=ppt/tags/tag35.xml><?xml version="1.0" encoding="utf-8"?>
<p:tagLst xmlns:a="http://schemas.openxmlformats.org/drawingml/2006/main" xmlns:r="http://schemas.openxmlformats.org/officeDocument/2006/relationships" xmlns:p="http://schemas.openxmlformats.org/presentationml/2006/main">
  <p:tag name="SLIDO_METADATA" val="eyJUaW1lc3RhbXAiOjE3NzI1NzA4MjN9"/>
  <p:tag name="SLIDO_TYPE" val="SlidoPoll"/>
  <p:tag name="SLIDO_POLL_UUID" val="3d3ecbbb-dcfc-4d38-ad28-58f5ac883e73"/>
  <p:tag name="SLIDO_TIMELINE" val="W3sicG9sbFF1ZXN0aW9uVXVpZCI6IjdiY2M2NzI0LWYwNGMtNDBkNC1iNGNiLTRkODRhN2Y5N2YxYyIsInNob3dSZXN1bHRzIjpmYWxzZSwic2hvd0NvcnJlY3RBbnN3ZXJzIjpmYWxzZSwidm90aW5nTG9ja2VkIjpmYWxzZX0seyJwb2xsUXVlc3Rpb25VdWlkIjoiN2JjYzY3MjQtZjA0Yy00MGQ0LWI0Y2ItNGQ4NGE3Zjk3ZjFjIiwic2hvd1Jlc3VsdHMiOnRydWUsInNob3dDb3JyZWN0QW5zd2VycyI6dHJ1ZSwidm90aW5nTG9ja2VkIjpmYWxzZX1d"/>
</p:tagLst>
</file>

<file path=ppt/tags/tag3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7.xml><?xml version="1.0" encoding="utf-8"?>
<p:tagLst xmlns:a="http://schemas.openxmlformats.org/drawingml/2006/main" xmlns:r="http://schemas.openxmlformats.org/officeDocument/2006/relationships" xmlns:p="http://schemas.openxmlformats.org/presentationml/2006/main">
  <p:tag name="SLIDO_ELEMENT" val="title"/>
</p:tagLst>
</file>

<file path=ppt/tags/tag38.xml><?xml version="1.0" encoding="utf-8"?>
<p:tagLst xmlns:a="http://schemas.openxmlformats.org/drawingml/2006/main" xmlns:r="http://schemas.openxmlformats.org/officeDocument/2006/relationships" xmlns:p="http://schemas.openxmlformats.org/presentationml/2006/main">
  <p:tag name="SLIDO_METADATA" val="eyJUaW1lc3RhbXAiOjE3NzI1NzA5MzZ9"/>
  <p:tag name="SLIDO_TYPE" val="SlidoPoll"/>
  <p:tag name="SLIDO_POLL_UUID" val="3968fa10-e21d-4d03-97c1-4407698f74ca"/>
  <p:tag name="SLIDO_TIMELINE" val="W3sicG9sbFF1ZXN0aW9uVXVpZCI6IjhjNjQxNDczLWQ0ODQtNDE3OC1iNmZlLWRmOWJjYmY4YTIyMyIsInNob3dSZXN1bHRzIjpmYWxzZSwic2hvd0NvcnJlY3RBbnN3ZXJzIjpmYWxzZSwidm90aW5nTG9ja2VkIjpmYWxzZX0seyJwb2xsUXVlc3Rpb25VdWlkIjoiOGM2NDE0NzMtZDQ4NC00MTc4LWI2ZmUtZGY5YmNiZjhhMjIzIiwic2hvd1Jlc3VsdHMiOnRydWUsInNob3dDb3JyZWN0QW5zd2VycyI6dHJ1ZSwidm90aW5nTG9ja2VkIjpmYWxzZX1d"/>
</p:tagLst>
</file>

<file path=ppt/tags/tag3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40.xml><?xml version="1.0" encoding="utf-8"?>
<p:tagLst xmlns:a="http://schemas.openxmlformats.org/drawingml/2006/main" xmlns:r="http://schemas.openxmlformats.org/officeDocument/2006/relationships" xmlns:p="http://schemas.openxmlformats.org/presentationml/2006/main">
  <p:tag name="SLIDO_ELEMENT" val="title"/>
</p:tagLst>
</file>

<file path=ppt/tags/tag41.xml><?xml version="1.0" encoding="utf-8"?>
<p:tagLst xmlns:a="http://schemas.openxmlformats.org/drawingml/2006/main" xmlns:r="http://schemas.openxmlformats.org/officeDocument/2006/relationships" xmlns:p="http://schemas.openxmlformats.org/presentationml/2006/main">
  <p:tag name="SLIDO_METADATA" val="eyJUaW1lc3RhbXAiOjE3NzI1NzEwNDF9"/>
  <p:tag name="SLIDO_TYPE" val="SlidoPoll"/>
  <p:tag name="SLIDO_POLL_UUID" val="818d12af-c916-4ce7-b16d-20e69beb74df"/>
  <p:tag name="SLIDO_TIMELINE" val="W3sicG9sbFF1ZXN0aW9uVXVpZCI6IjEyMTMwYjVmLTJiYmYtNDcwNi1iYzk1LWM2ZWI0YzYzY2MwMyIsInNob3dSZXN1bHRzIjpmYWxzZSwic2hvd0NvcnJlY3RBbnN3ZXJzIjpmYWxzZSwidm90aW5nTG9ja2VkIjpmYWxzZX0seyJwb2xsUXVlc3Rpb25VdWlkIjoiMTIxMzBiNWYtMmJiZi00NzA2LWJjOTUtYzZlYjRjNjNjYzAzIiwic2hvd1Jlc3VsdHMiOnRydWUsInNob3dDb3JyZWN0QW5zd2VycyI6dHJ1ZSwidm90aW5nTG9ja2VkIjpmYWxzZX1d"/>
</p:tagLst>
</file>

<file path=ppt/tags/tag4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3.xml><?xml version="1.0" encoding="utf-8"?>
<p:tagLst xmlns:a="http://schemas.openxmlformats.org/drawingml/2006/main" xmlns:r="http://schemas.openxmlformats.org/officeDocument/2006/relationships" xmlns:p="http://schemas.openxmlformats.org/presentationml/2006/main">
  <p:tag name="SLIDO_ELEMENT" val="title"/>
</p:tagLst>
</file>

<file path=ppt/tags/tag44.xml><?xml version="1.0" encoding="utf-8"?>
<p:tagLst xmlns:a="http://schemas.openxmlformats.org/drawingml/2006/main" xmlns:r="http://schemas.openxmlformats.org/officeDocument/2006/relationships" xmlns:p="http://schemas.openxmlformats.org/presentationml/2006/main">
  <p:tag name="SLIDO_METADATA" val="eyJUaW1lc3RhbXAiOjE3NzI1NzExODZ9"/>
  <p:tag name="SLIDO_TYPE" val="SlidoPoll"/>
  <p:tag name="SLIDO_POLL_UUID" val="35e40c2a-89df-4f76-9c23-afe6e933f509"/>
  <p:tag name="SLIDO_TIMELINE" val="W3sicG9sbFF1ZXN0aW9uVXVpZCI6IjY2N2RkN2Q3LWI3MjItNDY0YS04MzllLTk1ZTRkMmQ2MmQyYSIsInNob3dSZXN1bHRzIjpmYWxzZSwic2hvd0NvcnJlY3RBbnN3ZXJzIjpmYWxzZSwidm90aW5nTG9ja2VkIjpmYWxzZX0seyJwb2xsUXVlc3Rpb25VdWlkIjoiNjY3ZGQ3ZDctYjcyMi00NjRhLTgzOWUtOTVlNGQyZDYyZDJhIiwic2hvd1Jlc3VsdHMiOnRydWUsInNob3dDb3JyZWN0QW5zd2VycyI6dHJ1ZSwidm90aW5nTG9ja2VkIjpmYWxzZX1d"/>
</p:tagLst>
</file>

<file path=ppt/tags/tag4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6.xml><?xml version="1.0" encoding="utf-8"?>
<p:tagLst xmlns:a="http://schemas.openxmlformats.org/drawingml/2006/main" xmlns:r="http://schemas.openxmlformats.org/officeDocument/2006/relationships" xmlns:p="http://schemas.openxmlformats.org/presentationml/2006/main">
  <p:tag name="SLIDO_ELEMENT" val="title"/>
</p:tagLst>
</file>

<file path=ppt/tags/tag47.xml><?xml version="1.0" encoding="utf-8"?>
<p:tagLst xmlns:a="http://schemas.openxmlformats.org/drawingml/2006/main" xmlns:r="http://schemas.openxmlformats.org/officeDocument/2006/relationships" xmlns:p="http://schemas.openxmlformats.org/presentationml/2006/main">
  <p:tag name="SLIDO_METADATA" val="eyJUaW1lc3RhbXAiOjE3NzI1NzY2MzF9"/>
  <p:tag name="SLIDO_TYPE" val="SlidoPoll"/>
  <p:tag name="SLIDO_POLL_UUID" val="bd9c1cba-8464-421a-b466-4555be5698ac"/>
  <p:tag name="SLIDO_TIMELINE" val="W3sicG9sbFF1ZXN0aW9uVXVpZCI6ImNmMDIwN2YwLTQ3NTItNGQzZi1iMDAzLThiY2U4MTZjNTJlYyIsInNob3dSZXN1bHRzIjpmYWxzZSwic2hvd0NvcnJlY3RBbnN3ZXJzIjpmYWxzZSwidm90aW5nTG9ja2VkIjpmYWxzZX0seyJwb2xsUXVlc3Rpb25VdWlkIjoiY2YwMjA3ZjAtNDc1Mi00ZDNmLWIwMDMtOGJjZTgxNmM1MmVjIiwic2hvd1Jlc3VsdHMiOnRydWUsInNob3dDb3JyZWN0QW5zd2VycyI6dHJ1ZSwidm90aW5nTG9ja2VkIjpmYWxzZX1d"/>
</p:tagLst>
</file>

<file path=ppt/tags/tag4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9.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zI1Njk1NDd9"/>
  <p:tag name="SLIDO_TYPE" val="SlidoPoll"/>
  <p:tag name="SLIDO_POLL_UUID" val="f98fa090-e738-4de7-b5c3-1857f3f21a44"/>
  <p:tag name="SLIDO_TIMELINE" val="W3sicG9sbFF1ZXN0aW9uVXVpZCI6IjdkNTYzZjhjLThjZjgtNDI5ZC04Y2UxLWViYzBkOTIwZGVjMiIsInNob3dSZXN1bHRzIjpmYWxzZSwic2hvd0NvcnJlY3RBbnN3ZXJzIjpmYWxzZSwidm90aW5nTG9ja2VkIjpmYWxzZX0seyJwb2xsUXVlc3Rpb25VdWlkIjoiN2Q1NjNmOGMtOGNmOC00MjlkLThjZTEtZWJjMGQ5MjBkZWMyIiwic2hvd1Jlc3VsdHMiOnRydWUsInNob3dDb3JyZWN0QW5zd2VycyI6dHJ1ZSwidm90aW5nTG9ja2VkIjpmYWxzZX1d"/>
</p:tagLst>
</file>

<file path=ppt/tags/tag50.xml><?xml version="1.0" encoding="utf-8"?>
<p:tagLst xmlns:a="http://schemas.openxmlformats.org/drawingml/2006/main" xmlns:r="http://schemas.openxmlformats.org/officeDocument/2006/relationships" xmlns:p="http://schemas.openxmlformats.org/presentationml/2006/main">
  <p:tag name="SLIDO_METADATA" val="eyJUaW1lc3RhbXAiOjE3NzI1NzY3Mjd9"/>
  <p:tag name="SLIDO_TYPE" val="SlidoPoll"/>
  <p:tag name="SLIDO_POLL_UUID" val="c71fa0e8-45f0-4c07-a463-fccb383197be"/>
  <p:tag name="SLIDO_TIMELINE" val="W3sicG9sbFF1ZXN0aW9uVXVpZCI6IjM4MGM4ZjdlLTdhYzYtNDE5YS04ZDcwLWIyYWRiZjExMDgzMyIsInNob3dSZXN1bHRzIjpmYWxzZSwic2hvd0NvcnJlY3RBbnN3ZXJzIjpmYWxzZSwidm90aW5nTG9ja2VkIjpmYWxzZX0seyJwb2xsUXVlc3Rpb25VdWlkIjoiMzgwYzhmN2UtN2FjNi00MTlhLThkNzAtYjJhZGJmMTEwODMzIiwic2hvd1Jlc3VsdHMiOnRydWUsInNob3dDb3JyZWN0QW5zd2VycyI6dHJ1ZSwidm90aW5nTG9ja2VkIjpmYWxzZX1d"/>
</p:tagLst>
</file>

<file path=ppt/tags/tag5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52.xml><?xml version="1.0" encoding="utf-8"?>
<p:tagLst xmlns:a="http://schemas.openxmlformats.org/drawingml/2006/main" xmlns:r="http://schemas.openxmlformats.org/officeDocument/2006/relationships" xmlns:p="http://schemas.openxmlformats.org/presentationml/2006/main">
  <p:tag name="SLIDO_ELEMENT" val="title"/>
</p:tagLst>
</file>

<file path=ppt/tags/tag53.xml><?xml version="1.0" encoding="utf-8"?>
<p:tagLst xmlns:a="http://schemas.openxmlformats.org/drawingml/2006/main" xmlns:r="http://schemas.openxmlformats.org/officeDocument/2006/relationships" xmlns:p="http://schemas.openxmlformats.org/presentationml/2006/main">
  <p:tag name="SLIDO_METADATA" val="eyJUaW1lc3RhbXAiOjE3NzI1NzY4NDd9"/>
  <p:tag name="SLIDO_TYPE" val="SlidoPoll"/>
  <p:tag name="SLIDO_POLL_UUID" val="3b138bf8-bb45-43c4-b267-1e4e97944f23"/>
  <p:tag name="SLIDO_TIMELINE" val="W3sicG9sbFF1ZXN0aW9uVXVpZCI6IjIyN2Y3NGRjLTQ0ZGEtNDhhYS1iMDIyLWRlNWJhZGM5OWY1NyIsInNob3dSZXN1bHRzIjpmYWxzZSwic2hvd0NvcnJlY3RBbnN3ZXJzIjpmYWxzZSwidm90aW5nTG9ja2VkIjpmYWxzZX0seyJwb2xsUXVlc3Rpb25VdWlkIjoiMjI3Zjc0ZGMtNDRkYS00OGFhLWIwMjItZGU1YmFkYzk5ZjU3Iiwic2hvd1Jlc3VsdHMiOnRydWUsInNob3dDb3JyZWN0QW5zd2VycyI6dHJ1ZSwidm90aW5nTG9ja2VkIjpmYWxzZX1d"/>
</p:tagLst>
</file>

<file path=ppt/tags/tag5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55.xml><?xml version="1.0" encoding="utf-8"?>
<p:tagLst xmlns:a="http://schemas.openxmlformats.org/drawingml/2006/main" xmlns:r="http://schemas.openxmlformats.org/officeDocument/2006/relationships" xmlns:p="http://schemas.openxmlformats.org/presentationml/2006/main">
  <p:tag name="SLIDO_ELEMENT" val="title"/>
</p:tagLst>
</file>

<file path=ppt/tags/tag56.xml><?xml version="1.0" encoding="utf-8"?>
<p:tagLst xmlns:a="http://schemas.openxmlformats.org/drawingml/2006/main" xmlns:r="http://schemas.openxmlformats.org/officeDocument/2006/relationships" xmlns:p="http://schemas.openxmlformats.org/presentationml/2006/main">
  <p:tag name="SLIDO_METADATA" val="eyJUaW1lc3RhbXAiOjE3NzI1NzY5NTR9"/>
  <p:tag name="SLIDO_TYPE" val="SlidoPoll"/>
  <p:tag name="SLIDO_POLL_UUID" val="d2f590e0-a536-4139-97a9-da611c7feac6"/>
  <p:tag name="SLIDO_TIMELINE" val="W3sicG9sbFF1ZXN0aW9uVXVpZCI6ImYyZDRjYTliLTNkNTQtNGQxNS1iZTZkLTYwZjdmYmRkYTc5NSIsInNob3dSZXN1bHRzIjpmYWxzZSwic2hvd0NvcnJlY3RBbnN3ZXJzIjpmYWxzZSwidm90aW5nTG9ja2VkIjpmYWxzZX0seyJwb2xsUXVlc3Rpb25VdWlkIjoiZjJkNGNhOWItM2Q1NC00ZDE1LWJlNmQtNjBmN2ZiZGRhNzk1Iiwic2hvd1Jlc3VsdHMiOnRydWUsInNob3dDb3JyZWN0QW5zd2VycyI6dHJ1ZSwidm90aW5nTG9ja2VkIjpmYWxzZX1d"/>
</p:tagLst>
</file>

<file path=ppt/tags/tag5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58.xml><?xml version="1.0" encoding="utf-8"?>
<p:tagLst xmlns:a="http://schemas.openxmlformats.org/drawingml/2006/main" xmlns:r="http://schemas.openxmlformats.org/officeDocument/2006/relationships" xmlns:p="http://schemas.openxmlformats.org/presentationml/2006/main">
  <p:tag name="SLIDO_ELEMENT" val="title"/>
</p:tagLst>
</file>

<file path=ppt/tags/tag59.xml><?xml version="1.0" encoding="utf-8"?>
<p:tagLst xmlns:a="http://schemas.openxmlformats.org/drawingml/2006/main" xmlns:r="http://schemas.openxmlformats.org/officeDocument/2006/relationships" xmlns:p="http://schemas.openxmlformats.org/presentationml/2006/main">
  <p:tag name="SLIDO_METADATA" val="eyJUaW1lc3RhbXAiOjE3NzI1NzcyMzZ9"/>
  <p:tag name="SLIDO_TYPE" val="SlidoPoll"/>
  <p:tag name="SLIDO_POLL_UUID" val="68674477-2776-490d-ad10-ed035d12ff6b"/>
  <p:tag name="SLIDO_TIMELINE" val="W3sicG9sbFF1ZXN0aW9uVXVpZCI6IjYwOTY4NjIwLWEyYzUtNDBhZC04ZDhiLTI5NGRhNTRiM2M4MCIsInNob3dSZXN1bHRzIjpmYWxzZSwic2hvd0NvcnJlY3RBbnN3ZXJzIjpmYWxzZSwidm90aW5nTG9ja2VkIjpmYWxzZX0seyJwb2xsUXVlc3Rpb25VdWlkIjoiNjA5Njg2MjAtYTJjNS00MGFkLThkOGItMjk0ZGE1NGIzYzgwIiwic2hvd1Jlc3VsdHMiOnRydWUsInNob3dDb3JyZWN0QW5zd2VycyI6dHJ1ZSwidm90aW5nTG9ja2VkIjpmYWxzZX1d"/>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6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61.xml><?xml version="1.0" encoding="utf-8"?>
<p:tagLst xmlns:a="http://schemas.openxmlformats.org/drawingml/2006/main" xmlns:r="http://schemas.openxmlformats.org/officeDocument/2006/relationships" xmlns:p="http://schemas.openxmlformats.org/presentationml/2006/main">
  <p:tag name="SLIDO_ELEMENT" val="title"/>
</p:tagLst>
</file>

<file path=ppt/tags/tag62.xml><?xml version="1.0" encoding="utf-8"?>
<p:tagLst xmlns:a="http://schemas.openxmlformats.org/drawingml/2006/main" xmlns:r="http://schemas.openxmlformats.org/officeDocument/2006/relationships" xmlns:p="http://schemas.openxmlformats.org/presentationml/2006/main">
  <p:tag name="SLIDO_METADATA" val="eyJUaW1lc3RhbXAiOjE3NzI1NzczNTZ9"/>
  <p:tag name="SLIDO_TYPE" val="SlidoPoll"/>
  <p:tag name="SLIDO_POLL_UUID" val="252fb539-3c00-4c11-b673-53e22c644cbd"/>
  <p:tag name="SLIDO_TIMELINE" val="W3sicG9sbFF1ZXN0aW9uVXVpZCI6IjZlMjlhYmI3LTc2N2YtNDM3My05MzI5LWIxODQ2YWQ4NDkxMSIsInNob3dSZXN1bHRzIjpmYWxzZSwic2hvd0NvcnJlY3RBbnN3ZXJzIjpmYWxzZSwidm90aW5nTG9ja2VkIjpmYWxzZX0seyJwb2xsUXVlc3Rpb25VdWlkIjoiNmUyOWFiYjctNzY3Zi00MzczLTkzMjktYjE4NDZhZDg0OTExIiwic2hvd1Jlc3VsdHMiOnRydWUsInNob3dDb3JyZWN0QW5zd2VycyI6dHJ1ZSwidm90aW5nTG9ja2VkIjpmYWxzZX1d"/>
</p:tagLst>
</file>

<file path=ppt/tags/tag6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64.xml><?xml version="1.0" encoding="utf-8"?>
<p:tagLst xmlns:a="http://schemas.openxmlformats.org/drawingml/2006/main" xmlns:r="http://schemas.openxmlformats.org/officeDocument/2006/relationships" xmlns:p="http://schemas.openxmlformats.org/presentationml/2006/main">
  <p:tag name="SLIDO_ELEMENT" val="title"/>
</p:tagLst>
</file>

<file path=ppt/tags/tag65.xml><?xml version="1.0" encoding="utf-8"?>
<p:tagLst xmlns:a="http://schemas.openxmlformats.org/drawingml/2006/main" xmlns:r="http://schemas.openxmlformats.org/officeDocument/2006/relationships" xmlns:p="http://schemas.openxmlformats.org/presentationml/2006/main">
  <p:tag name="SLIDO_METADATA" val="eyJUaW1lc3RhbXAiOjE3NzI1Nzc0NjB9"/>
  <p:tag name="SLIDO_TYPE" val="SlidoPoll"/>
  <p:tag name="SLIDO_POLL_UUID" val="d304b042-79f6-4e6f-8603-a15d171ee354"/>
  <p:tag name="SLIDO_TIMELINE" val="W3sicG9sbFF1ZXN0aW9uVXVpZCI6IjEyZDY3YjY3LTk2NTktNGI2YS1iMWJlLTM4MGM4MDRjOTI4YSIsInNob3dSZXN1bHRzIjpmYWxzZSwic2hvd0NvcnJlY3RBbnN3ZXJzIjpmYWxzZSwidm90aW5nTG9ja2VkIjpmYWxzZX0seyJwb2xsUXVlc3Rpb25VdWlkIjoiMTJkNjdiNjctOTY1OS00YjZhLWIxYmUtMzgwYzgwNGM5MjhhIiwic2hvd1Jlc3VsdHMiOnRydWUsInNob3dDb3JyZWN0QW5zd2VycyI6dHJ1ZSwidm90aW5nTG9ja2VkIjpmYWxzZX1d"/>
</p:tagLst>
</file>

<file path=ppt/tags/tag6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67.xml><?xml version="1.0" encoding="utf-8"?>
<p:tagLst xmlns:a="http://schemas.openxmlformats.org/drawingml/2006/main" xmlns:r="http://schemas.openxmlformats.org/officeDocument/2006/relationships" xmlns:p="http://schemas.openxmlformats.org/presentationml/2006/main">
  <p:tag name="SLIDO_ELEMENT" val="title"/>
</p:tagLst>
</file>

<file path=ppt/tags/tag68.xml><?xml version="1.0" encoding="utf-8"?>
<p:tagLst xmlns:a="http://schemas.openxmlformats.org/drawingml/2006/main" xmlns:r="http://schemas.openxmlformats.org/officeDocument/2006/relationships" xmlns:p="http://schemas.openxmlformats.org/presentationml/2006/main">
  <p:tag name="SLIDO_METADATA" val="eyJUaW1lc3RhbXAiOjE3NzI1Nzc2MDd9"/>
  <p:tag name="SLIDO_TYPE" val="SlidoPoll"/>
  <p:tag name="SLIDO_POLL_UUID" val="f09f69d2-1b28-4aa3-82a0-efa981398630"/>
  <p:tag name="SLIDO_TIMELINE" val="W3sicG9sbFF1ZXN0aW9uVXVpZCI6IjY2OGEzZWZiLWM4ZWItNDM1Ni05YzI0LWNiYzg1MWEyNTJkNCIsInNob3dSZXN1bHRzIjpmYWxzZSwic2hvd0NvcnJlY3RBbnN3ZXJzIjpmYWxzZSwidm90aW5nTG9ja2VkIjpmYWxzZX0seyJwb2xsUXVlc3Rpb25VdWlkIjoiNjY4YTNlZmItYzhlYi00MzU2LTljMjQtY2JjODUxYTI1MmQ0Iiwic2hvd1Jlc3VsdHMiOnRydWUsInNob3dDb3JyZWN0QW5zd2VycyI6dHJ1ZSwidm90aW5nTG9ja2VkIjpmYWxzZX1d"/>
</p:tagLst>
</file>

<file path=ppt/tags/tag6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70.xml><?xml version="1.0" encoding="utf-8"?>
<p:tagLst xmlns:a="http://schemas.openxmlformats.org/drawingml/2006/main" xmlns:r="http://schemas.openxmlformats.org/officeDocument/2006/relationships" xmlns:p="http://schemas.openxmlformats.org/presentationml/2006/main">
  <p:tag name="SLIDO_ELEMENT" val="title"/>
</p:tagLst>
</file>

<file path=ppt/tags/tag71.xml><?xml version="1.0" encoding="utf-8"?>
<p:tagLst xmlns:a="http://schemas.openxmlformats.org/drawingml/2006/main" xmlns:r="http://schemas.openxmlformats.org/officeDocument/2006/relationships" xmlns:p="http://schemas.openxmlformats.org/presentationml/2006/main">
  <p:tag name="SLIDO_METADATA" val="eyJUaW1lc3RhbXAiOjE3NzI1Nzc5NDd9"/>
  <p:tag name="SLIDO_TYPE" val="SlidoPoll"/>
  <p:tag name="SLIDO_POLL_UUID" val="8253b560-4676-4e35-b5bc-1d100f71a76f"/>
  <p:tag name="SLIDO_TIMELINE" val="W3sicG9sbFF1ZXN0aW9uVXVpZCI6IjY0NTljMDA5LWIxMWUtNDM1NC04ZWNiLTc0MWM0OGFhYWZkNiIsInNob3dSZXN1bHRzIjpmYWxzZSwic2hvd0NvcnJlY3RBbnN3ZXJzIjpmYWxzZSwidm90aW5nTG9ja2VkIjpmYWxzZX0seyJwb2xsUXVlc3Rpb25VdWlkIjoiNjQ1OWMwMDktYjExZS00MzU0LThlY2ItNzQxYzQ4YWFhZmQ2Iiwic2hvd1Jlc3VsdHMiOnRydWUsInNob3dDb3JyZWN0QW5zd2VycyI6dHJ1ZSwidm90aW5nTG9ja2VkIjpmYWxzZX1d"/>
</p:tagLst>
</file>

<file path=ppt/tags/tag7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3.xml><?xml version="1.0" encoding="utf-8"?>
<p:tagLst xmlns:a="http://schemas.openxmlformats.org/drawingml/2006/main" xmlns:r="http://schemas.openxmlformats.org/officeDocument/2006/relationships" xmlns:p="http://schemas.openxmlformats.org/presentationml/2006/main">
  <p:tag name="SLIDO_ELEMENT" val="title"/>
</p:tagLst>
</file>

<file path=ppt/tags/tag74.xml><?xml version="1.0" encoding="utf-8"?>
<p:tagLst xmlns:a="http://schemas.openxmlformats.org/drawingml/2006/main" xmlns:r="http://schemas.openxmlformats.org/officeDocument/2006/relationships" xmlns:p="http://schemas.openxmlformats.org/presentationml/2006/main">
  <p:tag name="SLIDO_METADATA" val="eyJUaW1lc3RhbXAiOjE3NzI1NzgwNTB9"/>
  <p:tag name="SLIDO_TYPE" val="SlidoPoll"/>
  <p:tag name="SLIDO_POLL_UUID" val="c5f43139-2231-4b0e-81e9-b527685487c4"/>
  <p:tag name="SLIDO_TIMELINE" val="W3sicG9sbFF1ZXN0aW9uVXVpZCI6ImNlMGU3N2FlLWE4N2UtNGZmOS1iZTZjLTFhZjk3NDdjMDAzMSIsInNob3dSZXN1bHRzIjpmYWxzZSwic2hvd0NvcnJlY3RBbnN3ZXJzIjpmYWxzZSwidm90aW5nTG9ja2VkIjpmYWxzZX0seyJwb2xsUXVlc3Rpb25VdWlkIjoiY2UwZTc3YWUtYTg3ZS00ZmY5LWJlNmMtMWFmOTc0N2MwMDMxIiwic2hvd1Jlc3VsdHMiOnRydWUsInNob3dDb3JyZWN0QW5zd2VycyI6dHJ1ZSwidm90aW5nTG9ja2VkIjpmYWxzZX1d"/>
</p:tagLst>
</file>

<file path=ppt/tags/tag7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6.xml><?xml version="1.0" encoding="utf-8"?>
<p:tagLst xmlns:a="http://schemas.openxmlformats.org/drawingml/2006/main" xmlns:r="http://schemas.openxmlformats.org/officeDocument/2006/relationships" xmlns:p="http://schemas.openxmlformats.org/presentationml/2006/main">
  <p:tag name="SLIDO_ELEMENT" val="title"/>
</p:tagLst>
</file>

<file path=ppt/tags/tag77.xml><?xml version="1.0" encoding="utf-8"?>
<p:tagLst xmlns:a="http://schemas.openxmlformats.org/drawingml/2006/main" xmlns:r="http://schemas.openxmlformats.org/officeDocument/2006/relationships" xmlns:p="http://schemas.openxmlformats.org/presentationml/2006/main">
  <p:tag name="SLIDO_METADATA" val="eyJUaW1lc3RhbXAiOjE3NzI1NzgxMzR9"/>
  <p:tag name="SLIDO_TYPE" val="SlidoPoll"/>
  <p:tag name="SLIDO_POLL_UUID" val="ad6987bc-e1cc-4d21-b91c-4bca537cb5f3"/>
  <p:tag name="SLIDO_TIMELINE" val="W3sicG9sbFF1ZXN0aW9uVXVpZCI6ImNjYzM4NDQ0LWZmMGQtNDdlZS05Mjk2LWYyMDhiMmQ4OWYwNCIsInNob3dSZXN1bHRzIjpmYWxzZSwic2hvd0NvcnJlY3RBbnN3ZXJzIjpmYWxzZSwidm90aW5nTG9ja2VkIjpmYWxzZX0seyJwb2xsUXVlc3Rpb25VdWlkIjoiY2NjMzg0NDQtZmYwZC00N2VlLTkyOTYtZjIwOGIyZDg5ZjA0Iiwic2hvd1Jlc3VsdHMiOnRydWUsInNob3dDb3JyZWN0QW5zd2VycyI6dHJ1ZSwidm90aW5nTG9ja2VkIjpmYWxzZX1d"/>
</p:tagLst>
</file>

<file path=ppt/tags/tag7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9.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NzI1Njk2OTN9"/>
  <p:tag name="SLIDO_TYPE" val="SlidoPoll"/>
  <p:tag name="SLIDO_POLL_UUID" val="8cba29e1-3988-4817-b043-04d04824316a"/>
  <p:tag name="SLIDO_TIMELINE" val="W3sicG9sbFF1ZXN0aW9uVXVpZCI6ImM2MTZlNWY1LWYzMzktNDE5My04ODlmLTMxYzhlMDYyZWU2NCIsInNob3dSZXN1bHRzIjpmYWxzZSwic2hvd0NvcnJlY3RBbnN3ZXJzIjpmYWxzZSwidm90aW5nTG9ja2VkIjpmYWxzZX0seyJwb2xsUXVlc3Rpb25VdWlkIjoiYzYxNmU1ZjUtZjMzOS00MTkzLTg4OWYtMzFjOGUwNjJlZTY0Iiwic2hvd1Jlc3VsdHMiOnRydWUsInNob3dDb3JyZWN0QW5zd2VycyI6dHJ1ZSwidm90aW5nTG9ja2VkIjpmYWxzZX1d"/>
</p:tagLst>
</file>

<file path=ppt/tags/tag80.xml><?xml version="1.0" encoding="utf-8"?>
<p:tagLst xmlns:a="http://schemas.openxmlformats.org/drawingml/2006/main" xmlns:r="http://schemas.openxmlformats.org/officeDocument/2006/relationships" xmlns:p="http://schemas.openxmlformats.org/presentationml/2006/main">
  <p:tag name="SLIDO_METADATA" val="eyJUaW1lc3RhbXAiOjE3NzI1NzgyNDR9"/>
  <p:tag name="SLIDO_TYPE" val="SlidoPoll"/>
  <p:tag name="SLIDO_POLL_UUID" val="38953e15-2607-4bf4-9cee-b6cf840b6fc4"/>
  <p:tag name="SLIDO_TIMELINE" val="W3sicG9sbFF1ZXN0aW9uVXVpZCI6ImFkZGFmNzYyLTJmODgtNDdhMS1hMzY3LTdlMzBkOTA4YTYxZCIsInNob3dSZXN1bHRzIjpmYWxzZSwic2hvd0NvcnJlY3RBbnN3ZXJzIjpmYWxzZSwidm90aW5nTG9ja2VkIjpmYWxzZX0seyJwb2xsUXVlc3Rpb25VdWlkIjoiYWRkYWY3NjItMmY4OC00N2ExLWEzNjctN2UzMGQ5MDhhNjFkIiwic2hvd1Jlc3VsdHMiOnRydWUsInNob3dDb3JyZWN0QW5zd2VycyI6dHJ1ZSwidm90aW5nTG9ja2VkIjpmYWxzZX1d"/>
</p:tagLst>
</file>

<file path=ppt/tags/tag8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82.xml><?xml version="1.0" encoding="utf-8"?>
<p:tagLst xmlns:a="http://schemas.openxmlformats.org/drawingml/2006/main" xmlns:r="http://schemas.openxmlformats.org/officeDocument/2006/relationships" xmlns:p="http://schemas.openxmlformats.org/presentationml/2006/main">
  <p:tag name="SLIDO_ELEMENT" val="title"/>
</p:tagLst>
</file>

<file path=ppt/tags/tag83.xml><?xml version="1.0" encoding="utf-8"?>
<p:tagLst xmlns:a="http://schemas.openxmlformats.org/drawingml/2006/main" xmlns:r="http://schemas.openxmlformats.org/officeDocument/2006/relationships" xmlns:p="http://schemas.openxmlformats.org/presentationml/2006/main">
  <p:tag name="SLIDO_METADATA" val="eyJUaW1lc3RhbXAiOjE3NzI1NzgzNzV9"/>
  <p:tag name="SLIDO_TYPE" val="SlidoPoll"/>
  <p:tag name="SLIDO_POLL_UUID" val="88a60db4-a2d0-48d8-9a27-c1691419e249"/>
  <p:tag name="SLIDO_TIMELINE" val="W3sicG9sbFF1ZXN0aW9uVXVpZCI6ImNiYzQzNDQ3LTQ5ODAtNGY1My04YzI1LTgzM2U5NzFkODljMSIsInNob3dSZXN1bHRzIjpmYWxzZSwic2hvd0NvcnJlY3RBbnN3ZXJzIjpmYWxzZSwidm90aW5nTG9ja2VkIjpmYWxzZX0seyJwb2xsUXVlc3Rpb25VdWlkIjoiY2JjNDM0NDctNDk4MC00ZjUzLThjMjUtODMzZTk3MWQ4OWMxIiwic2hvd1Jlc3VsdHMiOnRydWUsInNob3dDb3JyZWN0QW5zd2VycyI6dHJ1ZSwidm90aW5nTG9ja2VkIjpmYWxzZX1d"/>
</p:tagLst>
</file>

<file path=ppt/tags/tag8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85.xml><?xml version="1.0" encoding="utf-8"?>
<p:tagLst xmlns:a="http://schemas.openxmlformats.org/drawingml/2006/main" xmlns:r="http://schemas.openxmlformats.org/officeDocument/2006/relationships" xmlns:p="http://schemas.openxmlformats.org/presentationml/2006/main">
  <p:tag name="SLIDO_ELEMENT" val="title"/>
</p:tagLst>
</file>

<file path=ppt/tags/tag86.xml><?xml version="1.0" encoding="utf-8"?>
<p:tagLst xmlns:a="http://schemas.openxmlformats.org/drawingml/2006/main" xmlns:r="http://schemas.openxmlformats.org/officeDocument/2006/relationships" xmlns:p="http://schemas.openxmlformats.org/presentationml/2006/main">
  <p:tag name="SLIDO_METADATA" val="eyJUaW1lc3RhbXAiOjE3NzI1Nzg0NzJ9"/>
  <p:tag name="SLIDO_TYPE" val="SlidoPoll"/>
  <p:tag name="SLIDO_POLL_UUID" val="575dd609-62e7-4fc1-9015-7d4a7a77c4ba"/>
  <p:tag name="SLIDO_TIMELINE" val="W3sicG9sbFF1ZXN0aW9uVXVpZCI6IjA0ZjgwYjYwLWMwN2EtNGNhZS1iNTQyLWU3YTZlYzcxN2M2OCIsInNob3dSZXN1bHRzIjpmYWxzZSwic2hvd0NvcnJlY3RBbnN3ZXJzIjpmYWxzZSwidm90aW5nTG9ja2VkIjpmYWxzZX0seyJwb2xsUXVlc3Rpb25VdWlkIjoiMDRmODBiNjAtYzA3YS00Y2FlLWI1NDItZTdhNmVjNzE3YzY4Iiwic2hvd1Jlc3VsdHMiOnRydWUsInNob3dDb3JyZWN0QW5zd2VycyI6dHJ1ZSwidm90aW5nTG9ja2VkIjpmYWxzZX1d"/>
</p:tagLst>
</file>

<file path=ppt/tags/tag8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88.xml><?xml version="1.0" encoding="utf-8"?>
<p:tagLst xmlns:a="http://schemas.openxmlformats.org/drawingml/2006/main" xmlns:r="http://schemas.openxmlformats.org/officeDocument/2006/relationships" xmlns:p="http://schemas.openxmlformats.org/presentationml/2006/main">
  <p:tag name="SLIDO_ELEMENT" val="title"/>
</p:tagLst>
</file>

<file path=ppt/tags/tag89.xml><?xml version="1.0" encoding="utf-8"?>
<p:tagLst xmlns:a="http://schemas.openxmlformats.org/drawingml/2006/main" xmlns:r="http://schemas.openxmlformats.org/officeDocument/2006/relationships" xmlns:p="http://schemas.openxmlformats.org/presentationml/2006/main">
  <p:tag name="SLIDO_METADATA" val="eyJUaW1lc3RhbXAiOjE3NzI1Nzg2MTd9"/>
  <p:tag name="SLIDO_TYPE" val="SlidoPoll"/>
  <p:tag name="SLIDO_POLL_UUID" val="d1dd7250-8286-433e-868c-b9e9053b71a0"/>
  <p:tag name="SLIDO_TIMELINE" val="W3sicG9sbFF1ZXN0aW9uVXVpZCI6ImI0NjNhN2ZmLWI1MjQtNGQxNy1iMDU0LTEwN2UwY2NhZjZhYiIsInNob3dSZXN1bHRzIjpmYWxzZSwic2hvd0NvcnJlY3RBbnN3ZXJzIjpmYWxzZSwidm90aW5nTG9ja2VkIjpmYWxzZX0seyJwb2xsUXVlc3Rpb25VdWlkIjoiYjQ2M2E3ZmYtYjUyNC00ZDE3LWIwNTQtMTA3ZTBjY2FmNmFiIiwic2hvd1Jlc3VsdHMiOnRydWUsInNob3dDb3JyZWN0QW5zd2VycyI6dHJ1ZSwidm90aW5nTG9ja2VkIjpmYWxzZX1d"/>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9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91.xml><?xml version="1.0" encoding="utf-8"?>
<p:tagLst xmlns:a="http://schemas.openxmlformats.org/drawingml/2006/main" xmlns:r="http://schemas.openxmlformats.org/officeDocument/2006/relationships" xmlns:p="http://schemas.openxmlformats.org/presentationml/2006/main">
  <p:tag name="SLIDO_ELEMENT" val="title"/>
</p:tagLst>
</file>

<file path=ppt/tags/tag92.xml><?xml version="1.0" encoding="utf-8"?>
<p:tagLst xmlns:a="http://schemas.openxmlformats.org/drawingml/2006/main" xmlns:r="http://schemas.openxmlformats.org/officeDocument/2006/relationships" xmlns:p="http://schemas.openxmlformats.org/presentationml/2006/main">
  <p:tag name="SLIDO_METADATA" val="eyJUaW1lc3RhbXAiOjE3NzI1Nzg3MjF9"/>
  <p:tag name="SLIDO_TYPE" val="SlidoPoll"/>
  <p:tag name="SLIDO_POLL_UUID" val="f7165040-bfc4-414e-b630-98c7b54744d4"/>
  <p:tag name="SLIDO_TIMELINE" val="W3sicG9sbFF1ZXN0aW9uVXVpZCI6ImJlODUxZWJkLTUxZWMtNGEwOC1iNGFkLTZiODcxODY2OTZkYyIsInNob3dSZXN1bHRzIjpmYWxzZSwic2hvd0NvcnJlY3RBbnN3ZXJzIjpmYWxzZSwidm90aW5nTG9ja2VkIjpmYWxzZX0seyJwb2xsUXVlc3Rpb25VdWlkIjoiYmU4NTFlYmQtNTFlYy00YTA4LWI0YWQtNmI4NzE4NjY5NmRjIiwic2hvd1Jlc3VsdHMiOnRydWUsInNob3dDb3JyZWN0QW5zd2VycyI6dHJ1ZSwidm90aW5nTG9ja2VkIjpmYWxzZX1d"/>
</p:tagLst>
</file>

<file path=ppt/tags/tag9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94.xml><?xml version="1.0" encoding="utf-8"?>
<p:tagLst xmlns:a="http://schemas.openxmlformats.org/drawingml/2006/main" xmlns:r="http://schemas.openxmlformats.org/officeDocument/2006/relationships" xmlns:p="http://schemas.openxmlformats.org/presentationml/2006/main">
  <p:tag name="SLIDO_ELEMENT" val="title"/>
</p:tagLst>
</file>

<file path=ppt/tags/tag95.xml><?xml version="1.0" encoding="utf-8"?>
<p:tagLst xmlns:a="http://schemas.openxmlformats.org/drawingml/2006/main" xmlns:r="http://schemas.openxmlformats.org/officeDocument/2006/relationships" xmlns:p="http://schemas.openxmlformats.org/presentationml/2006/main">
  <p:tag name="SLIDO_METADATA" val="eyJUaW1lc3RhbXAiOjE3NzI1Nzg4MTV9"/>
  <p:tag name="SLIDO_TYPE" val="SlidoPoll"/>
  <p:tag name="SLIDO_POLL_UUID" val="b6f843fd-0def-44a5-a86b-60cc06068dc7"/>
  <p:tag name="SLIDO_TIMELINE" val="W3sicG9sbFF1ZXN0aW9uVXVpZCI6IjgwMTg0OWU1LTE2YTAtNGFiMy1iNDdiLTNhNmY3NWUzNjQ0NyIsInNob3dSZXN1bHRzIjpmYWxzZSwic2hvd0NvcnJlY3RBbnN3ZXJzIjpmYWxzZSwidm90aW5nTG9ja2VkIjpmYWxzZX0seyJwb2xsUXVlc3Rpb25VdWlkIjoiODAxODQ5ZTUtMTZhMC00YWIzLWI0N2ItM2E2Zjc1ZTM2NDQ3Iiwic2hvd1Jlc3VsdHMiOnRydWUsInNob3dDb3JyZWN0QW5zd2VycyI6dHJ1ZSwidm90aW5nTG9ja2VkIjpmYWxzZX1d"/>
</p:tagLst>
</file>

<file path=ppt/tags/tag9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97.xml><?xml version="1.0" encoding="utf-8"?>
<p:tagLst xmlns:a="http://schemas.openxmlformats.org/drawingml/2006/main" xmlns:r="http://schemas.openxmlformats.org/officeDocument/2006/relationships" xmlns:p="http://schemas.openxmlformats.org/presentationml/2006/main">
  <p:tag name="SLIDO_ELEMENT" val="title"/>
</p:tagLst>
</file>

<file path=ppt/tags/tag98.xml><?xml version="1.0" encoding="utf-8"?>
<p:tagLst xmlns:a="http://schemas.openxmlformats.org/drawingml/2006/main" xmlns:r="http://schemas.openxmlformats.org/officeDocument/2006/relationships" xmlns:p="http://schemas.openxmlformats.org/presentationml/2006/main">
  <p:tag name="SLIDO_METADATA" val="eyJUaW1lc3RhbXAiOjE3NzI1Nzg4OTl9"/>
  <p:tag name="SLIDO_TYPE" val="SlidoPoll"/>
  <p:tag name="SLIDO_POLL_UUID" val="c5881f7c-3d10-43f7-a8e8-f887ebcfd71e"/>
  <p:tag name="SLIDO_TIMELINE" val="W3sicG9sbFF1ZXN0aW9uVXVpZCI6IjM4MWViYTlkLTlhYjAtNGFmMS05NzMxLWU1ZDZiNjQwZTkyOSIsInNob3dSZXN1bHRzIjpmYWxzZSwic2hvd0NvcnJlY3RBbnN3ZXJzIjpmYWxzZSwidm90aW5nTG9ja2VkIjpmYWxzZX0seyJwb2xsUXVlc3Rpb25VdWlkIjoiMzgxZWJhOWQtOWFiMC00YWYxLTk3MzEtZTVkNmI2NDBlOTI5Iiwic2hvd1Jlc3VsdHMiOnRydWUsInNob3dDb3JyZWN0QW5zd2VycyI6dHJ1ZSwidm90aW5nTG9ja2VkIjpmYWxzZX1d"/>
</p:tagLst>
</file>

<file path=ppt/tags/tag9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theme1.xml><?xml version="1.0" encoding="utf-8"?>
<a:theme xmlns:a="http://schemas.openxmlformats.org/drawingml/2006/main" name="21_BasicWhite">
  <a:themeElements>
    <a:clrScheme name="SJH Extended Palette">
      <a:dk1>
        <a:srgbClr val="57595B"/>
      </a:dk1>
      <a:lt1>
        <a:srgbClr val="FFFFFF"/>
      </a:lt1>
      <a:dk2>
        <a:srgbClr val="686F75"/>
      </a:dk2>
      <a:lt2>
        <a:srgbClr val="FFFFFF"/>
      </a:lt2>
      <a:accent1>
        <a:srgbClr val="8E1733"/>
      </a:accent1>
      <a:accent2>
        <a:srgbClr val="009DC1"/>
      </a:accent2>
      <a:accent3>
        <a:srgbClr val="75BA43"/>
      </a:accent3>
      <a:accent4>
        <a:srgbClr val="ED4F96"/>
      </a:accent4>
      <a:accent5>
        <a:srgbClr val="0E2849"/>
      </a:accent5>
      <a:accent6>
        <a:srgbClr val="A9C5C8"/>
      </a:accent6>
      <a:hlink>
        <a:srgbClr val="009DC1"/>
      </a:hlink>
      <a:folHlink>
        <a:srgbClr val="ED4F96"/>
      </a:folHlink>
    </a:clrScheme>
    <a:fontScheme name="21_BasicWhite">
      <a:majorFont>
        <a:latin typeface="Helvetica"/>
        <a:ea typeface="Helvetica"/>
        <a:cs typeface="Helvetica"/>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5_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a150e9-571f-46dd-be5f-b16145ef198d">
      <Terms xmlns="http://schemas.microsoft.com/office/infopath/2007/PartnerControls"/>
    </lcf76f155ced4ddcb4097134ff3c332f>
    <TaxCatchAll xmlns="d2cccd37-1529-4bdb-80e4-007982c42467" xsi:nil="true"/>
    <PHIConfidentialHighSev xmlns="c6a150e9-571f-46dd-be5f-b16145ef198d" xsi:nil="true"/>
    <PCI_Doc xmlns="c6a150e9-571f-46dd-be5f-b16145ef198d" xsi:nil="true"/>
    <PHIConfidential xmlns="c6a150e9-571f-46dd-be5f-b16145ef198d" xsi:nil="true"/>
    <CertFile xmlns="c6a150e9-571f-46dd-be5f-b16145ef198d" xsi:nil="true"/>
    <SourceCode xmlns="c6a150e9-571f-46dd-be5f-b16145ef198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5C742CBFD7464DB6FD5714C3C9AFF0" ma:contentTypeVersion="19" ma:contentTypeDescription="Create a new document." ma:contentTypeScope="" ma:versionID="299973ef29f243589c5f6f95cadf3142">
  <xsd:schema xmlns:xsd="http://www.w3.org/2001/XMLSchema" xmlns:xs="http://www.w3.org/2001/XMLSchema" xmlns:p="http://schemas.microsoft.com/office/2006/metadata/properties" xmlns:ns2="c6a150e9-571f-46dd-be5f-b16145ef198d" xmlns:ns3="d2cccd37-1529-4bdb-80e4-007982c42467" targetNamespace="http://schemas.microsoft.com/office/2006/metadata/properties" ma:root="true" ma:fieldsID="c88b42ba56ee563702cfbc577b84af83" ns2:_="" ns3:_="">
    <xsd:import namespace="c6a150e9-571f-46dd-be5f-b16145ef198d"/>
    <xsd:import namespace="d2cccd37-1529-4bdb-80e4-007982c424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PCI_Doc" minOccurs="0"/>
                <xsd:element ref="ns2:MediaServiceOCR" minOccurs="0"/>
                <xsd:element ref="ns2:PHIConfidentialHighSev" minOccurs="0"/>
                <xsd:element ref="ns2:MediaServiceBillingMetadata" minOccurs="0"/>
                <xsd:element ref="ns2:MediaServiceLocation" minOccurs="0"/>
                <xsd:element ref="ns2:PHIConfidential" minOccurs="0"/>
                <xsd:element ref="ns2:CertFile" minOccurs="0"/>
                <xsd:element ref="ns2:Source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150e9-571f-46dd-be5f-b16145ef1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56e18de-48a1-42b9-a3a2-ae2a5555623c" ma:termSetId="09814cd3-568e-fe90-9814-8d621ff8fb84" ma:anchorId="fba54fb3-c3e1-fe81-a776-ca4b69148c4d" ma:open="true" ma:isKeyword="false">
      <xsd:complexType>
        <xsd:sequence>
          <xsd:element ref="pc:Terms" minOccurs="0" maxOccurs="1"/>
        </xsd:sequence>
      </xsd:complexType>
    </xsd:element>
    <xsd:element name="PCI_Doc" ma:index="19" nillable="true" ma:displayName="PCI_Doc" ma:internalName="PCI_Doc">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PHIConfidentialHighSev" ma:index="21" nillable="true" ma:displayName="PHIConfidentialHighSev" ma:internalName="PHIConfidentialHighSev">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element name="PHIConfidential" ma:index="24" nillable="true" ma:displayName="PHIConfidential" ma:internalName="PHIConfidential">
      <xsd:simpleType>
        <xsd:restriction base="dms:Text"/>
      </xsd:simpleType>
    </xsd:element>
    <xsd:element name="CertFile" ma:index="25" nillable="true" ma:displayName="CertFile" ma:internalName="CertFile">
      <xsd:simpleType>
        <xsd:restriction base="dms:Text"/>
      </xsd:simpleType>
    </xsd:element>
    <xsd:element name="SourceCode" ma:index="26" nillable="true" ma:displayName="SourceCode" ma:internalName="SourceCod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ccd37-1529-4bdb-80e4-007982c4246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d306ad8-a6ea-4bc6-8e6b-f93722dd48d7}" ma:internalName="TaxCatchAll" ma:showField="CatchAllData" ma:web="d2cccd37-1529-4bdb-80e4-007982c424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169E7E-DAAD-4F0C-BB4D-1A7B83BD7E8A}">
  <ds:schemaRefs>
    <ds:schemaRef ds:uri="http://schemas.microsoft.com/sharepoint/v3/contenttype/forms"/>
  </ds:schemaRefs>
</ds:datastoreItem>
</file>

<file path=customXml/itemProps2.xml><?xml version="1.0" encoding="utf-8"?>
<ds:datastoreItem xmlns:ds="http://schemas.openxmlformats.org/officeDocument/2006/customXml" ds:itemID="{07537004-22BC-4FC0-A20B-F854283B0EC4}">
  <ds:schemaRefs>
    <ds:schemaRef ds:uri="http://schemas.microsoft.com/office/2006/documentManagement/types"/>
    <ds:schemaRef ds:uri="http://purl.org/dc/terms/"/>
    <ds:schemaRef ds:uri="http://purl.org/dc/elements/1.1/"/>
    <ds:schemaRef ds:uri="http://schemas.microsoft.com/office/2006/metadata/properties"/>
    <ds:schemaRef ds:uri="d2cccd37-1529-4bdb-80e4-007982c42467"/>
    <ds:schemaRef ds:uri="http://schemas.openxmlformats.org/package/2006/metadata/core-properties"/>
    <ds:schemaRef ds:uri="http://purl.org/dc/dcmitype/"/>
    <ds:schemaRef ds:uri="http://schemas.microsoft.com/office/infopath/2007/PartnerControls"/>
    <ds:schemaRef ds:uri="c6a150e9-571f-46dd-be5f-b16145ef198d"/>
    <ds:schemaRef ds:uri="http://www.w3.org/XML/1998/namespace"/>
  </ds:schemaRefs>
</ds:datastoreItem>
</file>

<file path=customXml/itemProps3.xml><?xml version="1.0" encoding="utf-8"?>
<ds:datastoreItem xmlns:ds="http://schemas.openxmlformats.org/officeDocument/2006/customXml" ds:itemID="{9AC69460-E97E-4C57-9F80-A843F5785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150e9-571f-46dd-be5f-b16145ef198d"/>
    <ds:schemaRef ds:uri="d2cccd37-1529-4bdb-80e4-007982c424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627</TotalTime>
  <Words>6590</Words>
  <Application>Microsoft Office PowerPoint</Application>
  <PresentationFormat>Custom</PresentationFormat>
  <Paragraphs>223</Paragraphs>
  <Slides>72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72</vt:i4>
      </vt:variant>
    </vt:vector>
  </HeadingPairs>
  <TitlesOfParts>
    <vt:vector size="80" baseType="lpstr">
      <vt:lpstr>Arial</vt:lpstr>
      <vt:lpstr>Calibri</vt:lpstr>
      <vt:lpstr>Helvetica</vt:lpstr>
      <vt:lpstr>Helvetica Light</vt:lpstr>
      <vt:lpstr>Helvetica Neue</vt:lpstr>
      <vt:lpstr>Helvetica Neue Medium</vt:lpstr>
      <vt:lpstr>21_BasicWhite</vt:lpstr>
      <vt:lpstr>5_Main Content Slide Layout</vt:lpstr>
      <vt:lpstr>KSA – Care of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Arnold</dc:creator>
  <cp:lastModifiedBy>Rachael Jones</cp:lastModifiedBy>
  <cp:revision>10</cp:revision>
  <dcterms:modified xsi:type="dcterms:W3CDTF">2026-03-04T02:46:09Z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0x010100595C742CBFD7464DB6FD5714C3C9AFF0</vt:lpwstr>
  </property>
  <property fmtid="{D5CDD505-2E9C-101B-9397-08002B2CF9AE}" pid="3" name="MediaServiceImageTags">
    <vt:lpwstr/>
  </property>
</Properties>
</file>