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51"/>
  </p:notesMasterIdLst>
  <p:sldIdLst>
    <p:sldId id="256" r:id="rId4"/>
    <p:sldId id="2147482139" r:id="rId5"/>
    <p:sldId id="2147482133" r:id="rId6"/>
    <p:sldId id="2147482115" r:id="rId7"/>
    <p:sldId id="2147482134" r:id="rId8"/>
    <p:sldId id="2147482112" r:id="rId9"/>
    <p:sldId id="2147482113" r:id="rId10"/>
    <p:sldId id="2147482114" r:id="rId11"/>
    <p:sldId id="2147482119" r:id="rId12"/>
    <p:sldId id="2147482086" r:id="rId13"/>
    <p:sldId id="2147482120" r:id="rId14"/>
    <p:sldId id="2147482121" r:id="rId15"/>
    <p:sldId id="2147482122" r:id="rId16"/>
    <p:sldId id="2147482123" r:id="rId17"/>
    <p:sldId id="2147482124" r:id="rId18"/>
    <p:sldId id="2147482128" r:id="rId19"/>
    <p:sldId id="2147482090" r:id="rId20"/>
    <p:sldId id="2147482126" r:id="rId21"/>
    <p:sldId id="2147482131" r:id="rId22"/>
    <p:sldId id="2147482141" r:id="rId23"/>
    <p:sldId id="2147482127" r:id="rId24"/>
    <p:sldId id="2147482088" r:id="rId25"/>
    <p:sldId id="2147482091" r:id="rId26"/>
    <p:sldId id="284" r:id="rId27"/>
    <p:sldId id="2147482106" r:id="rId28"/>
    <p:sldId id="2147482107" r:id="rId29"/>
    <p:sldId id="2147482108" r:id="rId30"/>
    <p:sldId id="2147482109" r:id="rId31"/>
    <p:sldId id="2147482110" r:id="rId32"/>
    <p:sldId id="2147482102" r:id="rId33"/>
    <p:sldId id="2147482079" r:id="rId34"/>
    <p:sldId id="2147482080" r:id="rId35"/>
    <p:sldId id="2147482081" r:id="rId36"/>
    <p:sldId id="2147482082" r:id="rId37"/>
    <p:sldId id="2147482103" r:id="rId38"/>
    <p:sldId id="2147482092" r:id="rId39"/>
    <p:sldId id="2147482137" r:id="rId40"/>
    <p:sldId id="2147482094" r:id="rId41"/>
    <p:sldId id="2147482096" r:id="rId42"/>
    <p:sldId id="2147482093" r:id="rId43"/>
    <p:sldId id="2147482095" r:id="rId44"/>
    <p:sldId id="2147482101" r:id="rId45"/>
    <p:sldId id="2147482097" r:id="rId46"/>
    <p:sldId id="2147482099" r:id="rId47"/>
    <p:sldId id="2147482100" r:id="rId48"/>
    <p:sldId id="2147482138" r:id="rId49"/>
    <p:sldId id="214748214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C1FB2-174A-4737-89AC-414799E9A727}" v="126" dt="2026-03-11T20:16:13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9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6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Carlin" userId="6f75181a-349e-4820-a546-4f00e1e6bb42" providerId="ADAL" clId="{3C7D1572-604E-4700-87AE-30EEE2F38543}"/>
    <pc:docChg chg="undo custSel addSld delSld modSld sldOrd delMainMaster">
      <pc:chgData name="Robert Carlin" userId="6f75181a-349e-4820-a546-4f00e1e6bb42" providerId="ADAL" clId="{3C7D1572-604E-4700-87AE-30EEE2F38543}" dt="2026-03-11T20:25:21.964" v="7390" actId="20577"/>
      <pc:docMkLst>
        <pc:docMk/>
      </pc:docMkLst>
      <pc:sldChg chg="add">
        <pc:chgData name="Robert Carlin" userId="6f75181a-349e-4820-a546-4f00e1e6bb42" providerId="ADAL" clId="{3C7D1572-604E-4700-87AE-30EEE2F38543}" dt="2026-03-11T01:29:43.027" v="4918"/>
        <pc:sldMkLst>
          <pc:docMk/>
          <pc:sldMk cId="1308686297" sldId="256"/>
        </pc:sldMkLst>
      </pc:sldChg>
      <pc:sldChg chg="add del">
        <pc:chgData name="Robert Carlin" userId="6f75181a-349e-4820-a546-4f00e1e6bb42" providerId="ADAL" clId="{3C7D1572-604E-4700-87AE-30EEE2F38543}" dt="2026-03-11T02:10:03.453" v="5832" actId="47"/>
        <pc:sldMkLst>
          <pc:docMk/>
          <pc:sldMk cId="2619482429" sldId="277"/>
        </pc:sldMkLst>
      </pc:sldChg>
      <pc:sldChg chg="add ord">
        <pc:chgData name="Robert Carlin" userId="6f75181a-349e-4820-a546-4f00e1e6bb42" providerId="ADAL" clId="{3C7D1572-604E-4700-87AE-30EEE2F38543}" dt="2026-03-11T14:04:46.926" v="7119"/>
        <pc:sldMkLst>
          <pc:docMk/>
          <pc:sldMk cId="133445259" sldId="284"/>
        </pc:sldMkLst>
      </pc:sldChg>
      <pc:sldChg chg="add ord">
        <pc:chgData name="Robert Carlin" userId="6f75181a-349e-4820-a546-4f00e1e6bb42" providerId="ADAL" clId="{3C7D1572-604E-4700-87AE-30EEE2F38543}" dt="2026-03-11T13:59:05.519" v="7116"/>
        <pc:sldMkLst>
          <pc:docMk/>
          <pc:sldMk cId="2433485884" sldId="2147482079"/>
        </pc:sldMkLst>
      </pc:sldChg>
      <pc:sldChg chg="add ord">
        <pc:chgData name="Robert Carlin" userId="6f75181a-349e-4820-a546-4f00e1e6bb42" providerId="ADAL" clId="{3C7D1572-604E-4700-87AE-30EEE2F38543}" dt="2026-03-11T13:58:46.949" v="7112"/>
        <pc:sldMkLst>
          <pc:docMk/>
          <pc:sldMk cId="3361347585" sldId="2147482080"/>
        </pc:sldMkLst>
      </pc:sldChg>
      <pc:sldChg chg="add">
        <pc:chgData name="Robert Carlin" userId="6f75181a-349e-4820-a546-4f00e1e6bb42" providerId="ADAL" clId="{3C7D1572-604E-4700-87AE-30EEE2F38543}" dt="2026-03-02T01:51:06.225" v="89"/>
        <pc:sldMkLst>
          <pc:docMk/>
          <pc:sldMk cId="3542671354" sldId="2147482081"/>
        </pc:sldMkLst>
      </pc:sldChg>
      <pc:sldChg chg="add">
        <pc:chgData name="Robert Carlin" userId="6f75181a-349e-4820-a546-4f00e1e6bb42" providerId="ADAL" clId="{3C7D1572-604E-4700-87AE-30EEE2F38543}" dt="2026-03-02T01:51:06.225" v="89"/>
        <pc:sldMkLst>
          <pc:docMk/>
          <pc:sldMk cId="1521274195" sldId="2147482082"/>
        </pc:sldMkLst>
      </pc:sldChg>
      <pc:sldChg chg="add del">
        <pc:chgData name="Robert Carlin" userId="6f75181a-349e-4820-a546-4f00e1e6bb42" providerId="ADAL" clId="{3C7D1572-604E-4700-87AE-30EEE2F38543}" dt="2026-03-11T02:35:58.855" v="6059" actId="47"/>
        <pc:sldMkLst>
          <pc:docMk/>
          <pc:sldMk cId="1474175054" sldId="2147482083"/>
        </pc:sldMkLst>
      </pc:sldChg>
      <pc:sldChg chg="add del ord">
        <pc:chgData name="Robert Carlin" userId="6f75181a-349e-4820-a546-4f00e1e6bb42" providerId="ADAL" clId="{3C7D1572-604E-4700-87AE-30EEE2F38543}" dt="2026-03-11T13:59:47.590" v="7117" actId="47"/>
        <pc:sldMkLst>
          <pc:docMk/>
          <pc:sldMk cId="3170353147" sldId="2147482085"/>
        </pc:sldMkLst>
      </pc:sldChg>
      <pc:sldChg chg="addSp delSp modSp new mod">
        <pc:chgData name="Robert Carlin" userId="6f75181a-349e-4820-a546-4f00e1e6bb42" providerId="ADAL" clId="{3C7D1572-604E-4700-87AE-30EEE2F38543}" dt="2026-03-10T13:31:02.241" v="1361" actId="20577"/>
        <pc:sldMkLst>
          <pc:docMk/>
          <pc:sldMk cId="8035185" sldId="2147482086"/>
        </pc:sldMkLst>
        <pc:spChg chg="add mod">
          <ac:chgData name="Robert Carlin" userId="6f75181a-349e-4820-a546-4f00e1e6bb42" providerId="ADAL" clId="{3C7D1572-604E-4700-87AE-30EEE2F38543}" dt="2026-03-10T13:31:02.241" v="1361" actId="20577"/>
          <ac:spMkLst>
            <pc:docMk/>
            <pc:sldMk cId="8035185" sldId="2147482086"/>
            <ac:spMk id="7" creationId="{DE31552B-9C5A-DC37-3B46-EA470EE6B1D6}"/>
          </ac:spMkLst>
        </pc:spChg>
        <pc:picChg chg="add mod">
          <ac:chgData name="Robert Carlin" userId="6f75181a-349e-4820-a546-4f00e1e6bb42" providerId="ADAL" clId="{3C7D1572-604E-4700-87AE-30EEE2F38543}" dt="2026-03-09T14:18:14.428" v="172" actId="14100"/>
          <ac:picMkLst>
            <pc:docMk/>
            <pc:sldMk cId="8035185" sldId="2147482086"/>
            <ac:picMk id="2" creationId="{D7BBEAFE-AD03-5D8E-747B-32983519BCBA}"/>
          </ac:picMkLst>
        </pc:picChg>
        <pc:picChg chg="add mod">
          <ac:chgData name="Robert Carlin" userId="6f75181a-349e-4820-a546-4f00e1e6bb42" providerId="ADAL" clId="{3C7D1572-604E-4700-87AE-30EEE2F38543}" dt="2026-03-09T14:18:29.416" v="175" actId="1076"/>
          <ac:picMkLst>
            <pc:docMk/>
            <pc:sldMk cId="8035185" sldId="2147482086"/>
            <ac:picMk id="6" creationId="{BCBD122B-12E5-D85D-5839-478035043013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20:16:30.021" v="7230" actId="1076"/>
        <pc:sldMkLst>
          <pc:docMk/>
          <pc:sldMk cId="4238445305" sldId="2147482088"/>
        </pc:sldMkLst>
        <pc:spChg chg="add mod">
          <ac:chgData name="Robert Carlin" userId="6f75181a-349e-4820-a546-4f00e1e6bb42" providerId="ADAL" clId="{3C7D1572-604E-4700-87AE-30EEE2F38543}" dt="2026-03-11T20:16:30.021" v="7230" actId="1076"/>
          <ac:spMkLst>
            <pc:docMk/>
            <pc:sldMk cId="4238445305" sldId="2147482088"/>
            <ac:spMk id="2" creationId="{C7562187-A601-AB03-6AE0-A3013FF033BD}"/>
          </ac:spMkLst>
        </pc:spChg>
        <pc:spChg chg="add mod">
          <ac:chgData name="Robert Carlin" userId="6f75181a-349e-4820-a546-4f00e1e6bb42" providerId="ADAL" clId="{3C7D1572-604E-4700-87AE-30EEE2F38543}" dt="2026-03-11T20:16:22.919" v="7229" actId="1076"/>
          <ac:spMkLst>
            <pc:docMk/>
            <pc:sldMk cId="4238445305" sldId="2147482088"/>
            <ac:spMk id="5" creationId="{692A90C7-2018-168B-2D9F-D25ABA404A3F}"/>
          </ac:spMkLst>
        </pc:spChg>
        <pc:picChg chg="add mod">
          <ac:chgData name="Robert Carlin" userId="6f75181a-349e-4820-a546-4f00e1e6bb42" providerId="ADAL" clId="{3C7D1572-604E-4700-87AE-30EEE2F38543}" dt="2026-03-09T15:42:16.951" v="407" actId="208"/>
          <ac:picMkLst>
            <pc:docMk/>
            <pc:sldMk cId="4238445305" sldId="2147482088"/>
            <ac:picMk id="6" creationId="{111F7622-459D-7DA8-ECBE-78EA2F8C1D4B}"/>
          </ac:picMkLst>
        </pc:picChg>
        <pc:inkChg chg="add del">
          <ac:chgData name="Robert Carlin" userId="6f75181a-349e-4820-a546-4f00e1e6bb42" providerId="ADAL" clId="{3C7D1572-604E-4700-87AE-30EEE2F38543}" dt="2026-03-11T20:15:25.539" v="7216"/>
          <ac:inkMkLst>
            <pc:docMk/>
            <pc:sldMk cId="4238445305" sldId="2147482088"/>
            <ac:inkMk id="3" creationId="{7F30E77D-5B3E-9BF8-72E9-7C00794D7F20}"/>
          </ac:inkMkLst>
        </pc:inkChg>
        <pc:inkChg chg="add mod">
          <ac:chgData name="Robert Carlin" userId="6f75181a-349e-4820-a546-4f00e1e6bb42" providerId="ADAL" clId="{3C7D1572-604E-4700-87AE-30EEE2F38543}" dt="2026-03-11T20:15:28.959" v="7217"/>
          <ac:inkMkLst>
            <pc:docMk/>
            <pc:sldMk cId="4238445305" sldId="2147482088"/>
            <ac:inkMk id="7" creationId="{362E1255-8D3E-3476-9943-260BF39B6E90}"/>
          </ac:inkMkLst>
        </pc:inkChg>
        <pc:inkChg chg="add del">
          <ac:chgData name="Robert Carlin" userId="6f75181a-349e-4820-a546-4f00e1e6bb42" providerId="ADAL" clId="{3C7D1572-604E-4700-87AE-30EEE2F38543}" dt="2026-03-11T20:15:35.177" v="7219"/>
          <ac:inkMkLst>
            <pc:docMk/>
            <pc:sldMk cId="4238445305" sldId="2147482088"/>
            <ac:inkMk id="8" creationId="{84DF9A06-18BE-BC1E-E861-BBF0C3AD4573}"/>
          </ac:inkMkLst>
        </pc:inkChg>
        <pc:inkChg chg="add mod">
          <ac:chgData name="Robert Carlin" userId="6f75181a-349e-4820-a546-4f00e1e6bb42" providerId="ADAL" clId="{3C7D1572-604E-4700-87AE-30EEE2F38543}" dt="2026-03-11T20:15:38.473" v="7220"/>
          <ac:inkMkLst>
            <pc:docMk/>
            <pc:sldMk cId="4238445305" sldId="2147482088"/>
            <ac:inkMk id="9" creationId="{2B421E6F-00B0-37AC-A5B2-070E1FEDA0B7}"/>
          </ac:inkMkLst>
        </pc:inkChg>
        <pc:inkChg chg="add del">
          <ac:chgData name="Robert Carlin" userId="6f75181a-349e-4820-a546-4f00e1e6bb42" providerId="ADAL" clId="{3C7D1572-604E-4700-87AE-30EEE2F38543}" dt="2026-03-11T20:15:45.834" v="7222"/>
          <ac:inkMkLst>
            <pc:docMk/>
            <pc:sldMk cId="4238445305" sldId="2147482088"/>
            <ac:inkMk id="10" creationId="{B5F797F9-A42E-6C04-EF62-0484E92A4033}"/>
          </ac:inkMkLst>
        </pc:inkChg>
        <pc:inkChg chg="add mod">
          <ac:chgData name="Robert Carlin" userId="6f75181a-349e-4820-a546-4f00e1e6bb42" providerId="ADAL" clId="{3C7D1572-604E-4700-87AE-30EEE2F38543}" dt="2026-03-11T20:15:47.526" v="7223"/>
          <ac:inkMkLst>
            <pc:docMk/>
            <pc:sldMk cId="4238445305" sldId="2147482088"/>
            <ac:inkMk id="11" creationId="{170DCCBD-243A-4C8C-3B39-5427020A204F}"/>
          </ac:inkMkLst>
        </pc:inkChg>
        <pc:inkChg chg="add del">
          <ac:chgData name="Robert Carlin" userId="6f75181a-349e-4820-a546-4f00e1e6bb42" providerId="ADAL" clId="{3C7D1572-604E-4700-87AE-30EEE2F38543}" dt="2026-03-11T20:16:07.696" v="7225"/>
          <ac:inkMkLst>
            <pc:docMk/>
            <pc:sldMk cId="4238445305" sldId="2147482088"/>
            <ac:inkMk id="12" creationId="{706A6385-1775-9F10-C15B-E240092DAB52}"/>
          </ac:inkMkLst>
        </pc:inkChg>
        <pc:inkChg chg="add">
          <ac:chgData name="Robert Carlin" userId="6f75181a-349e-4820-a546-4f00e1e6bb42" providerId="ADAL" clId="{3C7D1572-604E-4700-87AE-30EEE2F38543}" dt="2026-03-11T20:16:07.696" v="7225"/>
          <ac:inkMkLst>
            <pc:docMk/>
            <pc:sldMk cId="4238445305" sldId="2147482088"/>
            <ac:inkMk id="13" creationId="{549D89AF-D032-2A57-D984-9FD40B1B09F0}"/>
          </ac:inkMkLst>
        </pc:inkChg>
        <pc:inkChg chg="add del">
          <ac:chgData name="Robert Carlin" userId="6f75181a-349e-4820-a546-4f00e1e6bb42" providerId="ADAL" clId="{3C7D1572-604E-4700-87AE-30EEE2F38543}" dt="2026-03-11T20:16:12.135" v="7227"/>
          <ac:inkMkLst>
            <pc:docMk/>
            <pc:sldMk cId="4238445305" sldId="2147482088"/>
            <ac:inkMk id="14" creationId="{F5C3357B-5A25-C5E0-AE02-B369F0BD2A46}"/>
          </ac:inkMkLst>
        </pc:inkChg>
        <pc:inkChg chg="add mod">
          <ac:chgData name="Robert Carlin" userId="6f75181a-349e-4820-a546-4f00e1e6bb42" providerId="ADAL" clId="{3C7D1572-604E-4700-87AE-30EEE2F38543}" dt="2026-03-11T20:16:13.874" v="7228"/>
          <ac:inkMkLst>
            <pc:docMk/>
            <pc:sldMk cId="4238445305" sldId="2147482088"/>
            <ac:inkMk id="15" creationId="{D77E9394-B257-AF18-1761-0A34BA307EA2}"/>
          </ac:inkMkLst>
        </pc:inkChg>
      </pc:sldChg>
      <pc:sldChg chg="addSp delSp modSp new del mod ord">
        <pc:chgData name="Robert Carlin" userId="6f75181a-349e-4820-a546-4f00e1e6bb42" providerId="ADAL" clId="{3C7D1572-604E-4700-87AE-30EEE2F38543}" dt="2026-03-11T01:29:48.043" v="4919" actId="47"/>
        <pc:sldMkLst>
          <pc:docMk/>
          <pc:sldMk cId="1093102857" sldId="2147482089"/>
        </pc:sldMkLst>
      </pc:sldChg>
      <pc:sldChg chg="addSp delSp modSp new mod">
        <pc:chgData name="Robert Carlin" userId="6f75181a-349e-4820-a546-4f00e1e6bb42" providerId="ADAL" clId="{3C7D1572-604E-4700-87AE-30EEE2F38543}" dt="2026-03-11T20:12:06.707" v="7201" actId="1076"/>
        <pc:sldMkLst>
          <pc:docMk/>
          <pc:sldMk cId="2108947154" sldId="2147482090"/>
        </pc:sldMkLst>
        <pc:spChg chg="add mod">
          <ac:chgData name="Robert Carlin" userId="6f75181a-349e-4820-a546-4f00e1e6bb42" providerId="ADAL" clId="{3C7D1572-604E-4700-87AE-30EEE2F38543}" dt="2026-03-11T20:11:29.621" v="7198" actId="20577"/>
          <ac:spMkLst>
            <pc:docMk/>
            <pc:sldMk cId="2108947154" sldId="2147482090"/>
            <ac:spMk id="2" creationId="{6940A898-9AE1-C9EE-2780-078DAECCA046}"/>
          </ac:spMkLst>
        </pc:spChg>
        <pc:picChg chg="add mod">
          <ac:chgData name="Robert Carlin" userId="6f75181a-349e-4820-a546-4f00e1e6bb42" providerId="ADAL" clId="{3C7D1572-604E-4700-87AE-30EEE2F38543}" dt="2026-03-11T20:12:06.707" v="7201" actId="1076"/>
          <ac:picMkLst>
            <pc:docMk/>
            <pc:sldMk cId="2108947154" sldId="2147482090"/>
            <ac:picMk id="5" creationId="{3148BB33-F7D0-DEB2-A9F2-4E91F4CE4065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2:58:32.548" v="6586" actId="1076"/>
        <pc:sldMkLst>
          <pc:docMk/>
          <pc:sldMk cId="2236450729" sldId="2147482091"/>
        </pc:sldMkLst>
        <pc:spChg chg="mod">
          <ac:chgData name="Robert Carlin" userId="6f75181a-349e-4820-a546-4f00e1e6bb42" providerId="ADAL" clId="{3C7D1572-604E-4700-87AE-30EEE2F38543}" dt="2026-03-11T02:58:32.548" v="6586" actId="1076"/>
          <ac:spMkLst>
            <pc:docMk/>
            <pc:sldMk cId="2236450729" sldId="2147482091"/>
            <ac:spMk id="3" creationId="{7696CA0F-F882-26FB-8430-33F79FC1A93B}"/>
          </ac:spMkLst>
        </pc:spChg>
        <pc:picChg chg="add mod">
          <ac:chgData name="Robert Carlin" userId="6f75181a-349e-4820-a546-4f00e1e6bb42" providerId="ADAL" clId="{3C7D1572-604E-4700-87AE-30EEE2F38543}" dt="2026-03-09T15:42:25.367" v="408" actId="208"/>
          <ac:picMkLst>
            <pc:docMk/>
            <pc:sldMk cId="2236450729" sldId="2147482091"/>
            <ac:picMk id="6" creationId="{EBAE144A-FFE3-44E7-0D33-0431204E0E54}"/>
          </ac:picMkLst>
        </pc:picChg>
      </pc:sldChg>
      <pc:sldChg chg="addSp delSp modSp new mod">
        <pc:chgData name="Robert Carlin" userId="6f75181a-349e-4820-a546-4f00e1e6bb42" providerId="ADAL" clId="{3C7D1572-604E-4700-87AE-30EEE2F38543}" dt="2026-03-10T21:10:37.761" v="4771" actId="1076"/>
        <pc:sldMkLst>
          <pc:docMk/>
          <pc:sldMk cId="424247985" sldId="2147482092"/>
        </pc:sldMkLst>
        <pc:picChg chg="add mod">
          <ac:chgData name="Robert Carlin" userId="6f75181a-349e-4820-a546-4f00e1e6bb42" providerId="ADAL" clId="{3C7D1572-604E-4700-87AE-30EEE2F38543}" dt="2026-03-10T21:10:37.761" v="4771" actId="1076"/>
          <ac:picMkLst>
            <pc:docMk/>
            <pc:sldMk cId="424247985" sldId="2147482092"/>
            <ac:picMk id="3" creationId="{A3796651-AFFA-550C-358C-2236C9051A5D}"/>
          </ac:picMkLst>
        </pc:picChg>
        <pc:picChg chg="add mod">
          <ac:chgData name="Robert Carlin" userId="6f75181a-349e-4820-a546-4f00e1e6bb42" providerId="ADAL" clId="{3C7D1572-604E-4700-87AE-30EEE2F38543}" dt="2026-03-10T21:09:59.538" v="4765" actId="1076"/>
          <ac:picMkLst>
            <pc:docMk/>
            <pc:sldMk cId="424247985" sldId="2147482092"/>
            <ac:picMk id="6" creationId="{872A7C6E-AC09-A84D-3609-2F24978F6264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1:59:28.380" v="5621" actId="20577"/>
        <pc:sldMkLst>
          <pc:docMk/>
          <pc:sldMk cId="1817611700" sldId="2147482093"/>
        </pc:sldMkLst>
        <pc:spChg chg="del">
          <ac:chgData name="Robert Carlin" userId="6f75181a-349e-4820-a546-4f00e1e6bb42" providerId="ADAL" clId="{3C7D1572-604E-4700-87AE-30EEE2F38543}" dt="2026-03-10T19:30:34.866" v="1814" actId="478"/>
          <ac:spMkLst>
            <pc:docMk/>
            <pc:sldMk cId="1817611700" sldId="2147482093"/>
            <ac:spMk id="3" creationId="{54BE2B09-5231-DF85-CD92-E7450BB6D3FF}"/>
          </ac:spMkLst>
        </pc:spChg>
        <pc:spChg chg="add mod">
          <ac:chgData name="Robert Carlin" userId="6f75181a-349e-4820-a546-4f00e1e6bb42" providerId="ADAL" clId="{3C7D1572-604E-4700-87AE-30EEE2F38543}" dt="2026-03-11T01:59:28.380" v="5621" actId="20577"/>
          <ac:spMkLst>
            <pc:docMk/>
            <pc:sldMk cId="1817611700" sldId="2147482093"/>
            <ac:spMk id="27" creationId="{2D9043F8-60EA-D68A-0FA4-CFA73E75235C}"/>
          </ac:spMkLst>
        </pc:spChg>
        <pc:picChg chg="add mod">
          <ac:chgData name="Robert Carlin" userId="6f75181a-349e-4820-a546-4f00e1e6bb42" providerId="ADAL" clId="{3C7D1572-604E-4700-87AE-30EEE2F38543}" dt="2026-03-02T01:40:48.647" v="59" actId="1076"/>
          <ac:picMkLst>
            <pc:docMk/>
            <pc:sldMk cId="1817611700" sldId="2147482093"/>
            <ac:picMk id="6" creationId="{4444EC52-C42C-BB95-F778-3E62CDF88900}"/>
          </ac:picMkLst>
        </pc:picChg>
        <pc:inkChg chg="add">
          <ac:chgData name="Robert Carlin" userId="6f75181a-349e-4820-a546-4f00e1e6bb42" providerId="ADAL" clId="{3C7D1572-604E-4700-87AE-30EEE2F38543}" dt="2026-03-10T19:30:54.688" v="1815" actId="9405"/>
          <ac:inkMkLst>
            <pc:docMk/>
            <pc:sldMk cId="1817611700" sldId="2147482093"/>
            <ac:inkMk id="2" creationId="{BF0176BE-651D-9059-0163-E7078F2CE164}"/>
          </ac:inkMkLst>
        </pc:inkChg>
        <pc:inkChg chg="add">
          <ac:chgData name="Robert Carlin" userId="6f75181a-349e-4820-a546-4f00e1e6bb42" providerId="ADAL" clId="{3C7D1572-604E-4700-87AE-30EEE2F38543}" dt="2026-03-10T19:30:59.523" v="1816" actId="9405"/>
          <ac:inkMkLst>
            <pc:docMk/>
            <pc:sldMk cId="1817611700" sldId="2147482093"/>
            <ac:inkMk id="5" creationId="{792F1F3C-6754-94DB-C5A3-E9715D2B6F34}"/>
          </ac:inkMkLst>
        </pc:inkChg>
        <pc:inkChg chg="add">
          <ac:chgData name="Robert Carlin" userId="6f75181a-349e-4820-a546-4f00e1e6bb42" providerId="ADAL" clId="{3C7D1572-604E-4700-87AE-30EEE2F38543}" dt="2026-03-10T19:31:04.874" v="1817" actId="9405"/>
          <ac:inkMkLst>
            <pc:docMk/>
            <pc:sldMk cId="1817611700" sldId="2147482093"/>
            <ac:inkMk id="7" creationId="{ECD60F19-2402-F0BE-F9C8-55574B1EA05D}"/>
          </ac:inkMkLst>
        </pc:inkChg>
        <pc:inkChg chg="add">
          <ac:chgData name="Robert Carlin" userId="6f75181a-349e-4820-a546-4f00e1e6bb42" providerId="ADAL" clId="{3C7D1572-604E-4700-87AE-30EEE2F38543}" dt="2026-03-10T19:31:09.122" v="1818" actId="9405"/>
          <ac:inkMkLst>
            <pc:docMk/>
            <pc:sldMk cId="1817611700" sldId="2147482093"/>
            <ac:inkMk id="8" creationId="{174A3071-BC1C-486E-54FA-B9BEF96E34A4}"/>
          </ac:inkMkLst>
        </pc:inkChg>
        <pc:inkChg chg="add">
          <ac:chgData name="Robert Carlin" userId="6f75181a-349e-4820-a546-4f00e1e6bb42" providerId="ADAL" clId="{3C7D1572-604E-4700-87AE-30EEE2F38543}" dt="2026-03-10T19:31:13.792" v="1819" actId="9405"/>
          <ac:inkMkLst>
            <pc:docMk/>
            <pc:sldMk cId="1817611700" sldId="2147482093"/>
            <ac:inkMk id="9" creationId="{00FD071F-BEA9-0E34-36C5-0547224E0F94}"/>
          </ac:inkMkLst>
        </pc:inkChg>
        <pc:inkChg chg="add">
          <ac:chgData name="Robert Carlin" userId="6f75181a-349e-4820-a546-4f00e1e6bb42" providerId="ADAL" clId="{3C7D1572-604E-4700-87AE-30EEE2F38543}" dt="2026-03-10T19:31:17.438" v="1820" actId="9405"/>
          <ac:inkMkLst>
            <pc:docMk/>
            <pc:sldMk cId="1817611700" sldId="2147482093"/>
            <ac:inkMk id="10" creationId="{7E420C3C-B502-5431-CEDE-4376AA9BC196}"/>
          </ac:inkMkLst>
        </pc:inkChg>
        <pc:inkChg chg="add del">
          <ac:chgData name="Robert Carlin" userId="6f75181a-349e-4820-a546-4f00e1e6bb42" providerId="ADAL" clId="{3C7D1572-604E-4700-87AE-30EEE2F38543}" dt="2026-03-10T19:32:15.686" v="1826" actId="9405"/>
          <ac:inkMkLst>
            <pc:docMk/>
            <pc:sldMk cId="1817611700" sldId="2147482093"/>
            <ac:inkMk id="11" creationId="{765E7FD5-9C29-C4B4-3701-C819FC848513}"/>
          </ac:inkMkLst>
        </pc:inkChg>
        <pc:inkChg chg="add del">
          <ac:chgData name="Robert Carlin" userId="6f75181a-349e-4820-a546-4f00e1e6bb42" providerId="ADAL" clId="{3C7D1572-604E-4700-87AE-30EEE2F38543}" dt="2026-03-10T19:32:14.921" v="1825" actId="9405"/>
          <ac:inkMkLst>
            <pc:docMk/>
            <pc:sldMk cId="1817611700" sldId="2147482093"/>
            <ac:inkMk id="12" creationId="{86ABB595-0343-98AF-088D-CC87C495B80F}"/>
          </ac:inkMkLst>
        </pc:inkChg>
        <pc:inkChg chg="add del">
          <ac:chgData name="Robert Carlin" userId="6f75181a-349e-4820-a546-4f00e1e6bb42" providerId="ADAL" clId="{3C7D1572-604E-4700-87AE-30EEE2F38543}" dt="2026-03-10T19:32:14.036" v="1824" actId="9405"/>
          <ac:inkMkLst>
            <pc:docMk/>
            <pc:sldMk cId="1817611700" sldId="2147482093"/>
            <ac:inkMk id="13" creationId="{FACED362-D542-C8CD-1B79-00383BE9ACB3}"/>
          </ac:inkMkLst>
        </pc:inkChg>
        <pc:inkChg chg="add del">
          <ac:chgData name="Robert Carlin" userId="6f75181a-349e-4820-a546-4f00e1e6bb42" providerId="ADAL" clId="{3C7D1572-604E-4700-87AE-30EEE2F38543}" dt="2026-03-10T19:32:18.907" v="1828" actId="9405"/>
          <ac:inkMkLst>
            <pc:docMk/>
            <pc:sldMk cId="1817611700" sldId="2147482093"/>
            <ac:inkMk id="14" creationId="{33CF12EA-62AD-86C8-3610-807500558AFE}"/>
          </ac:inkMkLst>
        </pc:inkChg>
        <pc:inkChg chg="add">
          <ac:chgData name="Robert Carlin" userId="6f75181a-349e-4820-a546-4f00e1e6bb42" providerId="ADAL" clId="{3C7D1572-604E-4700-87AE-30EEE2F38543}" dt="2026-03-10T19:33:19.790" v="1829" actId="9405"/>
          <ac:inkMkLst>
            <pc:docMk/>
            <pc:sldMk cId="1817611700" sldId="2147482093"/>
            <ac:inkMk id="15" creationId="{6A54F8B0-DBCD-F33B-9D60-9B7D280E614D}"/>
          </ac:inkMkLst>
        </pc:inkChg>
        <pc:inkChg chg="add">
          <ac:chgData name="Robert Carlin" userId="6f75181a-349e-4820-a546-4f00e1e6bb42" providerId="ADAL" clId="{3C7D1572-604E-4700-87AE-30EEE2F38543}" dt="2026-03-10T19:33:25.508" v="1830" actId="9405"/>
          <ac:inkMkLst>
            <pc:docMk/>
            <pc:sldMk cId="1817611700" sldId="2147482093"/>
            <ac:inkMk id="16" creationId="{6C5BD319-286B-BDCA-D656-CDB4941EBBFD}"/>
          </ac:inkMkLst>
        </pc:inkChg>
        <pc:inkChg chg="add">
          <ac:chgData name="Robert Carlin" userId="6f75181a-349e-4820-a546-4f00e1e6bb42" providerId="ADAL" clId="{3C7D1572-604E-4700-87AE-30EEE2F38543}" dt="2026-03-10T19:34:52.117" v="1843" actId="9405"/>
          <ac:inkMkLst>
            <pc:docMk/>
            <pc:sldMk cId="1817611700" sldId="2147482093"/>
            <ac:inkMk id="17" creationId="{3A76C242-A3A7-1BF1-2FA3-B0FC14A69D61}"/>
          </ac:inkMkLst>
        </pc:inkChg>
        <pc:inkChg chg="add">
          <ac:chgData name="Robert Carlin" userId="6f75181a-349e-4820-a546-4f00e1e6bb42" providerId="ADAL" clId="{3C7D1572-604E-4700-87AE-30EEE2F38543}" dt="2026-03-10T19:34:54.204" v="1844" actId="9405"/>
          <ac:inkMkLst>
            <pc:docMk/>
            <pc:sldMk cId="1817611700" sldId="2147482093"/>
            <ac:inkMk id="18" creationId="{8079A0C8-4CB0-F774-DB1C-052F4CCB69FE}"/>
          </ac:inkMkLst>
        </pc:inkChg>
        <pc:inkChg chg="add">
          <ac:chgData name="Robert Carlin" userId="6f75181a-349e-4820-a546-4f00e1e6bb42" providerId="ADAL" clId="{3C7D1572-604E-4700-87AE-30EEE2F38543}" dt="2026-03-10T19:34:56.059" v="1845" actId="9405"/>
          <ac:inkMkLst>
            <pc:docMk/>
            <pc:sldMk cId="1817611700" sldId="2147482093"/>
            <ac:inkMk id="19" creationId="{64FBEF61-B301-CEE0-6A38-0610F1BB8B52}"/>
          </ac:inkMkLst>
        </pc:inkChg>
        <pc:inkChg chg="add">
          <ac:chgData name="Robert Carlin" userId="6f75181a-349e-4820-a546-4f00e1e6bb42" providerId="ADAL" clId="{3C7D1572-604E-4700-87AE-30EEE2F38543}" dt="2026-03-10T19:34:59.283" v="1846" actId="9405"/>
          <ac:inkMkLst>
            <pc:docMk/>
            <pc:sldMk cId="1817611700" sldId="2147482093"/>
            <ac:inkMk id="20" creationId="{7E3A9593-B990-1CAE-3379-9ADECC04B713}"/>
          </ac:inkMkLst>
        </pc:inkChg>
        <pc:inkChg chg="add">
          <ac:chgData name="Robert Carlin" userId="6f75181a-349e-4820-a546-4f00e1e6bb42" providerId="ADAL" clId="{3C7D1572-604E-4700-87AE-30EEE2F38543}" dt="2026-03-10T19:35:02.251" v="1847" actId="9405"/>
          <ac:inkMkLst>
            <pc:docMk/>
            <pc:sldMk cId="1817611700" sldId="2147482093"/>
            <ac:inkMk id="21" creationId="{3399DF8E-428E-2490-045C-200D342172F3}"/>
          </ac:inkMkLst>
        </pc:inkChg>
        <pc:inkChg chg="add">
          <ac:chgData name="Robert Carlin" userId="6f75181a-349e-4820-a546-4f00e1e6bb42" providerId="ADAL" clId="{3C7D1572-604E-4700-87AE-30EEE2F38543}" dt="2026-03-10T19:35:10.927" v="1848" actId="9405"/>
          <ac:inkMkLst>
            <pc:docMk/>
            <pc:sldMk cId="1817611700" sldId="2147482093"/>
            <ac:inkMk id="22" creationId="{9ECAF973-6F24-722D-4BBB-935302EA1056}"/>
          </ac:inkMkLst>
        </pc:inkChg>
        <pc:inkChg chg="add">
          <ac:chgData name="Robert Carlin" userId="6f75181a-349e-4820-a546-4f00e1e6bb42" providerId="ADAL" clId="{3C7D1572-604E-4700-87AE-30EEE2F38543}" dt="2026-03-10T19:35:14.026" v="1849" actId="9405"/>
          <ac:inkMkLst>
            <pc:docMk/>
            <pc:sldMk cId="1817611700" sldId="2147482093"/>
            <ac:inkMk id="23" creationId="{8B3C5647-3FDF-E566-E241-EFDD5EF044C9}"/>
          </ac:inkMkLst>
        </pc:inkChg>
        <pc:inkChg chg="add">
          <ac:chgData name="Robert Carlin" userId="6f75181a-349e-4820-a546-4f00e1e6bb42" providerId="ADAL" clId="{3C7D1572-604E-4700-87AE-30EEE2F38543}" dt="2026-03-10T19:35:16.864" v="1850" actId="9405"/>
          <ac:inkMkLst>
            <pc:docMk/>
            <pc:sldMk cId="1817611700" sldId="2147482093"/>
            <ac:inkMk id="24" creationId="{EA452AC8-410A-668C-16AA-2D367162B5BE}"/>
          </ac:inkMkLst>
        </pc:inkChg>
        <pc:inkChg chg="add">
          <ac:chgData name="Robert Carlin" userId="6f75181a-349e-4820-a546-4f00e1e6bb42" providerId="ADAL" clId="{3C7D1572-604E-4700-87AE-30EEE2F38543}" dt="2026-03-10T19:35:19.365" v="1851" actId="9405"/>
          <ac:inkMkLst>
            <pc:docMk/>
            <pc:sldMk cId="1817611700" sldId="2147482093"/>
            <ac:inkMk id="25" creationId="{69B3CCDD-17DD-7ADE-70F4-B4D94A004567}"/>
          </ac:inkMkLst>
        </pc:inkChg>
        <pc:inkChg chg="add">
          <ac:chgData name="Robert Carlin" userId="6f75181a-349e-4820-a546-4f00e1e6bb42" providerId="ADAL" clId="{3C7D1572-604E-4700-87AE-30EEE2F38543}" dt="2026-03-10T19:35:21.183" v="1852" actId="9405"/>
          <ac:inkMkLst>
            <pc:docMk/>
            <pc:sldMk cId="1817611700" sldId="2147482093"/>
            <ac:inkMk id="26" creationId="{CB6FEF62-35D7-B95F-A964-50B4693D6FCB}"/>
          </ac:inkMkLst>
        </pc:inkChg>
      </pc:sldChg>
      <pc:sldChg chg="addSp delSp modSp new mod ord">
        <pc:chgData name="Robert Carlin" userId="6f75181a-349e-4820-a546-4f00e1e6bb42" providerId="ADAL" clId="{3C7D1572-604E-4700-87AE-30EEE2F38543}" dt="2026-03-10T20:02:50.344" v="3194" actId="1076"/>
        <pc:sldMkLst>
          <pc:docMk/>
          <pc:sldMk cId="3593729524" sldId="2147482094"/>
        </pc:sldMkLst>
        <pc:spChg chg="del">
          <ac:chgData name="Robert Carlin" userId="6f75181a-349e-4820-a546-4f00e1e6bb42" providerId="ADAL" clId="{3C7D1572-604E-4700-87AE-30EEE2F38543}" dt="2026-03-10T20:02:45.440" v="3192" actId="478"/>
          <ac:spMkLst>
            <pc:docMk/>
            <pc:sldMk cId="3593729524" sldId="2147482094"/>
            <ac:spMk id="3" creationId="{DB65C7FE-9A91-B950-8350-0A828342A7F0}"/>
          </ac:spMkLst>
        </pc:spChg>
        <pc:picChg chg="add mod">
          <ac:chgData name="Robert Carlin" userId="6f75181a-349e-4820-a546-4f00e1e6bb42" providerId="ADAL" clId="{3C7D1572-604E-4700-87AE-30EEE2F38543}" dt="2026-03-10T20:02:50.344" v="3194" actId="1076"/>
          <ac:picMkLst>
            <pc:docMk/>
            <pc:sldMk cId="3593729524" sldId="2147482094"/>
            <ac:picMk id="6" creationId="{9FD9D9EE-3DA7-9ADC-465F-1959E22ADBC7}"/>
          </ac:picMkLst>
        </pc:picChg>
        <pc:inkChg chg="add">
          <ac:chgData name="Robert Carlin" userId="6f75181a-349e-4820-a546-4f00e1e6bb42" providerId="ADAL" clId="{3C7D1572-604E-4700-87AE-30EEE2F38543}" dt="2026-03-10T20:02:06.649" v="3184" actId="9405"/>
          <ac:inkMkLst>
            <pc:docMk/>
            <pc:sldMk cId="3593729524" sldId="2147482094"/>
            <ac:inkMk id="2" creationId="{117F12DD-D1A0-436E-0077-379DB5479C3F}"/>
          </ac:inkMkLst>
        </pc:inkChg>
        <pc:inkChg chg="add">
          <ac:chgData name="Robert Carlin" userId="6f75181a-349e-4820-a546-4f00e1e6bb42" providerId="ADAL" clId="{3C7D1572-604E-4700-87AE-30EEE2F38543}" dt="2026-03-10T20:02:10.376" v="3185" actId="9405"/>
          <ac:inkMkLst>
            <pc:docMk/>
            <pc:sldMk cId="3593729524" sldId="2147482094"/>
            <ac:inkMk id="5" creationId="{23858132-D704-C683-2073-CB3B5EBC9977}"/>
          </ac:inkMkLst>
        </pc:inkChg>
        <pc:inkChg chg="add">
          <ac:chgData name="Robert Carlin" userId="6f75181a-349e-4820-a546-4f00e1e6bb42" providerId="ADAL" clId="{3C7D1572-604E-4700-87AE-30EEE2F38543}" dt="2026-03-10T20:02:14.923" v="3186" actId="9405"/>
          <ac:inkMkLst>
            <pc:docMk/>
            <pc:sldMk cId="3593729524" sldId="2147482094"/>
            <ac:inkMk id="7" creationId="{CCA08333-E344-60BE-C91B-49F8D3C2B14C}"/>
          </ac:inkMkLst>
        </pc:inkChg>
        <pc:inkChg chg="add">
          <ac:chgData name="Robert Carlin" userId="6f75181a-349e-4820-a546-4f00e1e6bb42" providerId="ADAL" clId="{3C7D1572-604E-4700-87AE-30EEE2F38543}" dt="2026-03-10T20:02:19.234" v="3187" actId="9405"/>
          <ac:inkMkLst>
            <pc:docMk/>
            <pc:sldMk cId="3593729524" sldId="2147482094"/>
            <ac:inkMk id="8" creationId="{1E853CE3-AE15-4D02-55AD-70F2850BA0B9}"/>
          </ac:inkMkLst>
        </pc:inkChg>
        <pc:inkChg chg="add">
          <ac:chgData name="Robert Carlin" userId="6f75181a-349e-4820-a546-4f00e1e6bb42" providerId="ADAL" clId="{3C7D1572-604E-4700-87AE-30EEE2F38543}" dt="2026-03-10T20:02:21.780" v="3188" actId="9405"/>
          <ac:inkMkLst>
            <pc:docMk/>
            <pc:sldMk cId="3593729524" sldId="2147482094"/>
            <ac:inkMk id="9" creationId="{D9B49BD8-4043-D26D-6235-DBB389ED71C1}"/>
          </ac:inkMkLst>
        </pc:inkChg>
        <pc:inkChg chg="add del">
          <ac:chgData name="Robert Carlin" userId="6f75181a-349e-4820-a546-4f00e1e6bb42" providerId="ADAL" clId="{3C7D1572-604E-4700-87AE-30EEE2F38543}" dt="2026-03-10T20:02:26.457" v="3190"/>
          <ac:inkMkLst>
            <pc:docMk/>
            <pc:sldMk cId="3593729524" sldId="2147482094"/>
            <ac:inkMk id="10" creationId="{F00A6195-1361-DEC8-FDEC-434D2E6E8D5F}"/>
          </ac:inkMkLst>
        </pc:inkChg>
        <pc:inkChg chg="add mod">
          <ac:chgData name="Robert Carlin" userId="6f75181a-349e-4820-a546-4f00e1e6bb42" providerId="ADAL" clId="{3C7D1572-604E-4700-87AE-30EEE2F38543}" dt="2026-03-10T20:02:27.135" v="3191"/>
          <ac:inkMkLst>
            <pc:docMk/>
            <pc:sldMk cId="3593729524" sldId="2147482094"/>
            <ac:inkMk id="11" creationId="{546975C3-D61F-15FB-2D16-02BF1BCDF92A}"/>
          </ac:inkMkLst>
        </pc:inkChg>
      </pc:sldChg>
      <pc:sldChg chg="addSp delSp modSp new mod ord">
        <pc:chgData name="Robert Carlin" userId="6f75181a-349e-4820-a546-4f00e1e6bb42" providerId="ADAL" clId="{3C7D1572-604E-4700-87AE-30EEE2F38543}" dt="2026-03-10T19:30:15.368" v="1812" actId="478"/>
        <pc:sldMkLst>
          <pc:docMk/>
          <pc:sldMk cId="4053354731" sldId="2147482095"/>
        </pc:sldMkLst>
        <pc:spChg chg="del">
          <ac:chgData name="Robert Carlin" userId="6f75181a-349e-4820-a546-4f00e1e6bb42" providerId="ADAL" clId="{3C7D1572-604E-4700-87AE-30EEE2F38543}" dt="2026-03-10T19:30:15.368" v="1812" actId="478"/>
          <ac:spMkLst>
            <pc:docMk/>
            <pc:sldMk cId="4053354731" sldId="2147482095"/>
            <ac:spMk id="3" creationId="{26969B98-BA34-C6D0-F5D9-7C861DFDA5B3}"/>
          </ac:spMkLst>
        </pc:spChg>
        <pc:picChg chg="add mod">
          <ac:chgData name="Robert Carlin" userId="6f75181a-349e-4820-a546-4f00e1e6bb42" providerId="ADAL" clId="{3C7D1572-604E-4700-87AE-30EEE2F38543}" dt="2026-03-02T01:40:23.288" v="55" actId="1076"/>
          <ac:picMkLst>
            <pc:docMk/>
            <pc:sldMk cId="4053354731" sldId="2147482095"/>
            <ac:picMk id="6" creationId="{324B9E7E-C7BC-FE04-7E62-E5C7D0A62A94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0T20:01:08.001" v="3181"/>
        <pc:sldMkLst>
          <pc:docMk/>
          <pc:sldMk cId="2773497968" sldId="2147482096"/>
        </pc:sldMkLst>
        <pc:spChg chg="del">
          <ac:chgData name="Robert Carlin" userId="6f75181a-349e-4820-a546-4f00e1e6bb42" providerId="ADAL" clId="{3C7D1572-604E-4700-87AE-30EEE2F38543}" dt="2026-03-10T14:51:59.522" v="1811" actId="478"/>
          <ac:spMkLst>
            <pc:docMk/>
            <pc:sldMk cId="2773497968" sldId="2147482096"/>
            <ac:spMk id="3" creationId="{9F97AC5E-4208-593A-82D6-8803C00CA6AF}"/>
          </ac:spMkLst>
        </pc:spChg>
        <pc:picChg chg="add mod">
          <ac:chgData name="Robert Carlin" userId="6f75181a-349e-4820-a546-4f00e1e6bb42" providerId="ADAL" clId="{3C7D1572-604E-4700-87AE-30EEE2F38543}" dt="2026-03-02T01:40:41.563" v="58" actId="1076"/>
          <ac:picMkLst>
            <pc:docMk/>
            <pc:sldMk cId="2773497968" sldId="2147482096"/>
            <ac:picMk id="6" creationId="{2E97ADF5-2B7C-A7ED-289A-DB31AFC62426}"/>
          </ac:picMkLst>
        </pc:picChg>
        <pc:inkChg chg="add">
          <ac:chgData name="Robert Carlin" userId="6f75181a-349e-4820-a546-4f00e1e6bb42" providerId="ADAL" clId="{3C7D1572-604E-4700-87AE-30EEE2F38543}" dt="2026-03-10T19:33:42.277" v="1831" actId="9405"/>
          <ac:inkMkLst>
            <pc:docMk/>
            <pc:sldMk cId="2773497968" sldId="2147482096"/>
            <ac:inkMk id="2" creationId="{CBA557A8-02BA-2A77-383C-E8854F3F8DD9}"/>
          </ac:inkMkLst>
        </pc:inkChg>
        <pc:inkChg chg="add">
          <ac:chgData name="Robert Carlin" userId="6f75181a-349e-4820-a546-4f00e1e6bb42" providerId="ADAL" clId="{3C7D1572-604E-4700-87AE-30EEE2F38543}" dt="2026-03-10T19:33:48.478" v="1832" actId="9405"/>
          <ac:inkMkLst>
            <pc:docMk/>
            <pc:sldMk cId="2773497968" sldId="2147482096"/>
            <ac:inkMk id="5" creationId="{D0394546-7AA2-4D5A-8A1E-BD5903695728}"/>
          </ac:inkMkLst>
        </pc:inkChg>
        <pc:inkChg chg="add">
          <ac:chgData name="Robert Carlin" userId="6f75181a-349e-4820-a546-4f00e1e6bb42" providerId="ADAL" clId="{3C7D1572-604E-4700-87AE-30EEE2F38543}" dt="2026-03-10T19:33:51.604" v="1833" actId="9405"/>
          <ac:inkMkLst>
            <pc:docMk/>
            <pc:sldMk cId="2773497968" sldId="2147482096"/>
            <ac:inkMk id="7" creationId="{D01CC3AE-6C3C-F541-3345-9B4FF8E84C69}"/>
          </ac:inkMkLst>
        </pc:inkChg>
        <pc:inkChg chg="add del">
          <ac:chgData name="Robert Carlin" userId="6f75181a-349e-4820-a546-4f00e1e6bb42" providerId="ADAL" clId="{3C7D1572-604E-4700-87AE-30EEE2F38543}" dt="2026-03-10T19:34:01.258" v="1835"/>
          <ac:inkMkLst>
            <pc:docMk/>
            <pc:sldMk cId="2773497968" sldId="2147482096"/>
            <ac:inkMk id="8" creationId="{D400F55D-E93F-3036-CD9F-7B9F92AD61A7}"/>
          </ac:inkMkLst>
        </pc:inkChg>
        <pc:inkChg chg="add mod">
          <ac:chgData name="Robert Carlin" userId="6f75181a-349e-4820-a546-4f00e1e6bb42" providerId="ADAL" clId="{3C7D1572-604E-4700-87AE-30EEE2F38543}" dt="2026-03-10T19:34:02.172" v="1836"/>
          <ac:inkMkLst>
            <pc:docMk/>
            <pc:sldMk cId="2773497968" sldId="2147482096"/>
            <ac:inkMk id="9" creationId="{9611BEB1-3AD6-C1F2-9731-B2634B09B203}"/>
          </ac:inkMkLst>
        </pc:inkChg>
        <pc:inkChg chg="add del">
          <ac:chgData name="Robert Carlin" userId="6f75181a-349e-4820-a546-4f00e1e6bb42" providerId="ADAL" clId="{3C7D1572-604E-4700-87AE-30EEE2F38543}" dt="2026-03-10T19:34:06.684" v="1838"/>
          <ac:inkMkLst>
            <pc:docMk/>
            <pc:sldMk cId="2773497968" sldId="2147482096"/>
            <ac:inkMk id="10" creationId="{B2DD712F-8DFE-01F1-BE16-BAF710DD90CF}"/>
          </ac:inkMkLst>
        </pc:inkChg>
        <pc:inkChg chg="add">
          <ac:chgData name="Robert Carlin" userId="6f75181a-349e-4820-a546-4f00e1e6bb42" providerId="ADAL" clId="{3C7D1572-604E-4700-87AE-30EEE2F38543}" dt="2026-03-10T19:34:06.684" v="1838"/>
          <ac:inkMkLst>
            <pc:docMk/>
            <pc:sldMk cId="2773497968" sldId="2147482096"/>
            <ac:inkMk id="11" creationId="{E91159C0-A6CD-1F5E-8ABD-12335DAD6E5B}"/>
          </ac:inkMkLst>
        </pc:inkChg>
        <pc:inkChg chg="add">
          <ac:chgData name="Robert Carlin" userId="6f75181a-349e-4820-a546-4f00e1e6bb42" providerId="ADAL" clId="{3C7D1572-604E-4700-87AE-30EEE2F38543}" dt="2026-03-10T19:34:24.450" v="1839" actId="9405"/>
          <ac:inkMkLst>
            <pc:docMk/>
            <pc:sldMk cId="2773497968" sldId="2147482096"/>
            <ac:inkMk id="12" creationId="{6CD74D9F-87A9-6F33-C45E-39859867ADFE}"/>
          </ac:inkMkLst>
        </pc:inkChg>
        <pc:inkChg chg="add">
          <ac:chgData name="Robert Carlin" userId="6f75181a-349e-4820-a546-4f00e1e6bb42" providerId="ADAL" clId="{3C7D1572-604E-4700-87AE-30EEE2F38543}" dt="2026-03-10T19:34:28.250" v="1840" actId="9405"/>
          <ac:inkMkLst>
            <pc:docMk/>
            <pc:sldMk cId="2773497968" sldId="2147482096"/>
            <ac:inkMk id="13" creationId="{C8579082-D68D-630E-07AF-96801F55232E}"/>
          </ac:inkMkLst>
        </pc:inkChg>
        <pc:inkChg chg="add">
          <ac:chgData name="Robert Carlin" userId="6f75181a-349e-4820-a546-4f00e1e6bb42" providerId="ADAL" clId="{3C7D1572-604E-4700-87AE-30EEE2F38543}" dt="2026-03-10T19:34:34.228" v="1841" actId="9405"/>
          <ac:inkMkLst>
            <pc:docMk/>
            <pc:sldMk cId="2773497968" sldId="2147482096"/>
            <ac:inkMk id="14" creationId="{BBB78A19-BC5B-3C72-386A-5B89A64DE1EF}"/>
          </ac:inkMkLst>
        </pc:inkChg>
        <pc:inkChg chg="add">
          <ac:chgData name="Robert Carlin" userId="6f75181a-349e-4820-a546-4f00e1e6bb42" providerId="ADAL" clId="{3C7D1572-604E-4700-87AE-30EEE2F38543}" dt="2026-03-10T19:34:39.825" v="1842" actId="9405"/>
          <ac:inkMkLst>
            <pc:docMk/>
            <pc:sldMk cId="2773497968" sldId="2147482096"/>
            <ac:inkMk id="15" creationId="{00514281-7B23-973A-635B-00F94D262B4A}"/>
          </ac:inkMkLst>
        </pc:inkChg>
      </pc:sldChg>
      <pc:sldChg chg="addSp delSp modSp new mod">
        <pc:chgData name="Robert Carlin" userId="6f75181a-349e-4820-a546-4f00e1e6bb42" providerId="ADAL" clId="{3C7D1572-604E-4700-87AE-30EEE2F38543}" dt="2026-03-10T14:51:49.011" v="1810" actId="478"/>
        <pc:sldMkLst>
          <pc:docMk/>
          <pc:sldMk cId="1507334881" sldId="2147482097"/>
        </pc:sldMkLst>
        <pc:spChg chg="del">
          <ac:chgData name="Robert Carlin" userId="6f75181a-349e-4820-a546-4f00e1e6bb42" providerId="ADAL" clId="{3C7D1572-604E-4700-87AE-30EEE2F38543}" dt="2026-03-10T14:51:49.011" v="1810" actId="478"/>
          <ac:spMkLst>
            <pc:docMk/>
            <pc:sldMk cId="1507334881" sldId="2147482097"/>
            <ac:spMk id="3" creationId="{E8893B7B-72F2-9798-9F65-381D603D1538}"/>
          </ac:spMkLst>
        </pc:spChg>
        <pc:picChg chg="add mod">
          <ac:chgData name="Robert Carlin" userId="6f75181a-349e-4820-a546-4f00e1e6bb42" providerId="ADAL" clId="{3C7D1572-604E-4700-87AE-30EEE2F38543}" dt="2026-03-02T01:42:02.983" v="63" actId="1076"/>
          <ac:picMkLst>
            <pc:docMk/>
            <pc:sldMk cId="1507334881" sldId="2147482097"/>
            <ac:picMk id="6" creationId="{6BDFE094-16C9-985A-B2CE-AE4919E87534}"/>
          </ac:picMkLst>
        </pc:picChg>
      </pc:sldChg>
      <pc:sldChg chg="addSp delSp modSp new del mod ord">
        <pc:chgData name="Robert Carlin" userId="6f75181a-349e-4820-a546-4f00e1e6bb42" providerId="ADAL" clId="{3C7D1572-604E-4700-87AE-30EEE2F38543}" dt="2026-03-10T21:12:15.175" v="4776" actId="47"/>
        <pc:sldMkLst>
          <pc:docMk/>
          <pc:sldMk cId="304706282" sldId="2147482098"/>
        </pc:sldMkLst>
        <pc:spChg chg="del">
          <ac:chgData name="Robert Carlin" userId="6f75181a-349e-4820-a546-4f00e1e6bb42" providerId="ADAL" clId="{3C7D1572-604E-4700-87AE-30EEE2F38543}" dt="2026-03-10T19:30:19.539" v="1813" actId="478"/>
          <ac:spMkLst>
            <pc:docMk/>
            <pc:sldMk cId="304706282" sldId="2147482098"/>
            <ac:spMk id="3" creationId="{3E376A09-9AD2-93D7-A622-A42AE2B30F95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11T01:36:31.724" v="5223" actId="255"/>
        <pc:sldMkLst>
          <pc:docMk/>
          <pc:sldMk cId="3278282069" sldId="2147482099"/>
        </pc:sldMkLst>
        <pc:spChg chg="del">
          <ac:chgData name="Robert Carlin" userId="6f75181a-349e-4820-a546-4f00e1e6bb42" providerId="ADAL" clId="{3C7D1572-604E-4700-87AE-30EEE2F38543}" dt="2026-03-10T14:46:18.292" v="1733" actId="478"/>
          <ac:spMkLst>
            <pc:docMk/>
            <pc:sldMk cId="3278282069" sldId="2147482099"/>
            <ac:spMk id="2" creationId="{1305DE4D-3856-DA5C-36DB-54F9EA3466A0}"/>
          </ac:spMkLst>
        </pc:spChg>
        <pc:spChg chg="del">
          <ac:chgData name="Robert Carlin" userId="6f75181a-349e-4820-a546-4f00e1e6bb42" providerId="ADAL" clId="{3C7D1572-604E-4700-87AE-30EEE2F38543}" dt="2026-03-10T14:46:09.889" v="1730" actId="478"/>
          <ac:spMkLst>
            <pc:docMk/>
            <pc:sldMk cId="3278282069" sldId="2147482099"/>
            <ac:spMk id="3" creationId="{E5013EC8-F434-8793-5F01-FCAAA8A13D07}"/>
          </ac:spMkLst>
        </pc:spChg>
        <pc:spChg chg="add mod">
          <ac:chgData name="Robert Carlin" userId="6f75181a-349e-4820-a546-4f00e1e6bb42" providerId="ADAL" clId="{3C7D1572-604E-4700-87AE-30EEE2F38543}" dt="2026-03-11T01:36:31.724" v="5223" actId="255"/>
          <ac:spMkLst>
            <pc:docMk/>
            <pc:sldMk cId="3278282069" sldId="2147482099"/>
            <ac:spMk id="7" creationId="{6A4E7692-4C4E-E5C3-FEC2-0379C3C2ABFE}"/>
          </ac:spMkLst>
        </pc:spChg>
        <pc:picChg chg="add mod">
          <ac:chgData name="Robert Carlin" userId="6f75181a-349e-4820-a546-4f00e1e6bb42" providerId="ADAL" clId="{3C7D1572-604E-4700-87AE-30EEE2F38543}" dt="2026-03-10T14:47:59.706" v="1779" actId="1076"/>
          <ac:picMkLst>
            <pc:docMk/>
            <pc:sldMk cId="3278282069" sldId="2147482099"/>
            <ac:picMk id="6" creationId="{1EF865A0-CC01-267C-61F6-A425475EE6C3}"/>
          </ac:picMkLst>
        </pc:picChg>
      </pc:sldChg>
      <pc:sldChg chg="addSp delSp modSp new mod">
        <pc:chgData name="Robert Carlin" userId="6f75181a-349e-4820-a546-4f00e1e6bb42" providerId="ADAL" clId="{3C7D1572-604E-4700-87AE-30EEE2F38543}" dt="2026-03-11T01:36:49.206" v="5226" actId="1076"/>
        <pc:sldMkLst>
          <pc:docMk/>
          <pc:sldMk cId="992853650" sldId="2147482100"/>
        </pc:sldMkLst>
        <pc:spChg chg="del">
          <ac:chgData name="Robert Carlin" userId="6f75181a-349e-4820-a546-4f00e1e6bb42" providerId="ADAL" clId="{3C7D1572-604E-4700-87AE-30EEE2F38543}" dt="2026-03-10T14:46:57.370" v="1737" actId="478"/>
          <ac:spMkLst>
            <pc:docMk/>
            <pc:sldMk cId="992853650" sldId="2147482100"/>
            <ac:spMk id="2" creationId="{FBA57A3B-F919-98AF-7C0F-0E77D9EE1375}"/>
          </ac:spMkLst>
        </pc:spChg>
        <pc:spChg chg="del">
          <ac:chgData name="Robert Carlin" userId="6f75181a-349e-4820-a546-4f00e1e6bb42" providerId="ADAL" clId="{3C7D1572-604E-4700-87AE-30EEE2F38543}" dt="2026-03-10T14:46:55.234" v="1736" actId="478"/>
          <ac:spMkLst>
            <pc:docMk/>
            <pc:sldMk cId="992853650" sldId="2147482100"/>
            <ac:spMk id="3" creationId="{A7F7E055-F9E1-9218-7954-B9BC0D99EA0C}"/>
          </ac:spMkLst>
        </pc:spChg>
        <pc:spChg chg="add mod">
          <ac:chgData name="Robert Carlin" userId="6f75181a-349e-4820-a546-4f00e1e6bb42" providerId="ADAL" clId="{3C7D1572-604E-4700-87AE-30EEE2F38543}" dt="2026-03-11T01:36:49.206" v="5226" actId="1076"/>
          <ac:spMkLst>
            <pc:docMk/>
            <pc:sldMk cId="992853650" sldId="2147482100"/>
            <ac:spMk id="7" creationId="{6E0AC729-359B-F115-418E-F707B83B0B74}"/>
          </ac:spMkLst>
        </pc:spChg>
        <pc:picChg chg="add mod">
          <ac:chgData name="Robert Carlin" userId="6f75181a-349e-4820-a546-4f00e1e6bb42" providerId="ADAL" clId="{3C7D1572-604E-4700-87AE-30EEE2F38543}" dt="2026-03-10T14:51:31.603" v="1808" actId="1076"/>
          <ac:picMkLst>
            <pc:docMk/>
            <pc:sldMk cId="992853650" sldId="2147482100"/>
            <ac:picMk id="6" creationId="{02DFE4C7-EDDF-AC08-6487-B89BDC477AF4}"/>
          </ac:picMkLst>
        </pc:picChg>
        <pc:picChg chg="add mod">
          <ac:chgData name="Robert Carlin" userId="6f75181a-349e-4820-a546-4f00e1e6bb42" providerId="ADAL" clId="{3C7D1572-604E-4700-87AE-30EEE2F38543}" dt="2026-03-10T14:51:35.954" v="1809" actId="1076"/>
          <ac:picMkLst>
            <pc:docMk/>
            <pc:sldMk cId="992853650" sldId="2147482100"/>
            <ac:picMk id="9" creationId="{11613AC4-69DD-4AD1-99FD-465CA22D1A37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1:55:18.199" v="5434" actId="1076"/>
        <pc:sldMkLst>
          <pc:docMk/>
          <pc:sldMk cId="3467770725" sldId="2147482101"/>
        </pc:sldMkLst>
        <pc:spChg chg="del">
          <ac:chgData name="Robert Carlin" userId="6f75181a-349e-4820-a546-4f00e1e6bb42" providerId="ADAL" clId="{3C7D1572-604E-4700-87AE-30EEE2F38543}" dt="2026-03-10T21:16:24.363" v="4784" actId="478"/>
          <ac:spMkLst>
            <pc:docMk/>
            <pc:sldMk cId="3467770725" sldId="2147482101"/>
            <ac:spMk id="2" creationId="{0B16019E-9086-AF09-6540-84FE4E6C7469}"/>
          </ac:spMkLst>
        </pc:spChg>
        <pc:spChg chg="del">
          <ac:chgData name="Robert Carlin" userId="6f75181a-349e-4820-a546-4f00e1e6bb42" providerId="ADAL" clId="{3C7D1572-604E-4700-87AE-30EEE2F38543}" dt="2026-03-10T21:17:55.283" v="4822" actId="478"/>
          <ac:spMkLst>
            <pc:docMk/>
            <pc:sldMk cId="3467770725" sldId="2147482101"/>
            <ac:spMk id="3" creationId="{749D3361-9E93-18EF-A556-396C46C4F6E0}"/>
          </ac:spMkLst>
        </pc:spChg>
        <pc:spChg chg="add mod">
          <ac:chgData name="Robert Carlin" userId="6f75181a-349e-4820-a546-4f00e1e6bb42" providerId="ADAL" clId="{3C7D1572-604E-4700-87AE-30EEE2F38543}" dt="2026-03-10T21:17:07.112" v="4821" actId="1076"/>
          <ac:spMkLst>
            <pc:docMk/>
            <pc:sldMk cId="3467770725" sldId="2147482101"/>
            <ac:spMk id="11" creationId="{BFDB0EE7-E497-EAB1-70E1-E8AF33D795E9}"/>
          </ac:spMkLst>
        </pc:spChg>
        <pc:spChg chg="add mod">
          <ac:chgData name="Robert Carlin" userId="6f75181a-349e-4820-a546-4f00e1e6bb42" providerId="ADAL" clId="{3C7D1572-604E-4700-87AE-30EEE2F38543}" dt="2026-03-10T21:17:04.029" v="4820" actId="1076"/>
          <ac:spMkLst>
            <pc:docMk/>
            <pc:sldMk cId="3467770725" sldId="2147482101"/>
            <ac:spMk id="12" creationId="{9140CA4C-0960-EB1B-3E77-F4EA5315288C}"/>
          </ac:spMkLst>
        </pc:spChg>
        <pc:spChg chg="add mod">
          <ac:chgData name="Robert Carlin" userId="6f75181a-349e-4820-a546-4f00e1e6bb42" providerId="ADAL" clId="{3C7D1572-604E-4700-87AE-30EEE2F38543}" dt="2026-03-10T21:21:24.736" v="4884" actId="1076"/>
          <ac:spMkLst>
            <pc:docMk/>
            <pc:sldMk cId="3467770725" sldId="2147482101"/>
            <ac:spMk id="13" creationId="{0886C9E6-CBB8-3FD6-BB2C-1332AD68B741}"/>
          </ac:spMkLst>
        </pc:spChg>
        <pc:spChg chg="add del mod">
          <ac:chgData name="Robert Carlin" userId="6f75181a-349e-4820-a546-4f00e1e6bb42" providerId="ADAL" clId="{3C7D1572-604E-4700-87AE-30EEE2F38543}" dt="2026-03-10T21:22:42.696" v="4892" actId="478"/>
          <ac:spMkLst>
            <pc:docMk/>
            <pc:sldMk cId="3467770725" sldId="2147482101"/>
            <ac:spMk id="14" creationId="{4A43486B-9B95-A7EB-AAFD-301BE3B16276}"/>
          </ac:spMkLst>
        </pc:spChg>
        <pc:spChg chg="add mod">
          <ac:chgData name="Robert Carlin" userId="6f75181a-349e-4820-a546-4f00e1e6bb42" providerId="ADAL" clId="{3C7D1572-604E-4700-87AE-30EEE2F38543}" dt="2026-03-11T01:40:05.183" v="5275" actId="1076"/>
          <ac:spMkLst>
            <pc:docMk/>
            <pc:sldMk cId="3467770725" sldId="2147482101"/>
            <ac:spMk id="15" creationId="{8F488027-7A63-8F09-E9FB-4E1110D06627}"/>
          </ac:spMkLst>
        </pc:spChg>
        <pc:spChg chg="add mod">
          <ac:chgData name="Robert Carlin" userId="6f75181a-349e-4820-a546-4f00e1e6bb42" providerId="ADAL" clId="{3C7D1572-604E-4700-87AE-30EEE2F38543}" dt="2026-03-11T01:38:56.585" v="5269" actId="1076"/>
          <ac:spMkLst>
            <pc:docMk/>
            <pc:sldMk cId="3467770725" sldId="2147482101"/>
            <ac:spMk id="16" creationId="{D3D05042-AF74-FDFD-DA09-9587CD0AA09D}"/>
          </ac:spMkLst>
        </pc:spChg>
        <pc:picChg chg="add del">
          <ac:chgData name="Robert Carlin" userId="6f75181a-349e-4820-a546-4f00e1e6bb42" providerId="ADAL" clId="{3C7D1572-604E-4700-87AE-30EEE2F38543}" dt="2026-03-10T20:46:35.895" v="3223" actId="478"/>
          <ac:picMkLst>
            <pc:docMk/>
            <pc:sldMk cId="3467770725" sldId="2147482101"/>
            <ac:picMk id="6" creationId="{1529EAC8-FEF1-2953-81AF-273F542C7401}"/>
          </ac:picMkLst>
        </pc:picChg>
        <pc:picChg chg="add mod">
          <ac:chgData name="Robert Carlin" userId="6f75181a-349e-4820-a546-4f00e1e6bb42" providerId="ADAL" clId="{3C7D1572-604E-4700-87AE-30EEE2F38543}" dt="2026-03-11T01:39:56.279" v="5274" actId="1076"/>
          <ac:picMkLst>
            <pc:docMk/>
            <pc:sldMk cId="3467770725" sldId="2147482101"/>
            <ac:picMk id="8" creationId="{E8FD9F19-4D38-084A-B589-2D7CF4C121AC}"/>
          </ac:picMkLst>
        </pc:picChg>
        <pc:picChg chg="add mod">
          <ac:chgData name="Robert Carlin" userId="6f75181a-349e-4820-a546-4f00e1e6bb42" providerId="ADAL" clId="{3C7D1572-604E-4700-87AE-30EEE2F38543}" dt="2026-03-11T01:55:18.199" v="5434" actId="1076"/>
          <ac:picMkLst>
            <pc:docMk/>
            <pc:sldMk cId="3467770725" sldId="2147482101"/>
            <ac:picMk id="10" creationId="{C4BB5987-5F7F-0A51-792B-FDB0769509D4}"/>
          </ac:picMkLst>
        </pc:picChg>
      </pc:sldChg>
      <pc:sldChg chg="modSp add mod ord">
        <pc:chgData name="Robert Carlin" userId="6f75181a-349e-4820-a546-4f00e1e6bb42" providerId="ADAL" clId="{3C7D1572-604E-4700-87AE-30EEE2F38543}" dt="2026-03-11T20:20:48.908" v="7366" actId="113"/>
        <pc:sldMkLst>
          <pc:docMk/>
          <pc:sldMk cId="3571947594" sldId="2147482102"/>
        </pc:sldMkLst>
        <pc:spChg chg="mod">
          <ac:chgData name="Robert Carlin" userId="6f75181a-349e-4820-a546-4f00e1e6bb42" providerId="ADAL" clId="{3C7D1572-604E-4700-87AE-30EEE2F38543}" dt="2026-03-11T20:20:48.908" v="7366" actId="113"/>
          <ac:spMkLst>
            <pc:docMk/>
            <pc:sldMk cId="3571947594" sldId="2147482102"/>
            <ac:spMk id="5" creationId="{FCEE81C6-1827-283A-41FD-718B063BC499}"/>
          </ac:spMkLst>
        </pc:spChg>
      </pc:sldChg>
      <pc:sldChg chg="add">
        <pc:chgData name="Robert Carlin" userId="6f75181a-349e-4820-a546-4f00e1e6bb42" providerId="ADAL" clId="{3C7D1572-604E-4700-87AE-30EEE2F38543}" dt="2026-03-02T01:51:06.225" v="89"/>
        <pc:sldMkLst>
          <pc:docMk/>
          <pc:sldMk cId="3655494975" sldId="2147482103"/>
        </pc:sldMkLst>
      </pc:sldChg>
      <pc:sldChg chg="modSp add del mod">
        <pc:chgData name="Robert Carlin" userId="6f75181a-349e-4820-a546-4f00e1e6bb42" providerId="ADAL" clId="{3C7D1572-604E-4700-87AE-30EEE2F38543}" dt="2026-03-11T02:27:30.196" v="5994" actId="47"/>
        <pc:sldMkLst>
          <pc:docMk/>
          <pc:sldMk cId="2689565772" sldId="2147482104"/>
        </pc:sldMkLst>
        <pc:spChg chg="mod">
          <ac:chgData name="Robert Carlin" userId="6f75181a-349e-4820-a546-4f00e1e6bb42" providerId="ADAL" clId="{3C7D1572-604E-4700-87AE-30EEE2F38543}" dt="2026-03-10T19:57:25.447" v="3093" actId="1076"/>
          <ac:spMkLst>
            <pc:docMk/>
            <pc:sldMk cId="2689565772" sldId="2147482104"/>
            <ac:spMk id="5" creationId="{401B01AD-51FA-712B-860B-2782B1DD5348}"/>
          </ac:spMkLst>
        </pc:spChg>
      </pc:sldChg>
      <pc:sldChg chg="add del">
        <pc:chgData name="Robert Carlin" userId="6f75181a-349e-4820-a546-4f00e1e6bb42" providerId="ADAL" clId="{3C7D1572-604E-4700-87AE-30EEE2F38543}" dt="2026-03-11T02:36:02.597" v="6060" actId="47"/>
        <pc:sldMkLst>
          <pc:docMk/>
          <pc:sldMk cId="734324999" sldId="2147482105"/>
        </pc:sldMkLst>
      </pc:sldChg>
      <pc:sldChg chg="addSp delSp modSp new mod ord">
        <pc:chgData name="Robert Carlin" userId="6f75181a-349e-4820-a546-4f00e1e6bb42" providerId="ADAL" clId="{3C7D1572-604E-4700-87AE-30EEE2F38543}" dt="2026-03-11T14:06:26.538" v="7125"/>
        <pc:sldMkLst>
          <pc:docMk/>
          <pc:sldMk cId="2633762590" sldId="2147482106"/>
        </pc:sldMkLst>
        <pc:spChg chg="add mod">
          <ac:chgData name="Robert Carlin" userId="6f75181a-349e-4820-a546-4f00e1e6bb42" providerId="ADAL" clId="{3C7D1572-604E-4700-87AE-30EEE2F38543}" dt="2026-03-11T14:05:59.077" v="7123" actId="1076"/>
          <ac:spMkLst>
            <pc:docMk/>
            <pc:sldMk cId="2633762590" sldId="2147482106"/>
            <ac:spMk id="5" creationId="{440C5CAD-308D-C006-3DE5-A1246F07DC71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14:06:45.762" v="7127"/>
        <pc:sldMkLst>
          <pc:docMk/>
          <pc:sldMk cId="2561217580" sldId="2147482107"/>
        </pc:sldMkLst>
        <pc:spChg chg="add mod">
          <ac:chgData name="Robert Carlin" userId="6f75181a-349e-4820-a546-4f00e1e6bb42" providerId="ADAL" clId="{3C7D1572-604E-4700-87AE-30EEE2F38543}" dt="2026-03-02T14:02:10.613" v="103"/>
          <ac:spMkLst>
            <pc:docMk/>
            <pc:sldMk cId="2561217580" sldId="2147482107"/>
            <ac:spMk id="5" creationId="{4C3AA5BF-E256-300C-02EB-FD3E3E0182B7}"/>
          </ac:spMkLst>
        </pc:spChg>
        <pc:spChg chg="add mod">
          <ac:chgData name="Robert Carlin" userId="6f75181a-349e-4820-a546-4f00e1e6bb42" providerId="ADAL" clId="{3C7D1572-604E-4700-87AE-30EEE2F38543}" dt="2026-03-02T14:02:24.841" v="104"/>
          <ac:spMkLst>
            <pc:docMk/>
            <pc:sldMk cId="2561217580" sldId="2147482107"/>
            <ac:spMk id="6" creationId="{C05B8C0A-65BB-AE1D-1576-43202B4CAD56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14:07:05.811" v="7129"/>
        <pc:sldMkLst>
          <pc:docMk/>
          <pc:sldMk cId="2603824835" sldId="2147482108"/>
        </pc:sldMkLst>
        <pc:spChg chg="add mod">
          <ac:chgData name="Robert Carlin" userId="6f75181a-349e-4820-a546-4f00e1e6bb42" providerId="ADAL" clId="{3C7D1572-604E-4700-87AE-30EEE2F38543}" dt="2026-03-02T14:03:12.141" v="108"/>
          <ac:spMkLst>
            <pc:docMk/>
            <pc:sldMk cId="2603824835" sldId="2147482108"/>
            <ac:spMk id="5" creationId="{C23BCD86-9B58-B7B7-3879-5F297DA1D100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14:07:44.540" v="7135"/>
        <pc:sldMkLst>
          <pc:docMk/>
          <pc:sldMk cId="1656868138" sldId="2147482109"/>
        </pc:sldMkLst>
        <pc:spChg chg="add mod">
          <ac:chgData name="Robert Carlin" userId="6f75181a-349e-4820-a546-4f00e1e6bb42" providerId="ADAL" clId="{3C7D1572-604E-4700-87AE-30EEE2F38543}" dt="2026-03-02T14:04:16.016" v="111"/>
          <ac:spMkLst>
            <pc:docMk/>
            <pc:sldMk cId="1656868138" sldId="2147482109"/>
            <ac:spMk id="5" creationId="{7156D632-C53A-8481-2DB9-E92A46B422C9}"/>
          </ac:spMkLst>
        </pc:spChg>
        <pc:spChg chg="add mod">
          <ac:chgData name="Robert Carlin" userId="6f75181a-349e-4820-a546-4f00e1e6bb42" providerId="ADAL" clId="{3C7D1572-604E-4700-87AE-30EEE2F38543}" dt="2026-03-02T14:04:38.629" v="114"/>
          <ac:spMkLst>
            <pc:docMk/>
            <pc:sldMk cId="1656868138" sldId="2147482109"/>
            <ac:spMk id="6" creationId="{80F51A62-FD56-D1D4-9140-0862C9BFF73D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14:07:35.492" v="7133"/>
        <pc:sldMkLst>
          <pc:docMk/>
          <pc:sldMk cId="2280524681" sldId="2147482110"/>
        </pc:sldMkLst>
        <pc:spChg chg="add mod">
          <ac:chgData name="Robert Carlin" userId="6f75181a-349e-4820-a546-4f00e1e6bb42" providerId="ADAL" clId="{3C7D1572-604E-4700-87AE-30EEE2F38543}" dt="2026-03-02T14:05:17.334" v="119"/>
          <ac:spMkLst>
            <pc:docMk/>
            <pc:sldMk cId="2280524681" sldId="2147482110"/>
            <ac:spMk id="5" creationId="{49F14A94-DD23-AF39-E315-F2989D1F6658}"/>
          </ac:spMkLst>
        </pc:spChg>
      </pc:sldChg>
      <pc:sldChg chg="new del">
        <pc:chgData name="Robert Carlin" userId="6f75181a-349e-4820-a546-4f00e1e6bb42" providerId="ADAL" clId="{3C7D1572-604E-4700-87AE-30EEE2F38543}" dt="2026-03-10T21:09:18.985" v="4761" actId="47"/>
        <pc:sldMkLst>
          <pc:docMk/>
          <pc:sldMk cId="3243770796" sldId="2147482111"/>
        </pc:sldMkLst>
      </pc:sldChg>
      <pc:sldChg chg="addSp delSp modSp new mod">
        <pc:chgData name="Robert Carlin" userId="6f75181a-349e-4820-a546-4f00e1e6bb42" providerId="ADAL" clId="{3C7D1572-604E-4700-87AE-30EEE2F38543}" dt="2026-03-09T14:20:59.259" v="192" actId="478"/>
        <pc:sldMkLst>
          <pc:docMk/>
          <pc:sldMk cId="3783191421" sldId="2147482112"/>
        </pc:sldMkLst>
        <pc:spChg chg="add mod">
          <ac:chgData name="Robert Carlin" userId="6f75181a-349e-4820-a546-4f00e1e6bb42" providerId="ADAL" clId="{3C7D1572-604E-4700-87AE-30EEE2F38543}" dt="2026-03-09T14:11:38.176" v="134"/>
          <ac:spMkLst>
            <pc:docMk/>
            <pc:sldMk cId="3783191421" sldId="2147482112"/>
            <ac:spMk id="6" creationId="{38F6BBB4-C650-6EF5-F3CC-1A9B189989CB}"/>
          </ac:spMkLst>
        </pc:spChg>
        <pc:spChg chg="add mod">
          <ac:chgData name="Robert Carlin" userId="6f75181a-349e-4820-a546-4f00e1e6bb42" providerId="ADAL" clId="{3C7D1572-604E-4700-87AE-30EEE2F38543}" dt="2026-03-09T14:12:05.540" v="139" actId="20577"/>
          <ac:spMkLst>
            <pc:docMk/>
            <pc:sldMk cId="3783191421" sldId="2147482112"/>
            <ac:spMk id="7" creationId="{05D4C020-0963-269E-1C41-D346829B6449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09T14:20:54.098" v="191" actId="478"/>
        <pc:sldMkLst>
          <pc:docMk/>
          <pc:sldMk cId="90655275" sldId="2147482113"/>
        </pc:sldMkLst>
        <pc:spChg chg="add mod">
          <ac:chgData name="Robert Carlin" userId="6f75181a-349e-4820-a546-4f00e1e6bb42" providerId="ADAL" clId="{3C7D1572-604E-4700-87AE-30EEE2F38543}" dt="2026-03-09T14:12:21.149" v="140"/>
          <ac:spMkLst>
            <pc:docMk/>
            <pc:sldMk cId="90655275" sldId="2147482113"/>
            <ac:spMk id="5" creationId="{637476BA-A0D8-6BF5-EC2E-56DB975AFAB5}"/>
          </ac:spMkLst>
        </pc:spChg>
        <pc:spChg chg="add mod">
          <ac:chgData name="Robert Carlin" userId="6f75181a-349e-4820-a546-4f00e1e6bb42" providerId="ADAL" clId="{3C7D1572-604E-4700-87AE-30EEE2F38543}" dt="2026-03-09T14:12:29.194" v="141"/>
          <ac:spMkLst>
            <pc:docMk/>
            <pc:sldMk cId="90655275" sldId="2147482113"/>
            <ac:spMk id="6" creationId="{2DA4ABC6-A369-9D97-CFE9-E583CAB6CD1E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11T20:05:08.896" v="7141" actId="13926"/>
        <pc:sldMkLst>
          <pc:docMk/>
          <pc:sldMk cId="3885563044" sldId="2147482114"/>
        </pc:sldMkLst>
        <pc:spChg chg="add mod">
          <ac:chgData name="Robert Carlin" userId="6f75181a-349e-4820-a546-4f00e1e6bb42" providerId="ADAL" clId="{3C7D1572-604E-4700-87AE-30EEE2F38543}" dt="2026-03-09T14:13:06.535" v="142"/>
          <ac:spMkLst>
            <pc:docMk/>
            <pc:sldMk cId="3885563044" sldId="2147482114"/>
            <ac:spMk id="5" creationId="{E23A58E8-DA9F-A8A9-6DE2-F27E960DFD3D}"/>
          </ac:spMkLst>
        </pc:spChg>
        <pc:spChg chg="add mod">
          <ac:chgData name="Robert Carlin" userId="6f75181a-349e-4820-a546-4f00e1e6bb42" providerId="ADAL" clId="{3C7D1572-604E-4700-87AE-30EEE2F38543}" dt="2026-03-11T20:05:08.896" v="7141" actId="13926"/>
          <ac:spMkLst>
            <pc:docMk/>
            <pc:sldMk cId="3885563044" sldId="2147482114"/>
            <ac:spMk id="6" creationId="{17D7D177-DDAF-DB12-5D27-C8E09B2DE728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20:03:57.509" v="7140" actId="20577"/>
        <pc:sldMkLst>
          <pc:docMk/>
          <pc:sldMk cId="4217603323" sldId="2147482115"/>
        </pc:sldMkLst>
        <pc:spChg chg="add mod">
          <ac:chgData name="Robert Carlin" userId="6f75181a-349e-4820-a546-4f00e1e6bb42" providerId="ADAL" clId="{3C7D1572-604E-4700-87AE-30EEE2F38543}" dt="2026-03-11T20:03:57.509" v="7140" actId="20577"/>
          <ac:spMkLst>
            <pc:docMk/>
            <pc:sldMk cId="4217603323" sldId="2147482115"/>
            <ac:spMk id="5" creationId="{FBC0B2A1-E21B-6CAC-A928-8FD36F571E39}"/>
          </ac:spMkLst>
        </pc:spChg>
        <pc:spChg chg="add mod">
          <ac:chgData name="Robert Carlin" userId="6f75181a-349e-4820-a546-4f00e1e6bb42" providerId="ADAL" clId="{3C7D1572-604E-4700-87AE-30EEE2F38543}" dt="2026-03-11T02:26:32.166" v="5993" actId="1076"/>
          <ac:spMkLst>
            <pc:docMk/>
            <pc:sldMk cId="4217603323" sldId="2147482115"/>
            <ac:spMk id="6" creationId="{AE2B488A-9789-625B-620F-965F6293E5C2}"/>
          </ac:spMkLst>
        </pc:spChg>
        <pc:picChg chg="add mod">
          <ac:chgData name="Robert Carlin" userId="6f75181a-349e-4820-a546-4f00e1e6bb42" providerId="ADAL" clId="{3C7D1572-604E-4700-87AE-30EEE2F38543}" dt="2026-03-11T13:49:51.999" v="6769" actId="1076"/>
          <ac:picMkLst>
            <pc:docMk/>
            <pc:sldMk cId="4217603323" sldId="2147482115"/>
            <ac:picMk id="2" creationId="{82FEED5C-56BE-A44F-D6E1-0DF09CBA1DF3}"/>
          </ac:picMkLst>
        </pc:picChg>
        <pc:picChg chg="add mod">
          <ac:chgData name="Robert Carlin" userId="6f75181a-349e-4820-a546-4f00e1e6bb42" providerId="ADAL" clId="{3C7D1572-604E-4700-87AE-30EEE2F38543}" dt="2026-03-11T13:48:15.108" v="6624" actId="208"/>
          <ac:picMkLst>
            <pc:docMk/>
            <pc:sldMk cId="4217603323" sldId="2147482115"/>
            <ac:picMk id="7" creationId="{CE82D393-5756-23F1-CA6B-24583C9308BD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2:51:12.270" v="6441" actId="1076"/>
        <pc:sldMkLst>
          <pc:docMk/>
          <pc:sldMk cId="1141197594" sldId="2147482119"/>
        </pc:sldMkLst>
        <pc:spChg chg="add mod">
          <ac:chgData name="Robert Carlin" userId="6f75181a-349e-4820-a546-4f00e1e6bb42" providerId="ADAL" clId="{3C7D1572-604E-4700-87AE-30EEE2F38543}" dt="2026-03-11T02:51:07.715" v="6440" actId="1076"/>
          <ac:spMkLst>
            <pc:docMk/>
            <pc:sldMk cId="1141197594" sldId="2147482119"/>
            <ac:spMk id="5" creationId="{242F3371-4C2D-EE27-1B1D-578379771302}"/>
          </ac:spMkLst>
        </pc:spChg>
        <pc:spChg chg="add mod">
          <ac:chgData name="Robert Carlin" userId="6f75181a-349e-4820-a546-4f00e1e6bb42" providerId="ADAL" clId="{3C7D1572-604E-4700-87AE-30EEE2F38543}" dt="2026-03-11T02:51:12.270" v="6441" actId="1076"/>
          <ac:spMkLst>
            <pc:docMk/>
            <pc:sldMk cId="1141197594" sldId="2147482119"/>
            <ac:spMk id="6" creationId="{4DF0A5AC-AA87-8505-BD18-0D7F2996C583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11T20:08:09.808" v="7142" actId="13926"/>
        <pc:sldMkLst>
          <pc:docMk/>
          <pc:sldMk cId="3165900614" sldId="2147482120"/>
        </pc:sldMkLst>
        <pc:spChg chg="add mod">
          <ac:chgData name="Robert Carlin" userId="6f75181a-349e-4820-a546-4f00e1e6bb42" providerId="ADAL" clId="{3C7D1572-604E-4700-87AE-30EEE2F38543}" dt="2026-03-11T02:50:17.110" v="6435" actId="1076"/>
          <ac:spMkLst>
            <pc:docMk/>
            <pc:sldMk cId="3165900614" sldId="2147482120"/>
            <ac:spMk id="5" creationId="{B7B7E17E-D5F8-3E5A-613F-887D37468612}"/>
          </ac:spMkLst>
        </pc:spChg>
        <pc:spChg chg="add mod">
          <ac:chgData name="Robert Carlin" userId="6f75181a-349e-4820-a546-4f00e1e6bb42" providerId="ADAL" clId="{3C7D1572-604E-4700-87AE-30EEE2F38543}" dt="2026-03-11T20:08:09.808" v="7142" actId="13926"/>
          <ac:spMkLst>
            <pc:docMk/>
            <pc:sldMk cId="3165900614" sldId="2147482120"/>
            <ac:spMk id="6" creationId="{509C21F5-BF33-DC36-331F-40AFBED27DBD}"/>
          </ac:spMkLst>
        </pc:spChg>
        <pc:picChg chg="add mod">
          <ac:chgData name="Robert Carlin" userId="6f75181a-349e-4820-a546-4f00e1e6bb42" providerId="ADAL" clId="{3C7D1572-604E-4700-87AE-30EEE2F38543}" dt="2026-03-11T02:50:32.756" v="6437" actId="14100"/>
          <ac:picMkLst>
            <pc:docMk/>
            <pc:sldMk cId="3165900614" sldId="2147482120"/>
            <ac:picMk id="3" creationId="{4078F992-44E4-2676-429A-C4840CF5CD69}"/>
          </ac:picMkLst>
        </pc:picChg>
        <pc:picChg chg="add mod">
          <ac:chgData name="Robert Carlin" userId="6f75181a-349e-4820-a546-4f00e1e6bb42" providerId="ADAL" clId="{3C7D1572-604E-4700-87AE-30EEE2F38543}" dt="2026-03-11T02:50:38.631" v="6438" actId="1076"/>
          <ac:picMkLst>
            <pc:docMk/>
            <pc:sldMk cId="3165900614" sldId="2147482120"/>
            <ac:picMk id="8" creationId="{FFC1EB74-9163-9B38-FF01-23D516D9EC56}"/>
          </ac:picMkLst>
        </pc:picChg>
      </pc:sldChg>
      <pc:sldChg chg="addSp delSp modSp new mod">
        <pc:chgData name="Robert Carlin" userId="6f75181a-349e-4820-a546-4f00e1e6bb42" providerId="ADAL" clId="{3C7D1572-604E-4700-87AE-30EEE2F38543}" dt="2026-03-11T20:25:21.964" v="7390" actId="20577"/>
        <pc:sldMkLst>
          <pc:docMk/>
          <pc:sldMk cId="466390865" sldId="2147482121"/>
        </pc:sldMkLst>
        <pc:spChg chg="del">
          <ac:chgData name="Robert Carlin" userId="6f75181a-349e-4820-a546-4f00e1e6bb42" providerId="ADAL" clId="{3C7D1572-604E-4700-87AE-30EEE2F38543}" dt="2026-03-10T13:32:06.608" v="1364" actId="478"/>
          <ac:spMkLst>
            <pc:docMk/>
            <pc:sldMk cId="466390865" sldId="2147482121"/>
            <ac:spMk id="2" creationId="{C13463BF-132C-B56F-7066-29453B3A9C7B}"/>
          </ac:spMkLst>
        </pc:spChg>
        <pc:spChg chg="del">
          <ac:chgData name="Robert Carlin" userId="6f75181a-349e-4820-a546-4f00e1e6bb42" providerId="ADAL" clId="{3C7D1572-604E-4700-87AE-30EEE2F38543}" dt="2026-03-10T13:31:56.441" v="1363" actId="478"/>
          <ac:spMkLst>
            <pc:docMk/>
            <pc:sldMk cId="466390865" sldId="2147482121"/>
            <ac:spMk id="3" creationId="{E888A5A4-BB2C-4985-1AD1-3C2A6066A30A}"/>
          </ac:spMkLst>
        </pc:spChg>
        <pc:spChg chg="add mod">
          <ac:chgData name="Robert Carlin" userId="6f75181a-349e-4820-a546-4f00e1e6bb42" providerId="ADAL" clId="{3C7D1572-604E-4700-87AE-30EEE2F38543}" dt="2026-03-11T20:24:48.801" v="7377" actId="1076"/>
          <ac:spMkLst>
            <pc:docMk/>
            <pc:sldMk cId="466390865" sldId="2147482121"/>
            <ac:spMk id="5" creationId="{BA7829A0-F1E8-4C5E-3A49-8ABA91ACAB9D}"/>
          </ac:spMkLst>
        </pc:spChg>
        <pc:spChg chg="add mod">
          <ac:chgData name="Robert Carlin" userId="6f75181a-349e-4820-a546-4f00e1e6bb42" providerId="ADAL" clId="{3C7D1572-604E-4700-87AE-30EEE2F38543}" dt="2026-03-11T20:25:21.964" v="7390" actId="20577"/>
          <ac:spMkLst>
            <pc:docMk/>
            <pc:sldMk cId="466390865" sldId="2147482121"/>
            <ac:spMk id="6" creationId="{8FBDAE52-C12A-82B0-17CF-01B572E1E07E}"/>
          </ac:spMkLst>
        </pc:spChg>
        <pc:picChg chg="add mod">
          <ac:chgData name="Robert Carlin" userId="6f75181a-349e-4820-a546-4f00e1e6bb42" providerId="ADAL" clId="{3C7D1572-604E-4700-87AE-30EEE2F38543}" dt="2026-03-11T20:24:34.472" v="7374" actId="1076"/>
          <ac:picMkLst>
            <pc:docMk/>
            <pc:sldMk cId="466390865" sldId="2147482121"/>
            <ac:picMk id="8" creationId="{861ECA33-EAE9-BB70-039B-869B633F8558}"/>
          </ac:picMkLst>
        </pc:picChg>
      </pc:sldChg>
      <pc:sldChg chg="addSp delSp modSp new mod">
        <pc:chgData name="Robert Carlin" userId="6f75181a-349e-4820-a546-4f00e1e6bb42" providerId="ADAL" clId="{3C7D1572-604E-4700-87AE-30EEE2F38543}" dt="2026-03-11T20:10:36.480" v="7195" actId="13926"/>
        <pc:sldMkLst>
          <pc:docMk/>
          <pc:sldMk cId="3012214179" sldId="2147482122"/>
        </pc:sldMkLst>
        <pc:spChg chg="add mod">
          <ac:chgData name="Robert Carlin" userId="6f75181a-349e-4820-a546-4f00e1e6bb42" providerId="ADAL" clId="{3C7D1572-604E-4700-87AE-30EEE2F38543}" dt="2026-03-10T13:46:40.104" v="1714" actId="14100"/>
          <ac:spMkLst>
            <pc:docMk/>
            <pc:sldMk cId="3012214179" sldId="2147482122"/>
            <ac:spMk id="2" creationId="{E540F528-2631-9A30-D5FF-6E5D417882C9}"/>
          </ac:spMkLst>
        </pc:spChg>
        <pc:spChg chg="add del mod">
          <ac:chgData name="Robert Carlin" userId="6f75181a-349e-4820-a546-4f00e1e6bb42" providerId="ADAL" clId="{3C7D1572-604E-4700-87AE-30EEE2F38543}" dt="2026-03-10T13:36:50.842" v="1466" actId="478"/>
          <ac:spMkLst>
            <pc:docMk/>
            <pc:sldMk cId="3012214179" sldId="2147482122"/>
            <ac:spMk id="3" creationId="{842399AE-B57F-38FB-8190-4522F49E9C3E}"/>
          </ac:spMkLst>
        </pc:spChg>
        <pc:spChg chg="add mod">
          <ac:chgData name="Robert Carlin" userId="6f75181a-349e-4820-a546-4f00e1e6bb42" providerId="ADAL" clId="{3C7D1572-604E-4700-87AE-30EEE2F38543}" dt="2026-03-11T20:10:36.480" v="7195" actId="13926"/>
          <ac:spMkLst>
            <pc:docMk/>
            <pc:sldMk cId="3012214179" sldId="2147482122"/>
            <ac:spMk id="6" creationId="{91008630-1448-627B-5772-B6316925311A}"/>
          </ac:spMkLst>
        </pc:spChg>
        <pc:spChg chg="add mod">
          <ac:chgData name="Robert Carlin" userId="6f75181a-349e-4820-a546-4f00e1e6bb42" providerId="ADAL" clId="{3C7D1572-604E-4700-87AE-30EEE2F38543}" dt="2026-03-09T14:28:29.967" v="256" actId="1076"/>
          <ac:spMkLst>
            <pc:docMk/>
            <pc:sldMk cId="3012214179" sldId="2147482122"/>
            <ac:spMk id="7" creationId="{A8F45385-C956-09EB-9FF4-84885DFE01C7}"/>
          </ac:spMkLst>
        </pc:spChg>
        <pc:spChg chg="add mod">
          <ac:chgData name="Robert Carlin" userId="6f75181a-349e-4820-a546-4f00e1e6bb42" providerId="ADAL" clId="{3C7D1572-604E-4700-87AE-30EEE2F38543}" dt="2026-03-11T02:07:32.321" v="5829" actId="255"/>
          <ac:spMkLst>
            <pc:docMk/>
            <pc:sldMk cId="3012214179" sldId="2147482122"/>
            <ac:spMk id="8" creationId="{A7EDD389-D970-525B-D0F8-E8F541567068}"/>
          </ac:spMkLst>
        </pc:spChg>
        <pc:picChg chg="add mod">
          <ac:chgData name="Robert Carlin" userId="6f75181a-349e-4820-a546-4f00e1e6bb42" providerId="ADAL" clId="{3C7D1572-604E-4700-87AE-30EEE2F38543}" dt="2026-03-10T13:37:03.566" v="1468" actId="1076"/>
          <ac:picMkLst>
            <pc:docMk/>
            <pc:sldMk cId="3012214179" sldId="2147482122"/>
            <ac:picMk id="5" creationId="{42AA924D-2D77-B733-9310-590E9EAB5839}"/>
          </ac:picMkLst>
        </pc:picChg>
      </pc:sldChg>
      <pc:sldChg chg="addSp delSp modSp new mod">
        <pc:chgData name="Robert Carlin" userId="6f75181a-349e-4820-a546-4f00e1e6bb42" providerId="ADAL" clId="{3C7D1572-604E-4700-87AE-30EEE2F38543}" dt="2026-03-11T20:10:48.490" v="7196" actId="1076"/>
        <pc:sldMkLst>
          <pc:docMk/>
          <pc:sldMk cId="3332221724" sldId="2147482123"/>
        </pc:sldMkLst>
        <pc:spChg chg="add mod">
          <ac:chgData name="Robert Carlin" userId="6f75181a-349e-4820-a546-4f00e1e6bb42" providerId="ADAL" clId="{3C7D1572-604E-4700-87AE-30EEE2F38543}" dt="2026-03-11T02:52:31.955" v="6479" actId="20577"/>
          <ac:spMkLst>
            <pc:docMk/>
            <pc:sldMk cId="3332221724" sldId="2147482123"/>
            <ac:spMk id="5" creationId="{215D637A-EA53-574C-1524-3825FAAF02EC}"/>
          </ac:spMkLst>
        </pc:spChg>
        <pc:spChg chg="add mod">
          <ac:chgData name="Robert Carlin" userId="6f75181a-349e-4820-a546-4f00e1e6bb42" providerId="ADAL" clId="{3C7D1572-604E-4700-87AE-30EEE2F38543}" dt="2026-03-11T20:10:48.490" v="7196" actId="1076"/>
          <ac:spMkLst>
            <pc:docMk/>
            <pc:sldMk cId="3332221724" sldId="2147482123"/>
            <ac:spMk id="6" creationId="{36810B45-B61D-076F-4A1F-CD581CF42C32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11T03:09:40.715" v="6617" actId="20577"/>
        <pc:sldMkLst>
          <pc:docMk/>
          <pc:sldMk cId="2820418299" sldId="2147482124"/>
        </pc:sldMkLst>
        <pc:spChg chg="add mod">
          <ac:chgData name="Robert Carlin" userId="6f75181a-349e-4820-a546-4f00e1e6bb42" providerId="ADAL" clId="{3C7D1572-604E-4700-87AE-30EEE2F38543}" dt="2026-03-11T03:09:40.715" v="6617" actId="20577"/>
          <ac:spMkLst>
            <pc:docMk/>
            <pc:sldMk cId="2820418299" sldId="2147482124"/>
            <ac:spMk id="5" creationId="{E8150A1A-02E4-96A1-680F-93223330F714}"/>
          </ac:spMkLst>
        </pc:spChg>
        <pc:spChg chg="add mod">
          <ac:chgData name="Robert Carlin" userId="6f75181a-349e-4820-a546-4f00e1e6bb42" providerId="ADAL" clId="{3C7D1572-604E-4700-87AE-30EEE2F38543}" dt="2026-03-09T15:00:50.760" v="274"/>
          <ac:spMkLst>
            <pc:docMk/>
            <pc:sldMk cId="2820418299" sldId="2147482124"/>
            <ac:spMk id="6" creationId="{7346DE13-E9E8-C894-00AA-98D8003BE356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11T03:08:53.367" v="6601" actId="20577"/>
        <pc:sldMkLst>
          <pc:docMk/>
          <pc:sldMk cId="2261573380" sldId="2147482126"/>
        </pc:sldMkLst>
        <pc:spChg chg="add del mod">
          <ac:chgData name="Robert Carlin" userId="6f75181a-349e-4820-a546-4f00e1e6bb42" providerId="ADAL" clId="{3C7D1572-604E-4700-87AE-30EEE2F38543}" dt="2026-03-11T02:32:25.672" v="6048" actId="478"/>
          <ac:spMkLst>
            <pc:docMk/>
            <pc:sldMk cId="2261573380" sldId="2147482126"/>
            <ac:spMk id="2" creationId="{14903535-7C46-8B80-9657-A33AE8E01720}"/>
          </ac:spMkLst>
        </pc:spChg>
        <pc:spChg chg="del mod">
          <ac:chgData name="Robert Carlin" userId="6f75181a-349e-4820-a546-4f00e1e6bb42" providerId="ADAL" clId="{3C7D1572-604E-4700-87AE-30EEE2F38543}" dt="2026-03-11T02:32:34.288" v="6050" actId="478"/>
          <ac:spMkLst>
            <pc:docMk/>
            <pc:sldMk cId="2261573380" sldId="2147482126"/>
            <ac:spMk id="3" creationId="{1A096BBC-5AAB-FF9C-B431-31A91A6427F4}"/>
          </ac:spMkLst>
        </pc:spChg>
        <pc:spChg chg="add mod">
          <ac:chgData name="Robert Carlin" userId="6f75181a-349e-4820-a546-4f00e1e6bb42" providerId="ADAL" clId="{3C7D1572-604E-4700-87AE-30EEE2F38543}" dt="2026-03-11T03:08:53.367" v="6601" actId="20577"/>
          <ac:spMkLst>
            <pc:docMk/>
            <pc:sldMk cId="2261573380" sldId="2147482126"/>
            <ac:spMk id="5" creationId="{AFC64E8A-E5C8-E788-78CE-F89109029BCD}"/>
          </ac:spMkLst>
        </pc:spChg>
        <pc:spChg chg="add mod">
          <ac:chgData name="Robert Carlin" userId="6f75181a-349e-4820-a546-4f00e1e6bb42" providerId="ADAL" clId="{3C7D1572-604E-4700-87AE-30EEE2F38543}" dt="2026-03-11T02:32:57.529" v="6053" actId="1076"/>
          <ac:spMkLst>
            <pc:docMk/>
            <pc:sldMk cId="2261573380" sldId="2147482126"/>
            <ac:spMk id="7" creationId="{B2318E17-87E1-BB81-81DE-1C44333A7D70}"/>
          </ac:spMkLst>
        </pc:spChg>
        <pc:spChg chg="add del mod">
          <ac:chgData name="Robert Carlin" userId="6f75181a-349e-4820-a546-4f00e1e6bb42" providerId="ADAL" clId="{3C7D1572-604E-4700-87AE-30EEE2F38543}" dt="2026-03-11T02:32:37.886" v="6051" actId="478"/>
          <ac:spMkLst>
            <pc:docMk/>
            <pc:sldMk cId="2261573380" sldId="2147482126"/>
            <ac:spMk id="9" creationId="{239C8EAC-81CC-51CF-0E25-745523F76E03}"/>
          </ac:spMkLst>
        </pc:spChg>
      </pc:sldChg>
      <pc:sldChg chg="addSp delSp modSp new mod">
        <pc:chgData name="Robert Carlin" userId="6f75181a-349e-4820-a546-4f00e1e6bb42" providerId="ADAL" clId="{3C7D1572-604E-4700-87AE-30EEE2F38543}" dt="2026-03-11T02:34:59.374" v="6058" actId="113"/>
        <pc:sldMkLst>
          <pc:docMk/>
          <pc:sldMk cId="3628108323" sldId="2147482127"/>
        </pc:sldMkLst>
        <pc:spChg chg="add mod">
          <ac:chgData name="Robert Carlin" userId="6f75181a-349e-4820-a546-4f00e1e6bb42" providerId="ADAL" clId="{3C7D1572-604E-4700-87AE-30EEE2F38543}" dt="2026-03-11T02:34:59.374" v="6058" actId="113"/>
          <ac:spMkLst>
            <pc:docMk/>
            <pc:sldMk cId="3628108323" sldId="2147482127"/>
            <ac:spMk id="5" creationId="{812AE0D2-735F-26F7-5FE3-162200BCC345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20:19:23.804" v="7363" actId="1076"/>
        <pc:sldMkLst>
          <pc:docMk/>
          <pc:sldMk cId="2929393222" sldId="2147482128"/>
        </pc:sldMkLst>
        <pc:spChg chg="add mod">
          <ac:chgData name="Robert Carlin" userId="6f75181a-349e-4820-a546-4f00e1e6bb42" providerId="ADAL" clId="{3C7D1572-604E-4700-87AE-30EEE2F38543}" dt="2026-03-11T20:19:15.961" v="7362" actId="1076"/>
          <ac:spMkLst>
            <pc:docMk/>
            <pc:sldMk cId="2929393222" sldId="2147482128"/>
            <ac:spMk id="5" creationId="{F7774CB2-EA24-0056-1061-AC2172635AC9}"/>
          </ac:spMkLst>
        </pc:spChg>
        <pc:spChg chg="add mod">
          <ac:chgData name="Robert Carlin" userId="6f75181a-349e-4820-a546-4f00e1e6bb42" providerId="ADAL" clId="{3C7D1572-604E-4700-87AE-30EEE2F38543}" dt="2026-03-11T20:19:23.804" v="7363" actId="1076"/>
          <ac:spMkLst>
            <pc:docMk/>
            <pc:sldMk cId="2929393222" sldId="2147482128"/>
            <ac:spMk id="6" creationId="{A4354148-A635-B9DB-26AF-4269AD1F0F7F}"/>
          </ac:spMkLst>
        </pc:spChg>
      </pc:sldChg>
      <pc:sldChg chg="new del">
        <pc:chgData name="Robert Carlin" userId="6f75181a-349e-4820-a546-4f00e1e6bb42" providerId="ADAL" clId="{3C7D1572-604E-4700-87AE-30EEE2F38543}" dt="2026-03-11T02:27:41.845" v="5995" actId="47"/>
        <pc:sldMkLst>
          <pc:docMk/>
          <pc:sldMk cId="2413770416" sldId="2147482129"/>
        </pc:sldMkLst>
      </pc:sldChg>
      <pc:sldChg chg="new del">
        <pc:chgData name="Robert Carlin" userId="6f75181a-349e-4820-a546-4f00e1e6bb42" providerId="ADAL" clId="{3C7D1572-604E-4700-87AE-30EEE2F38543}" dt="2026-03-11T02:27:43.467" v="5996" actId="47"/>
        <pc:sldMkLst>
          <pc:docMk/>
          <pc:sldMk cId="973804001" sldId="2147482130"/>
        </pc:sldMkLst>
      </pc:sldChg>
      <pc:sldChg chg="addSp delSp modSp new mod ord">
        <pc:chgData name="Robert Carlin" userId="6f75181a-349e-4820-a546-4f00e1e6bb42" providerId="ADAL" clId="{3C7D1572-604E-4700-87AE-30EEE2F38543}" dt="2026-03-11T20:14:18.960" v="7214"/>
        <pc:sldMkLst>
          <pc:docMk/>
          <pc:sldMk cId="1179397293" sldId="2147482131"/>
        </pc:sldMkLst>
        <pc:spChg chg="add mod">
          <ac:chgData name="Robert Carlin" userId="6f75181a-349e-4820-a546-4f00e1e6bb42" providerId="ADAL" clId="{3C7D1572-604E-4700-87AE-30EEE2F38543}" dt="2026-03-09T15:34:33.908" v="336" actId="20577"/>
          <ac:spMkLst>
            <pc:docMk/>
            <pc:sldMk cId="1179397293" sldId="2147482131"/>
            <ac:spMk id="6" creationId="{E6F5213F-6738-C7CF-5AFF-F5829341088D}"/>
          </ac:spMkLst>
        </pc:spChg>
        <pc:picChg chg="add mod">
          <ac:chgData name="Robert Carlin" userId="6f75181a-349e-4820-a546-4f00e1e6bb42" providerId="ADAL" clId="{3C7D1572-604E-4700-87AE-30EEE2F38543}" dt="2026-03-09T15:33:54.562" v="304"/>
          <ac:picMkLst>
            <pc:docMk/>
            <pc:sldMk cId="1179397293" sldId="2147482131"/>
            <ac:picMk id="5" creationId="{DDDA5E6A-5522-F116-5FFA-D945BE2D3C6B}"/>
          </ac:picMkLst>
        </pc:picChg>
      </pc:sldChg>
      <pc:sldChg chg="add del ord">
        <pc:chgData name="Robert Carlin" userId="6f75181a-349e-4820-a546-4f00e1e6bb42" providerId="ADAL" clId="{3C7D1572-604E-4700-87AE-30EEE2F38543}" dt="2026-03-11T02:09:08.297" v="5831" actId="47"/>
        <pc:sldMkLst>
          <pc:docMk/>
          <pc:sldMk cId="282363734" sldId="2147482132"/>
        </pc:sldMkLst>
      </pc:sldChg>
      <pc:sldChg chg="addSp delSp modSp new mod ord">
        <pc:chgData name="Robert Carlin" userId="6f75181a-349e-4820-a546-4f00e1e6bb42" providerId="ADAL" clId="{3C7D1572-604E-4700-87AE-30EEE2F38543}" dt="2026-03-10T13:15:21.256" v="1061" actId="1076"/>
        <pc:sldMkLst>
          <pc:docMk/>
          <pc:sldMk cId="1430674990" sldId="2147482133"/>
        </pc:sldMkLst>
        <pc:spChg chg="mod">
          <ac:chgData name="Robert Carlin" userId="6f75181a-349e-4820-a546-4f00e1e6bb42" providerId="ADAL" clId="{3C7D1572-604E-4700-87AE-30EEE2F38543}" dt="2026-03-10T13:15:13.974" v="1060" actId="20577"/>
          <ac:spMkLst>
            <pc:docMk/>
            <pc:sldMk cId="1430674990" sldId="2147482133"/>
            <ac:spMk id="2" creationId="{59CCFD45-3C40-014B-1059-FE8C2148818C}"/>
          </ac:spMkLst>
        </pc:spChg>
        <pc:spChg chg="del">
          <ac:chgData name="Robert Carlin" userId="6f75181a-349e-4820-a546-4f00e1e6bb42" providerId="ADAL" clId="{3C7D1572-604E-4700-87AE-30EEE2F38543}" dt="2026-03-10T13:08:48.433" v="417" actId="478"/>
          <ac:spMkLst>
            <pc:docMk/>
            <pc:sldMk cId="1430674990" sldId="2147482133"/>
            <ac:spMk id="3" creationId="{7146631E-AC68-D873-48AA-0548FB5DBA97}"/>
          </ac:spMkLst>
        </pc:spChg>
        <pc:spChg chg="add mod">
          <ac:chgData name="Robert Carlin" userId="6f75181a-349e-4820-a546-4f00e1e6bb42" providerId="ADAL" clId="{3C7D1572-604E-4700-87AE-30EEE2F38543}" dt="2026-03-10T13:15:21.256" v="1061" actId="1076"/>
          <ac:spMkLst>
            <pc:docMk/>
            <pc:sldMk cId="1430674990" sldId="2147482133"/>
            <ac:spMk id="5" creationId="{990773C1-071B-820E-3DC3-3B9BEEC5A87D}"/>
          </ac:spMkLst>
        </pc:spChg>
        <pc:spChg chg="add mod">
          <ac:chgData name="Robert Carlin" userId="6f75181a-349e-4820-a546-4f00e1e6bb42" providerId="ADAL" clId="{3C7D1572-604E-4700-87AE-30EEE2F38543}" dt="2026-03-10T13:13:32.031" v="1004" actId="5793"/>
          <ac:spMkLst>
            <pc:docMk/>
            <pc:sldMk cId="1430674990" sldId="2147482133"/>
            <ac:spMk id="6" creationId="{9EAE29C6-3B35-97A4-E954-6AA673870867}"/>
          </ac:spMkLst>
        </pc:spChg>
      </pc:sldChg>
      <pc:sldChg chg="addSp delSp modSp new mod ord">
        <pc:chgData name="Robert Carlin" userId="6f75181a-349e-4820-a546-4f00e1e6bb42" providerId="ADAL" clId="{3C7D1572-604E-4700-87AE-30EEE2F38543}" dt="2026-03-11T13:50:51.718" v="6818" actId="1076"/>
        <pc:sldMkLst>
          <pc:docMk/>
          <pc:sldMk cId="3603833974" sldId="2147482134"/>
        </pc:sldMkLst>
        <pc:spChg chg="del">
          <ac:chgData name="Robert Carlin" userId="6f75181a-349e-4820-a546-4f00e1e6bb42" providerId="ADAL" clId="{3C7D1572-604E-4700-87AE-30EEE2F38543}" dt="2026-03-10T13:23:07.537" v="1064" actId="478"/>
          <ac:spMkLst>
            <pc:docMk/>
            <pc:sldMk cId="3603833974" sldId="2147482134"/>
            <ac:spMk id="2" creationId="{AB91913D-047A-B628-8CCF-96718886080D}"/>
          </ac:spMkLst>
        </pc:spChg>
        <pc:spChg chg="del">
          <ac:chgData name="Robert Carlin" userId="6f75181a-349e-4820-a546-4f00e1e6bb42" providerId="ADAL" clId="{3C7D1572-604E-4700-87AE-30EEE2F38543}" dt="2026-03-10T13:23:04.463" v="1063" actId="478"/>
          <ac:spMkLst>
            <pc:docMk/>
            <pc:sldMk cId="3603833974" sldId="2147482134"/>
            <ac:spMk id="3" creationId="{D17BD1AF-E38E-FF82-4DFD-95D968C96958}"/>
          </ac:spMkLst>
        </pc:spChg>
        <pc:spChg chg="add mod">
          <ac:chgData name="Robert Carlin" userId="6f75181a-349e-4820-a546-4f00e1e6bb42" providerId="ADAL" clId="{3C7D1572-604E-4700-87AE-30EEE2F38543}" dt="2026-03-11T13:50:51.718" v="6818" actId="1076"/>
          <ac:spMkLst>
            <pc:docMk/>
            <pc:sldMk cId="3603833974" sldId="2147482134"/>
            <ac:spMk id="7" creationId="{D00B8828-5498-5B2B-2DCA-53836C207CE5}"/>
          </ac:spMkLst>
        </pc:spChg>
        <pc:picChg chg="add del mod">
          <ac:chgData name="Robert Carlin" userId="6f75181a-349e-4820-a546-4f00e1e6bb42" providerId="ADAL" clId="{3C7D1572-604E-4700-87AE-30EEE2F38543}" dt="2026-03-11T02:23:08.485" v="5981" actId="478"/>
          <ac:picMkLst>
            <pc:docMk/>
            <pc:sldMk cId="3603833974" sldId="2147482134"/>
            <ac:picMk id="6" creationId="{13C5E61A-4956-75CA-0575-F74CFF9D596E}"/>
          </ac:picMkLst>
        </pc:picChg>
      </pc:sldChg>
      <pc:sldChg chg="new del">
        <pc:chgData name="Robert Carlin" userId="6f75181a-349e-4820-a546-4f00e1e6bb42" providerId="ADAL" clId="{3C7D1572-604E-4700-87AE-30EEE2F38543}" dt="2026-03-11T02:10:44.077" v="5833" actId="47"/>
        <pc:sldMkLst>
          <pc:docMk/>
          <pc:sldMk cId="494004868" sldId="2147482135"/>
        </pc:sldMkLst>
      </pc:sldChg>
      <pc:sldChg chg="new del">
        <pc:chgData name="Robert Carlin" userId="6f75181a-349e-4820-a546-4f00e1e6bb42" providerId="ADAL" clId="{3C7D1572-604E-4700-87AE-30EEE2F38543}" dt="2026-03-11T02:10:46.273" v="5834" actId="47"/>
        <pc:sldMkLst>
          <pc:docMk/>
          <pc:sldMk cId="848418999" sldId="2147482136"/>
        </pc:sldMkLst>
      </pc:sldChg>
      <pc:sldChg chg="addSp delSp modSp new mod ord">
        <pc:chgData name="Robert Carlin" userId="6f75181a-349e-4820-a546-4f00e1e6bb42" providerId="ADAL" clId="{3C7D1572-604E-4700-87AE-30EEE2F38543}" dt="2026-03-11T02:00:13.122" v="5623" actId="20577"/>
        <pc:sldMkLst>
          <pc:docMk/>
          <pc:sldMk cId="1398771697" sldId="2147482137"/>
        </pc:sldMkLst>
        <pc:spChg chg="del">
          <ac:chgData name="Robert Carlin" userId="6f75181a-349e-4820-a546-4f00e1e6bb42" providerId="ADAL" clId="{3C7D1572-604E-4700-87AE-30EEE2F38543}" dt="2026-03-10T19:45:35.107" v="2422" actId="478"/>
          <ac:spMkLst>
            <pc:docMk/>
            <pc:sldMk cId="1398771697" sldId="2147482137"/>
            <ac:spMk id="2" creationId="{50BABEA6-97D9-C59F-6465-87F59001C157}"/>
          </ac:spMkLst>
        </pc:spChg>
        <pc:spChg chg="del mod">
          <ac:chgData name="Robert Carlin" userId="6f75181a-349e-4820-a546-4f00e1e6bb42" providerId="ADAL" clId="{3C7D1572-604E-4700-87AE-30EEE2F38543}" dt="2026-03-10T19:47:14.224" v="2568" actId="478"/>
          <ac:spMkLst>
            <pc:docMk/>
            <pc:sldMk cId="1398771697" sldId="2147482137"/>
            <ac:spMk id="3" creationId="{729FD570-FB74-4002-CBB0-EA5B72995744}"/>
          </ac:spMkLst>
        </pc:spChg>
        <pc:spChg chg="add del mod">
          <ac:chgData name="Robert Carlin" userId="6f75181a-349e-4820-a546-4f00e1e6bb42" providerId="ADAL" clId="{3C7D1572-604E-4700-87AE-30EEE2F38543}" dt="2026-03-10T19:39:23.520" v="1928" actId="478"/>
          <ac:spMkLst>
            <pc:docMk/>
            <pc:sldMk cId="1398771697" sldId="2147482137"/>
            <ac:spMk id="5" creationId="{755F3026-E91A-74FA-8E40-4121C0540A45}"/>
          </ac:spMkLst>
        </pc:spChg>
        <pc:spChg chg="add mod">
          <ac:chgData name="Robert Carlin" userId="6f75181a-349e-4820-a546-4f00e1e6bb42" providerId="ADAL" clId="{3C7D1572-604E-4700-87AE-30EEE2F38543}" dt="2026-03-11T02:00:13.122" v="5623" actId="20577"/>
          <ac:spMkLst>
            <pc:docMk/>
            <pc:sldMk cId="1398771697" sldId="2147482137"/>
            <ac:spMk id="6" creationId="{5EA1360E-DAEE-AB63-9C90-8EB855A9076C}"/>
          </ac:spMkLst>
        </pc:spChg>
        <pc:spChg chg="add del mod">
          <ac:chgData name="Robert Carlin" userId="6f75181a-349e-4820-a546-4f00e1e6bb42" providerId="ADAL" clId="{3C7D1572-604E-4700-87AE-30EEE2F38543}" dt="2026-03-10T19:47:16.479" v="2569" actId="478"/>
          <ac:spMkLst>
            <pc:docMk/>
            <pc:sldMk cId="1398771697" sldId="2147482137"/>
            <ac:spMk id="8" creationId="{EA41C740-CEF9-600F-99FB-4B63C85906A0}"/>
          </ac:spMkLst>
        </pc:spChg>
        <pc:spChg chg="add mod">
          <ac:chgData name="Robert Carlin" userId="6f75181a-349e-4820-a546-4f00e1e6bb42" providerId="ADAL" clId="{3C7D1572-604E-4700-87AE-30EEE2F38543}" dt="2026-03-10T20:49:43.236" v="3241" actId="1076"/>
          <ac:spMkLst>
            <pc:docMk/>
            <pc:sldMk cId="1398771697" sldId="2147482137"/>
            <ac:spMk id="11" creationId="{855AE983-8097-9EF3-EFF9-E11FECB4CB35}"/>
          </ac:spMkLst>
        </pc:spChg>
        <pc:picChg chg="add del mod">
          <ac:chgData name="Robert Carlin" userId="6f75181a-349e-4820-a546-4f00e1e6bb42" providerId="ADAL" clId="{3C7D1572-604E-4700-87AE-30EEE2F38543}" dt="2026-03-10T21:03:04.551" v="4756" actId="478"/>
          <ac:picMkLst>
            <pc:docMk/>
            <pc:sldMk cId="1398771697" sldId="2147482137"/>
            <ac:picMk id="10" creationId="{A0476D16-C869-B466-F6DC-83AA014CE209}"/>
          </ac:picMkLst>
        </pc:picChg>
        <pc:picChg chg="add mod">
          <ac:chgData name="Robert Carlin" userId="6f75181a-349e-4820-a546-4f00e1e6bb42" providerId="ADAL" clId="{3C7D1572-604E-4700-87AE-30EEE2F38543}" dt="2026-03-11T01:49:06.678" v="5412" actId="1076"/>
          <ac:picMkLst>
            <pc:docMk/>
            <pc:sldMk cId="1398771697" sldId="2147482137"/>
            <ac:picMk id="12" creationId="{A75784A8-12DA-C4B3-A127-24204AF0CE1F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1:54:24.274" v="5433" actId="1076"/>
        <pc:sldMkLst>
          <pc:docMk/>
          <pc:sldMk cId="2992077205" sldId="2147482138"/>
        </pc:sldMkLst>
        <pc:spChg chg="del">
          <ac:chgData name="Robert Carlin" userId="6f75181a-349e-4820-a546-4f00e1e6bb42" providerId="ADAL" clId="{3C7D1572-604E-4700-87AE-30EEE2F38543}" dt="2026-03-10T20:42:57.760" v="3221" actId="478"/>
          <ac:spMkLst>
            <pc:docMk/>
            <pc:sldMk cId="2992077205" sldId="2147482138"/>
            <ac:spMk id="2" creationId="{64F97581-0FA9-3607-6F4F-5535C15529C1}"/>
          </ac:spMkLst>
        </pc:spChg>
        <pc:spChg chg="del">
          <ac:chgData name="Robert Carlin" userId="6f75181a-349e-4820-a546-4f00e1e6bb42" providerId="ADAL" clId="{3C7D1572-604E-4700-87AE-30EEE2F38543}" dt="2026-03-10T20:06:08.721" v="3201" actId="478"/>
          <ac:spMkLst>
            <pc:docMk/>
            <pc:sldMk cId="2992077205" sldId="2147482138"/>
            <ac:spMk id="3" creationId="{D5CA1E66-BD05-204B-7C05-2D8B5C9019FA}"/>
          </ac:spMkLst>
        </pc:spChg>
        <pc:spChg chg="add mod">
          <ac:chgData name="Robert Carlin" userId="6f75181a-349e-4820-a546-4f00e1e6bb42" providerId="ADAL" clId="{3C7D1572-604E-4700-87AE-30EEE2F38543}" dt="2026-03-11T01:54:09.778" v="5432" actId="5793"/>
          <ac:spMkLst>
            <pc:docMk/>
            <pc:sldMk cId="2992077205" sldId="2147482138"/>
            <ac:spMk id="5" creationId="{E461A1DC-8551-144F-52E9-7BC9D7DB9A6E}"/>
          </ac:spMkLst>
        </pc:spChg>
        <pc:spChg chg="add mod">
          <ac:chgData name="Robert Carlin" userId="6f75181a-349e-4820-a546-4f00e1e6bb42" providerId="ADAL" clId="{3C7D1572-604E-4700-87AE-30EEE2F38543}" dt="2026-03-11T01:32:19.928" v="4998" actId="1076"/>
          <ac:spMkLst>
            <pc:docMk/>
            <pc:sldMk cId="2992077205" sldId="2147482138"/>
            <ac:spMk id="6" creationId="{79F5B8F0-66C3-A649-0E1F-D6A88280A075}"/>
          </ac:spMkLst>
        </pc:spChg>
        <pc:picChg chg="add mod">
          <ac:chgData name="Robert Carlin" userId="6f75181a-349e-4820-a546-4f00e1e6bb42" providerId="ADAL" clId="{3C7D1572-604E-4700-87AE-30EEE2F38543}" dt="2026-03-11T01:54:24.274" v="5433" actId="1076"/>
          <ac:picMkLst>
            <pc:docMk/>
            <pc:sldMk cId="2992077205" sldId="2147482138"/>
            <ac:picMk id="7" creationId="{05DFEE0E-E48E-5427-ECCC-3341C916CEA2}"/>
          </ac:picMkLst>
        </pc:picChg>
      </pc:sldChg>
      <pc:sldChg chg="addSp delSp modSp new del mod">
        <pc:chgData name="Robert Carlin" userId="6f75181a-349e-4820-a546-4f00e1e6bb42" providerId="ADAL" clId="{3C7D1572-604E-4700-87AE-30EEE2F38543}" dt="2026-03-10T21:11:38.420" v="4775" actId="47"/>
        <pc:sldMkLst>
          <pc:docMk/>
          <pc:sldMk cId="1334949989" sldId="2147482139"/>
        </pc:sldMkLst>
        <pc:spChg chg="del">
          <ac:chgData name="Robert Carlin" userId="6f75181a-349e-4820-a546-4f00e1e6bb42" providerId="ADAL" clId="{3C7D1572-604E-4700-87AE-30EEE2F38543}" dt="2026-03-10T20:05:40.578" v="3199" actId="478"/>
          <ac:spMkLst>
            <pc:docMk/>
            <pc:sldMk cId="1334949989" sldId="2147482139"/>
            <ac:spMk id="2" creationId="{B0323742-B47B-E961-A3BA-CD835CB855CE}"/>
          </ac:spMkLst>
        </pc:spChg>
        <pc:spChg chg="del">
          <ac:chgData name="Robert Carlin" userId="6f75181a-349e-4820-a546-4f00e1e6bb42" providerId="ADAL" clId="{3C7D1572-604E-4700-87AE-30EEE2F38543}" dt="2026-03-10T20:05:43.416" v="3200" actId="478"/>
          <ac:spMkLst>
            <pc:docMk/>
            <pc:sldMk cId="1334949989" sldId="2147482139"/>
            <ac:spMk id="3" creationId="{86C7A121-4D16-ADCF-7FAE-3A89FD36346E}"/>
          </ac:spMkLst>
        </pc:spChg>
        <pc:spChg chg="add mod">
          <ac:chgData name="Robert Carlin" userId="6f75181a-349e-4820-a546-4f00e1e6bb42" providerId="ADAL" clId="{3C7D1572-604E-4700-87AE-30EEE2F38543}" dt="2026-03-10T20:48:27.621" v="3236" actId="1076"/>
          <ac:spMkLst>
            <pc:docMk/>
            <pc:sldMk cId="1334949989" sldId="2147482139"/>
            <ac:spMk id="5" creationId="{009BBDFA-0AAC-7B6F-8516-706EC2621B36}"/>
          </ac:spMkLst>
        </pc:spChg>
        <pc:picChg chg="add mod">
          <ac:chgData name="Robert Carlin" userId="6f75181a-349e-4820-a546-4f00e1e6bb42" providerId="ADAL" clId="{3C7D1572-604E-4700-87AE-30EEE2F38543}" dt="2026-03-10T20:48:06.272" v="3235" actId="1076"/>
          <ac:picMkLst>
            <pc:docMk/>
            <pc:sldMk cId="1334949989" sldId="2147482139"/>
            <ac:picMk id="7" creationId="{3C50636E-EAFA-AC2E-95DB-6D34306E4F47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2:03:41.105" v="5676" actId="1076"/>
        <pc:sldMkLst>
          <pc:docMk/>
          <pc:sldMk cId="1938750622" sldId="2147482139"/>
        </pc:sldMkLst>
        <pc:spChg chg="del">
          <ac:chgData name="Robert Carlin" userId="6f75181a-349e-4820-a546-4f00e1e6bb42" providerId="ADAL" clId="{3C7D1572-604E-4700-87AE-30EEE2F38543}" dt="2026-03-11T02:01:51.853" v="5625" actId="478"/>
          <ac:spMkLst>
            <pc:docMk/>
            <pc:sldMk cId="1938750622" sldId="2147482139"/>
            <ac:spMk id="2" creationId="{73909C03-93F9-7171-19B8-F60B39E7C22B}"/>
          </ac:spMkLst>
        </pc:spChg>
        <pc:spChg chg="del">
          <ac:chgData name="Robert Carlin" userId="6f75181a-349e-4820-a546-4f00e1e6bb42" providerId="ADAL" clId="{3C7D1572-604E-4700-87AE-30EEE2F38543}" dt="2026-03-11T02:02:16.027" v="5627" actId="478"/>
          <ac:spMkLst>
            <pc:docMk/>
            <pc:sldMk cId="1938750622" sldId="2147482139"/>
            <ac:spMk id="3" creationId="{A05E69D9-F098-001D-1373-5086FE96BA34}"/>
          </ac:spMkLst>
        </pc:spChg>
        <pc:spChg chg="add mod">
          <ac:chgData name="Robert Carlin" userId="6f75181a-349e-4820-a546-4f00e1e6bb42" providerId="ADAL" clId="{3C7D1572-604E-4700-87AE-30EEE2F38543}" dt="2026-03-11T02:03:41.105" v="5676" actId="1076"/>
          <ac:spMkLst>
            <pc:docMk/>
            <pc:sldMk cId="1938750622" sldId="2147482139"/>
            <ac:spMk id="7" creationId="{314A8D0A-5098-0ADF-1302-E92B7B0CF9BA}"/>
          </ac:spMkLst>
        </pc:spChg>
        <pc:picChg chg="add mod">
          <ac:chgData name="Robert Carlin" userId="6f75181a-349e-4820-a546-4f00e1e6bb42" providerId="ADAL" clId="{3C7D1572-604E-4700-87AE-30EEE2F38543}" dt="2026-03-11T02:01:50.138" v="5624" actId="14100"/>
          <ac:picMkLst>
            <pc:docMk/>
            <pc:sldMk cId="1938750622" sldId="2147482139"/>
            <ac:picMk id="6" creationId="{3E523426-7F00-97DF-9E3A-8DC4A63A35AC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03:10:07.501" v="6619"/>
        <pc:sldMkLst>
          <pc:docMk/>
          <pc:sldMk cId="4083831291" sldId="2147482140"/>
        </pc:sldMkLst>
        <pc:spChg chg="del">
          <ac:chgData name="Robert Carlin" userId="6f75181a-349e-4820-a546-4f00e1e6bb42" providerId="ADAL" clId="{3C7D1572-604E-4700-87AE-30EEE2F38543}" dt="2026-03-11T02:42:54.579" v="6368" actId="478"/>
          <ac:spMkLst>
            <pc:docMk/>
            <pc:sldMk cId="4083831291" sldId="2147482140"/>
            <ac:spMk id="2" creationId="{7BD07969-C510-0D76-FA38-A8A16DCD78AE}"/>
          </ac:spMkLst>
        </pc:spChg>
        <pc:spChg chg="del">
          <ac:chgData name="Robert Carlin" userId="6f75181a-349e-4820-a546-4f00e1e6bb42" providerId="ADAL" clId="{3C7D1572-604E-4700-87AE-30EEE2F38543}" dt="2026-03-11T02:42:31.885" v="6336" actId="478"/>
          <ac:spMkLst>
            <pc:docMk/>
            <pc:sldMk cId="4083831291" sldId="2147482140"/>
            <ac:spMk id="3" creationId="{EB0AE797-E6E3-D9FC-27A0-677A932CCCD5}"/>
          </ac:spMkLst>
        </pc:spChg>
        <pc:spChg chg="add mod">
          <ac:chgData name="Robert Carlin" userId="6f75181a-349e-4820-a546-4f00e1e6bb42" providerId="ADAL" clId="{3C7D1572-604E-4700-87AE-30EEE2F38543}" dt="2026-03-11T02:42:50.951" v="6367" actId="255"/>
          <ac:spMkLst>
            <pc:docMk/>
            <pc:sldMk cId="4083831291" sldId="2147482140"/>
            <ac:spMk id="9" creationId="{CB2BC68B-C149-75E3-B9F2-1442A89263D1}"/>
          </ac:spMkLst>
        </pc:spChg>
        <pc:picChg chg="add mod">
          <ac:chgData name="Robert Carlin" userId="6f75181a-349e-4820-a546-4f00e1e6bb42" providerId="ADAL" clId="{3C7D1572-604E-4700-87AE-30EEE2F38543}" dt="2026-03-11T01:19:22.906" v="4917" actId="1076"/>
          <ac:picMkLst>
            <pc:docMk/>
            <pc:sldMk cId="4083831291" sldId="2147482140"/>
            <ac:picMk id="6" creationId="{AFF9FDD3-4783-21ED-A1EC-A0B0C32555CE}"/>
          </ac:picMkLst>
        </pc:picChg>
        <pc:picChg chg="add mod">
          <ac:chgData name="Robert Carlin" userId="6f75181a-349e-4820-a546-4f00e1e6bb42" providerId="ADAL" clId="{3C7D1572-604E-4700-87AE-30EEE2F38543}" dt="2026-03-11T01:19:20.719" v="4916" actId="1076"/>
          <ac:picMkLst>
            <pc:docMk/>
            <pc:sldMk cId="4083831291" sldId="2147482140"/>
            <ac:picMk id="8" creationId="{43FD0A70-4852-05C1-F19D-3E6C68D04727}"/>
          </ac:picMkLst>
        </pc:picChg>
      </pc:sldChg>
      <pc:sldChg chg="addSp delSp modSp new mod ord">
        <pc:chgData name="Robert Carlin" userId="6f75181a-349e-4820-a546-4f00e1e6bb42" providerId="ADAL" clId="{3C7D1572-604E-4700-87AE-30EEE2F38543}" dt="2026-03-11T20:13:46.220" v="7212" actId="9405"/>
        <pc:sldMkLst>
          <pc:docMk/>
          <pc:sldMk cId="1229930473" sldId="2147482141"/>
        </pc:sldMkLst>
        <pc:spChg chg="del">
          <ac:chgData name="Robert Carlin" userId="6f75181a-349e-4820-a546-4f00e1e6bb42" providerId="ADAL" clId="{3C7D1572-604E-4700-87AE-30EEE2F38543}" dt="2026-03-11T03:05:29.512" v="6591" actId="478"/>
          <ac:spMkLst>
            <pc:docMk/>
            <pc:sldMk cId="1229930473" sldId="2147482141"/>
            <ac:spMk id="2" creationId="{0B1BAF82-D742-5E52-DC77-6774F0183EF1}"/>
          </ac:spMkLst>
        </pc:spChg>
        <pc:spChg chg="del">
          <ac:chgData name="Robert Carlin" userId="6f75181a-349e-4820-a546-4f00e1e6bb42" providerId="ADAL" clId="{3C7D1572-604E-4700-87AE-30EEE2F38543}" dt="2026-03-11T02:37:19.271" v="6065" actId="478"/>
          <ac:spMkLst>
            <pc:docMk/>
            <pc:sldMk cId="1229930473" sldId="2147482141"/>
            <ac:spMk id="3" creationId="{B641168E-7240-603B-AB50-2AF76FAF5838}"/>
          </ac:spMkLst>
        </pc:spChg>
        <pc:spChg chg="add del mod">
          <ac:chgData name="Robert Carlin" userId="6f75181a-349e-4820-a546-4f00e1e6bb42" providerId="ADAL" clId="{3C7D1572-604E-4700-87AE-30EEE2F38543}" dt="2026-03-11T02:54:52.200" v="6550" actId="478"/>
          <ac:spMkLst>
            <pc:docMk/>
            <pc:sldMk cId="1229930473" sldId="2147482141"/>
            <ac:spMk id="6" creationId="{3F7D4F4B-C0E3-6B84-DC4E-070755A11665}"/>
          </ac:spMkLst>
        </pc:spChg>
        <pc:spChg chg="add del mod">
          <ac:chgData name="Robert Carlin" userId="6f75181a-349e-4820-a546-4f00e1e6bb42" providerId="ADAL" clId="{3C7D1572-604E-4700-87AE-30EEE2F38543}" dt="2026-03-11T02:37:49.320" v="6081" actId="478"/>
          <ac:spMkLst>
            <pc:docMk/>
            <pc:sldMk cId="1229930473" sldId="2147482141"/>
            <ac:spMk id="7" creationId="{E7B5363C-79CE-7D20-3642-71CF06475FE3}"/>
          </ac:spMkLst>
        </pc:spChg>
        <pc:spChg chg="add mod">
          <ac:chgData name="Robert Carlin" userId="6f75181a-349e-4820-a546-4f00e1e6bb42" providerId="ADAL" clId="{3C7D1572-604E-4700-87AE-30EEE2F38543}" dt="2026-03-11T13:57:59.529" v="7110" actId="20577"/>
          <ac:spMkLst>
            <pc:docMk/>
            <pc:sldMk cId="1229930473" sldId="2147482141"/>
            <ac:spMk id="8" creationId="{958AA6F1-CA2C-A13D-753F-BE033741AE56}"/>
          </ac:spMkLst>
        </pc:spChg>
        <pc:picChg chg="add mod">
          <ac:chgData name="Robert Carlin" userId="6f75181a-349e-4820-a546-4f00e1e6bb42" providerId="ADAL" clId="{3C7D1572-604E-4700-87AE-30EEE2F38543}" dt="2026-03-11T03:06:36.327" v="6594" actId="14100"/>
          <ac:picMkLst>
            <pc:docMk/>
            <pc:sldMk cId="1229930473" sldId="2147482141"/>
            <ac:picMk id="10" creationId="{92B972C6-F041-CD61-2967-A6EA78324BFA}"/>
          </ac:picMkLst>
        </pc:picChg>
        <pc:picChg chg="add mod">
          <ac:chgData name="Robert Carlin" userId="6f75181a-349e-4820-a546-4f00e1e6bb42" providerId="ADAL" clId="{3C7D1572-604E-4700-87AE-30EEE2F38543}" dt="2026-03-11T03:06:31.927" v="6593" actId="1076"/>
          <ac:picMkLst>
            <pc:docMk/>
            <pc:sldMk cId="1229930473" sldId="2147482141"/>
            <ac:picMk id="12" creationId="{B1DEC785-A462-30A5-E02E-78E5FBD9B629}"/>
          </ac:picMkLst>
        </pc:picChg>
        <pc:inkChg chg="add">
          <ac:chgData name="Robert Carlin" userId="6f75181a-349e-4820-a546-4f00e1e6bb42" providerId="ADAL" clId="{3C7D1572-604E-4700-87AE-30EEE2F38543}" dt="2026-03-11T20:12:55.208" v="7202" actId="9405"/>
          <ac:inkMkLst>
            <pc:docMk/>
            <pc:sldMk cId="1229930473" sldId="2147482141"/>
            <ac:inkMk id="13" creationId="{1ECB1BDA-8076-E221-C75F-53290422DECB}"/>
          </ac:inkMkLst>
        </pc:inkChg>
        <pc:inkChg chg="add">
          <ac:chgData name="Robert Carlin" userId="6f75181a-349e-4820-a546-4f00e1e6bb42" providerId="ADAL" clId="{3C7D1572-604E-4700-87AE-30EEE2F38543}" dt="2026-03-11T20:13:02.031" v="7203" actId="9405"/>
          <ac:inkMkLst>
            <pc:docMk/>
            <pc:sldMk cId="1229930473" sldId="2147482141"/>
            <ac:inkMk id="14" creationId="{560877DD-FD5E-63B9-CFFC-AE356BDA4284}"/>
          </ac:inkMkLst>
        </pc:inkChg>
        <pc:inkChg chg="add">
          <ac:chgData name="Robert Carlin" userId="6f75181a-349e-4820-a546-4f00e1e6bb42" providerId="ADAL" clId="{3C7D1572-604E-4700-87AE-30EEE2F38543}" dt="2026-03-11T20:13:16.730" v="7204" actId="9405"/>
          <ac:inkMkLst>
            <pc:docMk/>
            <pc:sldMk cId="1229930473" sldId="2147482141"/>
            <ac:inkMk id="15" creationId="{BB91FCA7-EBC7-F4F4-CACF-20FF490A3B98}"/>
          </ac:inkMkLst>
        </pc:inkChg>
        <pc:inkChg chg="add">
          <ac:chgData name="Robert Carlin" userId="6f75181a-349e-4820-a546-4f00e1e6bb42" providerId="ADAL" clId="{3C7D1572-604E-4700-87AE-30EEE2F38543}" dt="2026-03-11T20:13:19.276" v="7205" actId="9405"/>
          <ac:inkMkLst>
            <pc:docMk/>
            <pc:sldMk cId="1229930473" sldId="2147482141"/>
            <ac:inkMk id="16" creationId="{3315347A-ABC1-2A16-47BF-96332CE75305}"/>
          </ac:inkMkLst>
        </pc:inkChg>
        <pc:inkChg chg="add del">
          <ac:chgData name="Robert Carlin" userId="6f75181a-349e-4820-a546-4f00e1e6bb42" providerId="ADAL" clId="{3C7D1572-604E-4700-87AE-30EEE2F38543}" dt="2026-03-11T20:13:33.267" v="7207"/>
          <ac:inkMkLst>
            <pc:docMk/>
            <pc:sldMk cId="1229930473" sldId="2147482141"/>
            <ac:inkMk id="17" creationId="{6312B564-5813-DBE2-8B86-BDCDC7518EC9}"/>
          </ac:inkMkLst>
        </pc:inkChg>
        <pc:inkChg chg="add">
          <ac:chgData name="Robert Carlin" userId="6f75181a-349e-4820-a546-4f00e1e6bb42" providerId="ADAL" clId="{3C7D1572-604E-4700-87AE-30EEE2F38543}" dt="2026-03-11T20:13:33.267" v="7207"/>
          <ac:inkMkLst>
            <pc:docMk/>
            <pc:sldMk cId="1229930473" sldId="2147482141"/>
            <ac:inkMk id="18" creationId="{A4C1690B-61A0-0189-ACF7-614F6F30BC16}"/>
          </ac:inkMkLst>
        </pc:inkChg>
        <pc:inkChg chg="add">
          <ac:chgData name="Robert Carlin" userId="6f75181a-349e-4820-a546-4f00e1e6bb42" providerId="ADAL" clId="{3C7D1572-604E-4700-87AE-30EEE2F38543}" dt="2026-03-11T20:13:35.653" v="7208" actId="9405"/>
          <ac:inkMkLst>
            <pc:docMk/>
            <pc:sldMk cId="1229930473" sldId="2147482141"/>
            <ac:inkMk id="19" creationId="{92596774-3C92-3D67-6FAE-2360B78FC722}"/>
          </ac:inkMkLst>
        </pc:inkChg>
        <pc:inkChg chg="add">
          <ac:chgData name="Robert Carlin" userId="6f75181a-349e-4820-a546-4f00e1e6bb42" providerId="ADAL" clId="{3C7D1572-604E-4700-87AE-30EEE2F38543}" dt="2026-03-11T20:13:38.739" v="7209" actId="9405"/>
          <ac:inkMkLst>
            <pc:docMk/>
            <pc:sldMk cId="1229930473" sldId="2147482141"/>
            <ac:inkMk id="20" creationId="{1C39EB63-A914-3E56-34CC-A059B97A57C1}"/>
          </ac:inkMkLst>
        </pc:inkChg>
        <pc:inkChg chg="add">
          <ac:chgData name="Robert Carlin" userId="6f75181a-349e-4820-a546-4f00e1e6bb42" providerId="ADAL" clId="{3C7D1572-604E-4700-87AE-30EEE2F38543}" dt="2026-03-11T20:13:41.132" v="7210" actId="9405"/>
          <ac:inkMkLst>
            <pc:docMk/>
            <pc:sldMk cId="1229930473" sldId="2147482141"/>
            <ac:inkMk id="21" creationId="{65733B4E-D6AF-6ABB-25E9-9BC759F62303}"/>
          </ac:inkMkLst>
        </pc:inkChg>
        <pc:inkChg chg="add">
          <ac:chgData name="Robert Carlin" userId="6f75181a-349e-4820-a546-4f00e1e6bb42" providerId="ADAL" clId="{3C7D1572-604E-4700-87AE-30EEE2F38543}" dt="2026-03-11T20:13:43.302" v="7211" actId="9405"/>
          <ac:inkMkLst>
            <pc:docMk/>
            <pc:sldMk cId="1229930473" sldId="2147482141"/>
            <ac:inkMk id="22" creationId="{BB2CC96C-0443-418B-0A32-8DECC2C79BC0}"/>
          </ac:inkMkLst>
        </pc:inkChg>
        <pc:inkChg chg="add">
          <ac:chgData name="Robert Carlin" userId="6f75181a-349e-4820-a546-4f00e1e6bb42" providerId="ADAL" clId="{3C7D1572-604E-4700-87AE-30EEE2F38543}" dt="2026-03-11T20:13:46.220" v="7212" actId="9405"/>
          <ac:inkMkLst>
            <pc:docMk/>
            <pc:sldMk cId="1229930473" sldId="2147482141"/>
            <ac:inkMk id="23" creationId="{25F52460-1061-33D4-850E-59EC738788BC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2:55.2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1,'1277'0,"-1245"1,49 9,-48-4,47 1,16-9,75 3,-103 10,-48-7,1 0,29 0,1386-3,-667-3,-718-2,-33-1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46.2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1830 5,'-8'8,"0"0,0-1,-1 0,0 0,0-1,0 0,-1-1,0 0,0 0,-1-1,-20 5,-15 0,0-3,-1-2,1-2,-80-6,10 1,65 1,-52-10,20 2,7 0,41 5,-57-2,57 6,-1 2,1 2,-1 1,1 2,-50 14,54-13,1-2,-1-1,0-2,0-1,1-1,-44-6,-84-16,146 20,1 0,-1-1,0 0,1-1,0 0,0-1,0 0,1-1,0 0,0-1,-11-8,11 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1T20:15:25.5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0,'15854'0'0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1T20:15:35.1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0,'16307'0'0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1T20:15:45.8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2954 385 0,'20'-255'0,"-2994"125"0,3827 424 0,1248-203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1T20:16:07.6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0,'13039'204'0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1T20:16:12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0,'13404'0'0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20:02:06.6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1 161,'463'2,"488"-5,-511-19,157-1,142 62,-511-18,404-13,-550-16,-1-3,141-38,-133 27,172-21,198 38,-244 8,253-15,21 0,737 13,-1060-12,-19 0,646 9,-408 3,-54 23,-34-1,-216-17,151 29,-68-7,16-6,254 1,-165-26,488 5,-415 30,-35 0,237-27,-309-7,-205 0,-1 0,0-2,-1-1,1-2,-1 0,49-21,-54 22,-1 1,1 1,0 2,0 0,1 1,-1 1,29 4,15-1,-47-3,-11-1,1 1,0 0,-1 0,1 1,-1 1,1-1,-1 2,1-1,15 8,-11-1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20:02:10.3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0 229,'1'-1,"-1"0,1 0,0 0,-1 0,1 0,0 0,0 0,0 0,0 0,0 0,0 1,0-1,0 0,0 1,0-1,0 0,0 1,0 0,1-1,-1 1,2-1,32-7,-33 7,257-31,-75 13,46-11,278 0,-107 8,-30-1,206 21,333-9,181 1,-720 11,421 58,-45-2,-633-59,168-24,-107 10,278 10,-260 8,68 1,323-6,-336-19,35-1,-43 22,-57 3,214-28,-250 12,0 5,157 12,-246 3,-1 3,0 2,82 28,-67-18,97 16,-12-18,208-2,982-18,-1307 3,46 8,39 2,-72-11,9 1,-1-2,1-3,61-11,-70 5,84-1,-41 5,361-4,-297 10,-156-1,-1 0,1 0,-1 0,1 1,-1-1,1 1,-1 0,0 0,1 0,-1 1,0-1,0 1,5 3,-6-4,-1 1,0-1,1 1,-1 0,0 0,0-1,0 1,0 0,0 0,0 0,0 0,-1 1,1-1,-1 0,1 0,-1 0,0 0,0 0,0 1,0-1,0 0,-1 0,0 3,-3 13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20:02:14.9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0 208,'4781'0,"-4196"-12,33 1,-352 13,322-4,-372-9,136-2,1257 14,-1437-12,-9 0,601 46,-196-2,-205-34,57 2,-287 11,45 0,-145-13,0-1,0-2,0-1,0-1,36-13,-40 13,0 1,-1 2,1 1,0 1,47 5,3-1,14-5,93-13,-165 13,1-1,-1-1,0 0,0-2,-1 0,1-2,21-11,-12 4,0 2,1 1,0 1,0 1,45-7,-15 4,-36 6,0 2,0 1,31-2,-1 5,162 0,-185 3,0 1,-1 2,0 1,55 18,-37-2,-37-16,0 0,1 0,19 4,167 25,-80-17,-37 1,-57-12,0-1,0-2,39 3,44-8,-87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20:02:19.2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0 297,'626'-2,"654"4,-903 21,-75-2,334-35,-2-47,-475 44,1520-50,-1152 79,70 0,-173-10,310-5,-311-20,-128-1,-69 2,-136 13,0-5,103-29,-113 22,0 4,1 3,106-3,-139 16,359 3,-325 6,1 3,-2 4,151 47,-198-54,1-1,50 2,36 8,-31 0,0-4,2-4,93-3,47 5,0 1,48 10,-31 1,489-22,-361-3,-354 4,0 0,28 6,23 4,31 1,-76-9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02.0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26,'38'1,"0"2,-1 1,1 2,-1 2,0 1,-1 2,0 1,-1 2,45 25,-67-33,0 0,1-1,-1-1,1 0,0-1,0-1,23 2,107-6,-58-2,-70 3,0-1,0-1,0 0,-1-1,1-1,21-10,-19 8,-1 0,2 1,-1 1,27-3,276 4,-169 7,-86-3,-22 2,0-2,0-3,63-10,-53 2,0 2,0 2,75 2,169-12,-193 10,110 7,-84 2,-87 1,1 1,-1 3,47 13,69 10,-8-8,-83-11,138 6,66-36,-72-4,-20 4,-131 13,74 0,-72 5,57-8,-4-6,184-1,-243 14,51-8,39-2,-117 12,31-1,-1 2,89 14,-84-8,0-2,1-2,70-6,-14 0,-91 3,47-1,118 15,38 13,-180-23,64-3,-77-1,-10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20:02:21.7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25,'751'-21,"-424"17,-187 6,-125-2,-1 1,1 0,23 6,-19-2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0T20:02:26.4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0,'8845'636'0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3:42.2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25,'277'18,"-30"-14,-33-2,-121 8,-50-4,47 0,-8-7,0-3,126-23,-127 17,0 3,161 7,-102 3,737-21,-71 11,-474 10,-147 8,-3 1,68 2,-124-5,116 24,-158-18,119 4,24-7,54 0,-106-11,188-4,-115-19,49-2,-74 13,15-1,54 12,801-16,-364 10,-157 6,-317-11,96-1,-179 10,190 5,-234 8,88 2,-121-11,160 24,-114-12,268-9,-212-8,248 3,-425 1,0 1,29 7,-28-5,0-1,26 2,-39-5,0 0,0 1,0 0,-1 1,1 0,0 0,-1 1,1-1,-1 2,0-1,0 1,13 9,-7-2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3:48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1 535,'3072'0,"-2762"-23,-7 1,-190 21,387-7,-2-33,-35-3,-159 19,1566-233,-1509 201,-53 5,-304 51,1 0,-1 1,1-1,0 1,-1 0,1 0,0 0,-1 0,1 1,5 1,-7 0,0 0,1 0,-1 1,0-1,-1 1,1-1,0 1,-1 0,1 0,-1 0,3 5,0-2,1-1,-1 0,1 0,1 0,-1-1,1 0,0 0,-1-1,2 0,-1 0,0-1,1 1,11 1,-7-1,0 1,1 0,20 11,-6 2,48 40,-67-51,-1-1,1 0,0 0,1-1,-1 0,1 0,0-1,18 4,80 8,-25-6,-31 1,217 27,48-5,-178-15,-89-10,0 2,0 3,77 29,-72-25,1-2,90 10,-56-10,46 10,1-5,193 2,-267-20,-43 1,-1-2,1 1,0-2,-1-1,1 0,-1-1,0-1,34-12,186-83,-228 95,0 1,1 0,-1 0,1 1,0 0,0 1,0 0,16 2,92 14,-54-6,202 37,-384-48,-131-16,-268 14,261 6,-1195-2,1159-11,-25 0,-9 34,-257-24,430-10,15 1,-746 7,454 5,298 10,8-1,52-10,-277 15,-466 13,622-30,113-8,55 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3:51.6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0 162,'6'-3,"1"0,-1 0,0 1,1-1,0 2,-1-1,1 1,0 0,0 0,0 1,0 0,9 0,2 0,617-5,-345 8,1297-3,-1507-4,90-15,59-4,-49 11,33 0,809-40,-238 35,-499 20,277 8,5 1,-231-1,2 1,12-14,815 21,-1017-8,170 6,1028-18,-1309 0,50-10,-66 7,1 1,0 0,0 2,0 1,0 0,0 2,28 5,-31-2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0T19:34:01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0,'13358'0'0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0T19:34:06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0,'12292'181'0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24.4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1,'12'1,"0"0,0 2,-1-1,1 1,20 9,-18-7,0 0,1-1,16 3,56-1,126-7,-75-2,256 15,30-1,-252-13,257 4,-143 22,-51-4,878 4,-673 1,-189-6,-143-13,371 13,-181-18,246-4,-351-8,57-1,275-13,-291 10,496 8,-406 10,179-5,542 5,-739 7,122 2,584 17,-395-1,-434-22,661 0,-501-8,-321 3,1 2,27 5,36 4,-67-12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28.2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1,'197'11,"-18"1,210-1,203 1,-111 1,224 1,-64-5,228 2,-557-13,-62-9,-18 0,471 11,136-1,-562-10,79-2,2692 14,-2818 11,-32-1,471-9,-338-3,-142 12,-26-1,686-7,-438-5,-383 4,-1 1,1 2,-1 0,0 2,31 13,24 4,-82-23,0-1,-1 0,1 0,0 0,0 0,0 0,0 0,0 0,0 1,0-1,0 0,0 0,0 0,0 0,0 0,0 0,0 0,0 1,0-1,0 0,0 0,0 0,0 0,0 0,0 0,0 1,0-1,0 0,0 0,-15 1,-3-2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34.2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68,'85'0,"674"-14,-88 3,-94 4,-279-10,329-1,-353 45,-111-7,752 25,-638-35,-60 0,-131-9,508-3,-425-8,52-2,254 30,37 1,465 13,-940-33,1 1,0 3,0 1,64 15,-15 0,1-4,98 5,114 19,-236-25,0-3,1-3,72 0,-32-8,303-14,93 2,-301 15,-152-3,21 1,133-16,-124 6,1 4,113 7,-55 1,-92-3,7 1,0-1,1-3,-1-3,79-17,-122 20,0 0,1 1,-1 1,0-1,0 1,1 1,-1 0,1 0,-1 1,0 0,1 1,-1 0,0 0,0 1,11 5,1 1,0-1,0-1,1 0,0-2,0-1,0 0,0-2,31 0,-23-4,-1-2,1 0,36-12,24-4,-30 10,-1 3,72-1,-92 11,46 7,-48-4,56 0,-45-8,71-12,-104 11,26-1,1 0,-1 3,61 6,-97-4,1 0,-1 0,0 1,0 0,0 0,0 0,0 0,0 1,0 0,-1 0,0 0,1 1,4 4,-3-2,7 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16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1,'0'1,"1"0,-1 0,1 0,-1 0,1 0,-1 0,1 0,-1-1,1 1,0 0,0 0,-1-1,1 1,0 0,0-1,0 1,0 0,0-1,0 0,0 1,0-1,0 1,0-1,0 0,0 0,0 0,2 0,34 5,-33-5,127 3,-84-4,0 2,0 3,75 14,79 14,-138-25,87 12,-111-12,-24-5,0 0,1 2,22 8,-9-2,59 12,-66-17,1 0,-1 1,0 1,38 19,-51-21,0 0,0 0,1-1,0 0,0 0,0-1,0-1,0 0,1 0,-1-1,16 0,373-3,-374 1,49-9,20-1,141-14,-51 4,202-36,-372 54,22-2,69 0,-69 4,0-1,36-6,-29 1,78 0,15-2,-61 2,88 2,-87 5,84-11,-85 3,0 3,0 3,76 9,-16 16,-13 0,-1026-24,854 4,1 2,1 2,-49 14,-66 10,-260-7,-371-24,770-2,0 0,-26-6,-42-4,53 11,-162 3,134 9,47-6,0-2,-31 2,-163-11,172-34,32 34,0 0,0 0,-1 1,1 1,-1 0,-1 0,1 1,-21-3,0 3,-60 2,69 2,2-1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39.8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4,'1383'0,"-1350"1,46 9,-6-1,785 16,-785-25,582 21,-594-18,299 30,54 2,-375-33,-1-3,1 0,0-3,0-1,52-14,-41 7,97-9,-38 7,122-18,242 0,239 31,-334 4,-359-3,426 17,155 15,-216-18,67-10,-341-14,-77 5,0 2,0 1,0 1,61 8,-27 2,81 1,43 4,-115-8,142-5,-133-4,-98 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0:54.67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0 182,'1114'0,"-1094"1,0 1,0 1,0 1,26 9,-26-7,0 0,1-2,40 4,-25-5,-1 1,-1 2,1 2,52 19,-55-17,-9-5,0-2,0 0,0-1,0-1,40-4,-1 1,-41 1,0-1,27-7,-27 5,0 0,28 0,170-13,-68-6,-98 17,1 2,90 7,-38-1,687-2,-772 2,0 1,0 0,0 2,39 13,-4-1,-15-5,1-2,0-1,0-3,59 2,173 14,-183-11,99 0,-2-9,140-5,-287-2,52-13,-60 11,0 1,65-4,-75 9,-1-1,23-6,46-3,81 14,133-6,-220-7,42-3,100-10,-152 13,106-3,-103 10,108-18,-32 2,18 4,64-14,68-10,-206 21,-28 5,0 2,115-2,732 16,-498-5,-271-10,-64 3,24-2,-33 3,1 2,115 7,-165 3,1 1,25 9,-29-8,1 0,-1-1,26 1,-9-2,-1 2,-1 2,58 19,-55-15,0-1,76 10,-59-16,302 14,1286-19,-1631 0,1 2,27 6,-8-1,-16-4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0:59.5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24,'262'12,"12"-1,1052-11,-1272 2,99 19,-97-11,90 3,95-13,287 13,-271-2,10 1,175-2,-280-12,91-11,-124 3,-6 0,89-3,128-3,-166 9,-108 7,94-12,-72 3,1 3,109 9,-51 0,59 9,3 0,1106-13,-1110-11,4 0,-131 8,93-15,69-4,823 24,-1043-1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1:04.8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47,'0'-2,"1"1,-1 0,1 0,-1 0,1 0,0 0,-1 0,1 1,0-1,0 0,0 0,-1 0,1 1,0-1,0 0,0 1,0-1,0 1,0-1,0 1,1 0,-1-1,0 1,0 0,0 0,0 0,3 0,37-4,-35 4,310-1,7 1,-189-11,75-2,984 14,-1155 1,49 8,-48-4,44 0,666-7,-616 13,-89-6,47-1,123 7,-1 0,243 4,9 9,-225-13,128 2,1212-15,-1545 3,47 8,31 1,-36-11,-26 0,1 1,67 12,-72-7,92 1,-8-2,303 8,-413-12,0 1,30 7,36 3,128 1,-82-3,178-9,-139-4,-97 4,-28 1,1-2,-1-2,0-2,86-19,-78 10,80-8,-32 6,-4 3,1 5,143 8,47-2,793-18,-819 19,-225 2,46 8,31 1,237-11,-334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1:09.1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69,'3512'0,"-3296"-12,9 0,1142 13,-1233-13,1 0,1017 13,-1016-12,6-1,202 13,-319-1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1:13.7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26,'1959'0,"-1799"-11,-12-1,938 11,-528 3,-381 10,-7-1,526 6,-265 6,-248 2,-119-15,125 6,-32-16,308-14,-248 6,-153 8,1-2,115-19,19-10,-30 7,-87 13,-1 5,156 6,-97 3,1199-3,-1172 11,8 1,-4-9,314 47,-1-5,-318-34,10-5,59 6,-94-2,186-9,-141-3,0 4,190-5,-265-7,75-3,-138 14,-16 0,-1-1,1-1,-1-2,35-8,-26 5,0 1,0 2,1 1,55 6,3-1,17-7,-86-1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1:17.4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46,'1436'0,"-1197"-12,-10 0,141 24,16 0,1144-12,-1282-12,4 0,37 1,-8 0,1243 12,-1487 1,43 7,25 2,541-9,-332-4,-259 6,-37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3:19.7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95,'520'0,"-495"1,0 2,-1 1,1 1,-1 1,27 11,-18-6,56 10,17-8,177-3,-117 2,-17-1,694-10,-405-2,-107 24,2 0,-26-2,-60 0,659-17,-485-6,1300 2,-1500-12,-15 1,111 13,157-4,-354-9,215-47,-239 38,230-29,-200 29,200-7,130 27,-186 4,-146-3,137-3,-193-9,9 0,28-1,-71 7,46-2,6 7,28 1,197-25,-173 9,0 6,157 9,-110 3,-161-1,-1 0,1 2,-1 1,0 1,32 13,34 8,-21-7,-48-13,1-1,-1-1,1 0,0-2,29 1,-22-2,1 1,0 1,43 12,19 4,-82-18,1 1,0 0,-1 0,15 8,-16-7,0 0,0-1,1 0,-1 0,1-1,15 2,-3-3,-2-1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3:25.5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0 116,'257'-21,"-52"1,-24 16,-72 4,171-24,-193 8,-32 5,2 2,68-1,491 25,-529-11,436 2,-506-4,0 1,-1 1,1 1,-1 0,1 1,-2 0,1 2,-1 0,0 0,14 12,2-2,-22-13,0-2,0 1,0-1,0 0,1-1,-1 0,1-1,0 0,11 0,87-7,31-15,-80 11,109-5,823 34,-753-13,-161 4,34 2,160 5,156 21,-206-20,19 12,35 2,63 5,-79-6,221-7,-464-24,52 0,1-2,-1-3,71-15,-118 15,34-7,-2-1,0-3,67-30,-92 35,1 1,0 2,1 1,47-6,42-10,-79 15,0 3,1 1,0 1,75 7,-16-2,-73 0,0 2,0 0,0 1,-1 2,0 1,0 1,-1 1,26 14,-29-15,-1-1,2-1,-1-1,1-1,0-2,29 3,144-7,-87-2,-63 2,1 2,-1 1,0 3,0 1,0 3,60 20,-38-13,-49-14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52.1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1 183,'1345'0,"-1137"17,895-9,-629-11,-181 5,314-5,-419-7,89-2,485-5,-572 8,270-24,-106-3,105-13,-306 30,270 1,1003 19,-743-2,-358 24,-9 0,6-8,-191-7,128 26,-178-21,325 23,1-32,5-1,-246 8,66 2,-151-14,-60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19.2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1,'69'10,"-29"-2,12 0,-1 3,-1 2,71 28,-52-17,1-4,110 18,-112-30,0-4,91-6,-52 0,-81 1,0-2,0 0,46-14,-6 1,-45 13,0 1,0 1,0 1,1 1,-1 1,35 7,10 0,-2-6,-45-3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54.2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0 183,'343'-24,"0"0,30 27,335-5,-271-31,67-2,2126 36,-2549-2,0-4,107-20,-125 11,-36 7,1 1,0 1,29 0,356 6,-392-1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56.0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0,'68'2,"92"14,22-5,-23-3,168 2,-220-11,-83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4:59.2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73,'11'-5,"1"1,-1 0,1 1,0 0,0 1,21-1,80 3,-57 1,1054-41,-381 45,-238 8,85-1,-50 0,-275-15,419 19,-504 3,304 17,13-37,-429-2,95-17,20-1,-60 17,-56 4,-1-2,0-3,81-17,-104 16,1 2,0 0,51 2,-46 2,-1-2,48-8,-35 3,1 3,0 1,68 6,-18-1,-65 0,47 8,-46-5,43 2,-57-7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5:02.2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94,'1386'18,"-254"-22,-910-14,125-2,55 9,5 0,-243 13,216-4,-226-9,27-1,169 12,405-17,-162 10,-337 9,523-2,-760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5:10.9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1 117,'0'-1,"0"1,0-1,1 0,-1 1,1-1,-1 0,1 1,-1-1,1 0,-1 1,1-1,-1 1,1-1,0 1,-1-1,1 1,0 0,-1-1,1 1,0 0,0 0,-1-1,1 1,0 0,1 0,24-5,-23 5,768-61,5 48,-83 11,590 5,-564 31,53 1,-32-35,574 12,-561-6,363 21,-683-4,231-46,-207-8,-171 14,-115-3,24-2,210-3,-281 19,450-10,-528 14,-30 1,1 1,-1 0,1 1,30 5,-33-1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5:14.0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1,'366'18,"-244"-10,480 46,-188 1,-271-39,212-3,-134-9,666 27,537-24,-792-9,235-25,-7-31,-338 20,303 21,-219 11,-351-4,894-17,-956 25,188 5,-258 5,228 8,-164-17,-168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5:16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0 205,'16'6,"0"-1,1 0,-1-1,1-1,0-1,23 1,4 2,456 30,3-33,-310-2,257 0,729-3,-635-21,-140 4,-82 15,322-22,115-70,-339 84,-193 12,264-11,869-30,-315 31,-615 14,-291-14,-10-1,159 16,-229 2,0 2,108 29,-43-6,129 15,-142-28,-78-13,1-1,-1-2,1-2,0 0,0-3,55-10,-34 6,0 1,1 4,80 5,-16 0,-95-3,-3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5:19.3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1,'29'2,"0"0,42 10,29 3,816 3,-557-22,278 22,260 11,647-30,-1440-2,-1-4,194-38,-224 32,133-8,77 19,-179 2,-95 0,0 0,0 0,0 1,0 0,-1 1,1 0,0 0,-1 1,9 4,-2 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0T19:35:21.1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1,'84'9,"-19"-1,25-2,440 18,-474-25,283 14,-176-2,174-10,-146-4,1349 3,-1178 12,9 0,1419-13,-1746 3,44 7,34 3,-5-12,-87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1T20:13:33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68 0,'5284'-68'0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35.6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1496 47,'-41'19,"0"-2,-2-2,0-1,0-3,-63 9,14-10,-148-1,211-11,0-1,1-2,-34-9,32 6,-1 2,-46-4,47 10,-1-2,1-2,0 0,0-2,1-1,-1-2,-38-17,38 15,-1 1,0 1,0 1,0 2,-1 1,-45-1,57 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38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0 138,'17'-5,"0"0,0 1,0 1,0 0,1 1,-1 1,33 2,-9-1,193 2,-98 1,169-17,-38-34,-142 22,7 12,-42 6,-39 4,0 2,1 3,90 13,-142-14,177 9,3 1,-110-6,0-3,0-3,132-21,-112 11,-57 8,-1 2,1 1,0 2,0 1,53 11,-67-9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41.1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1,'151'7,"222"38,-126-10,-103-30,-128-6,3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1T20:13:43.3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1 254,'286'-114,"-222"91,212-62,-228 75,0 1,0 3,93-1,40 21,35 0,-131-17,-49 1,1 1,0 2,50 7,-72-4,1 1,-1 0,22 11,-25-9,1-2,0 0,0 0,0-1,23 3,84-4,-87-5,0 3,55 7,-60-3,36 7,1-2,69 1,-115-12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FF06D-2468-41B4-937D-EA799E96B10C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F04FD-304B-4DFB-B376-D123049AC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1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F04FD-304B-4DFB-B376-D123049AC1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2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45E68E-21B4-E044-BFBB-D173C108C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85192" y="-52086"/>
            <a:ext cx="12377191" cy="6962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4D3C23-1745-0F41-A3C2-C077196F2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38" y="2241275"/>
            <a:ext cx="11005848" cy="974033"/>
          </a:xfrm>
        </p:spPr>
        <p:txBody>
          <a:bodyPr anchor="t"/>
          <a:lstStyle>
            <a:lvl1pPr algn="ctr">
              <a:defRPr sz="3000" baseline="0">
                <a:solidFill>
                  <a:srgbClr val="5F28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D2BD7-45AB-0547-AE05-A0F12C256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38" y="3651232"/>
            <a:ext cx="11005848" cy="1172817"/>
          </a:xfrm>
        </p:spPr>
        <p:txBody>
          <a:bodyPr/>
          <a:lstStyle>
            <a:lvl1pPr marL="0" indent="0" algn="ctr">
              <a:buNone/>
              <a:defRPr sz="1600" b="1" i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28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DE862B-10CF-6438-5E14-78FEB4DB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B1B-7AC5-4FBD-8A83-FFB1AC860AE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650A5B-AF25-E406-E976-02F3F10C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8BA79-7AF5-63E6-7D72-C388FEE6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EF63-608D-4771-8EF6-AD7D8F74C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51F-F270-EEA3-F90A-A8687FFE8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94254"/>
            <a:ext cx="9770165" cy="8351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2-Line </a:t>
            </a:r>
            <a:r>
              <a:rPr lang="en-US" dirty="0" err="1"/>
              <a:t>headling</a:t>
            </a:r>
            <a:r>
              <a:rPr lang="en-US" dirty="0"/>
              <a:t> can</a:t>
            </a:r>
            <a:br>
              <a:rPr lang="en-US" dirty="0"/>
            </a:br>
            <a:r>
              <a:rPr lang="en-US" dirty="0"/>
              <a:t>go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0A738-F61C-D979-804E-2DC896A5A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6020" y="6385719"/>
            <a:ext cx="354981" cy="182563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800"/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6013AC-5EF3-171F-1D77-CC9A80E22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11430000" cy="4351339"/>
          </a:xfrm>
          <a:prstGeom prst="rect">
            <a:avLst/>
          </a:prstGeom>
        </p:spPr>
        <p:txBody>
          <a:bodyPr lIns="0" tIns="0" rIns="0" bIns="0"/>
          <a:lstStyle>
            <a:lvl1pPr marL="137157" indent="-137157">
              <a:buClr>
                <a:schemeClr val="tx1">
                  <a:lumMod val="50000"/>
                  <a:lumOff val="50000"/>
                </a:schemeClr>
              </a:buClr>
              <a:defRPr sz="1800"/>
            </a:lvl1pPr>
            <a:lvl2pPr marL="320032" indent="-137157">
              <a:buClr>
                <a:schemeClr val="tx1">
                  <a:lumMod val="50000"/>
                  <a:lumOff val="50000"/>
                </a:schemeClr>
              </a:buCl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80260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0A22-6303-DF6B-03E7-CB0C07A8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BF6F7F-61AE-A301-C35D-41413E4C4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F5700-4E0F-EC69-3777-CCCA7D1B2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466CB-8BB3-20D9-71CB-BC1D7C08D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94B5B-D30F-4545-8249-7FFD9D2FA3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01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on 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66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EE5397"/>
                </a:solidFill>
              </a:defRPr>
            </a:pPr>
            <a:endParaRPr sz="1600"/>
          </a:p>
        </p:txBody>
      </p:sp>
      <p:sp>
        <p:nvSpPr>
          <p:cNvPr id="173" name="–Johnathon Smithson"/>
          <p:cNvSpPr txBox="1">
            <a:spLocks noGrp="1"/>
          </p:cNvSpPr>
          <p:nvPr>
            <p:ph type="body" sz="quarter" idx="13"/>
          </p:nvPr>
        </p:nvSpPr>
        <p:spPr>
          <a:xfrm>
            <a:off x="2921000" y="4349750"/>
            <a:ext cx="7453511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900">
                <a:solidFill>
                  <a:srgbClr val="FFFFFF"/>
                </a:solidFill>
                <a:latin typeface="Acumin Pro SemiCondensed ExtLt"/>
                <a:ea typeface="Acumin Pro SemiCondensed ExtLt"/>
                <a:cs typeface="Acumin Pro SemiCondensed ExtLt"/>
                <a:sym typeface="Acumin Pro SemiCondensed Ext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“Type quote here. Oppeto in indoles rusticus defui consectetuer abico facilisi valde.”"/>
          <p:cNvSpPr txBox="1">
            <a:spLocks noGrp="1"/>
          </p:cNvSpPr>
          <p:nvPr>
            <p:ph type="body" sz="quarter" idx="14"/>
          </p:nvPr>
        </p:nvSpPr>
        <p:spPr>
          <a:xfrm>
            <a:off x="2794000" y="3063200"/>
            <a:ext cx="7620000" cy="59503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Acumin Pro SemiCondensed"/>
                <a:ea typeface="Acumin Pro SemiCondensed"/>
                <a:cs typeface="Acumin Pro SemiCondensed"/>
                <a:sym typeface="Acumin Pro SemiCondense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1041" y="190500"/>
            <a:ext cx="285335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6" name="ST. JOSEPH’S HEALTH"/>
          <p:cNvSpPr txBox="1"/>
          <p:nvPr/>
        </p:nvSpPr>
        <p:spPr>
          <a:xfrm>
            <a:off x="9488388" y="63325"/>
            <a:ext cx="2015518" cy="50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algn="r">
              <a:defRPr sz="2400" cap="all" spc="240">
                <a:solidFill>
                  <a:srgbClr val="FFFFFF"/>
                </a:solidFill>
                <a:latin typeface="Acumin Pro SemiCondensed Bold"/>
                <a:ea typeface="Acumin Pro SemiCondensed Bold"/>
                <a:cs typeface="Acumin Pro SemiCondensed Bold"/>
                <a:sym typeface="Acumin Pro SemiCondensed Bold"/>
              </a:defRPr>
            </a:lvl1pPr>
          </a:lstStyle>
          <a:p>
            <a:pPr>
              <a:defRPr>
                <a:latin typeface="Acumin Pro SemiCondensed"/>
                <a:ea typeface="Acumin Pro SemiCondensed"/>
                <a:cs typeface="Acumin Pro SemiCondensed"/>
                <a:sym typeface="Acumin Pro SemiCondensed"/>
              </a:defRPr>
            </a:pPr>
            <a:r>
              <a:rPr sz="1200">
                <a:latin typeface="Acumin Pro SemiCondensed Bold"/>
                <a:ea typeface="Acumin Pro SemiCondensed Bold"/>
                <a:cs typeface="Acumin Pro SemiCondensed Bold"/>
                <a:sym typeface="Acumin Pro SemiCondensed Bold"/>
              </a:rPr>
              <a:t>ST. JOSEPH’S HEALTH</a:t>
            </a:r>
          </a:p>
        </p:txBody>
      </p:sp>
      <p:pic>
        <p:nvPicPr>
          <p:cNvPr id="177" name="Burst-Ghosted.png" descr="Burst-Ghost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2273" y="1228154"/>
            <a:ext cx="4734199" cy="4734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97800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BFF4-9A28-146F-BB24-FFD70A452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420CB-CC8E-25D1-8D52-90F76CAF1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DB3CA-48FC-AE12-116A-92E3D2C4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F4A4B-B37F-B3E0-36D9-C49D3142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B5A6-A27F-3646-8C73-EE23741B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61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6FBB9-33D4-82D9-1AA3-05B0D11E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2B48C-AE9F-10C5-5ED6-AA1336394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D2DC-22F3-C980-8C57-31B56546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92C2-5A71-7D93-D2F6-6160B0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EBB58-53DE-B030-4F27-953D87AE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52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9311-6C9D-0E16-F486-4753FF1D0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F0231-FA3B-D4D2-0460-10B27D7FC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DC33F-D9EA-2F91-8A97-641EC95E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3439B-7070-59C1-BDBB-8F6582A1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0E29-B613-EC17-5EE2-1BDB2AA0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6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5559-E80C-0F3A-0DE3-D619660C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A30E7-9AE1-08F7-87E5-CFD186A99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0483B-D8FE-2E22-5972-D545CA992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44C38-2770-9C30-90E5-8A3A199A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2D936-E055-AEF5-34B2-4F25CC09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63F80-2FC6-FD66-636E-F83B6E6B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19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B0E4-019E-7A40-9E52-CDFDE9B2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D0DA0-5E0D-D491-51AC-F88A2608E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BB54E-3616-EE98-9C05-E6AA15473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BB375-40BB-2E1B-1641-01F6D4D02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BBEFC-06DA-E4A3-24C3-052280727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35DC8-E2A2-D943-3A4C-E57A444AA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326FF-D0C8-775D-9710-8B2D0D96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A12053-6583-CCF6-1FF9-0495E858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85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2C99-E090-4BA7-99F0-9509425BD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38EE3-00EF-04D7-55F0-8419DEF1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66AC8-6DE9-960C-F579-ACAB9CA6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DB052-E794-7F77-1BE9-E5ACE1B8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8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1C80-6213-AF41-A868-B65A287F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0780-53D5-3D41-ACB3-F345E35A0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95D79-F8AE-AA4E-BCE6-F6EB3874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3D939-18D3-1C4E-BE60-5FA227CC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4B5B-D30F-4545-8249-7FFD9D2FA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22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2596CB-05F5-5FFD-5F4B-0FA10442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86153-BF9E-7468-2AB9-30F0CD3F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392CD-6D2D-9177-7D50-63CF3927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68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1CBD-C74D-7342-15A7-7EBA8E4B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17FC8-00F8-D73F-6D4A-256DF12A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A8407-74D5-817C-1803-5C4E34178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67FEF-92C7-9220-722C-6474A8C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D5600-7395-B683-BBEA-BCEFFABD0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37CF8-5B94-CE7D-4272-BF35AC6F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3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2F02-710C-40BE-47A5-E00A33FE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31F2E-987A-955D-94C3-7C9999A3F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2328E-B459-B4CA-5714-0432C4D37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F3A3E-D8AA-66D5-7F29-AF4F6B0E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2DD8C-3B40-4737-13F4-E5ED69AA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6188B-40DE-D5BB-0730-69631B8C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68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A0EFB-2C8A-F49B-BDD9-A92960D2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3B380-67DE-5EC5-2568-2B24728D6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8FBD2-E282-3560-494E-42826F27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589F4-0CD4-0C1D-86BC-C6846302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C1297-31DD-9F3D-836C-633F48B0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06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3113CB-A17E-696D-1A4A-A8109FAD3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06F92-840C-32FB-7216-1C244E85D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57886-B073-B15B-5793-22306E1E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BB683-0ECC-1D18-D762-4706E632E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C6CC1-4354-6430-9288-691F4939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53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8513C-C97E-4113-8658-857406B24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08EB5-FA9A-4FFE-851C-D78EEA3250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57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DD98-E22F-BCA8-4E15-FB6F0A8CE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56525-2141-C7FA-AE17-9EB081FCC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7D523-7799-8234-5586-F98DB31F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96B5-E465-4750-9140-587FAD65D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60CD7-DE86-548C-3FB5-9EFFA36F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87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268F-F2F0-646D-59AB-9F17282A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ADCBB-614F-A0AA-DB76-7569F969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9F9AC-408E-A2B6-4E1F-D053C9A7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A7FB7-6E3B-0537-23C3-4DB239A8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5D3B5-6811-7F40-C9F6-E58793E6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9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0815-D74A-4F18-FAC1-4C1DC122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D4A28-4C32-EBFF-58A6-216D410F5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17EC-CF47-0D92-63EE-5E63AFDB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674EF-06F7-D70B-2175-2F982B68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637D4-A0B9-6B13-F8E8-64473FC0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7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52663-8CDF-6012-EF03-4A17AEFC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C2616-D6CE-2C51-1EBE-4B82C7C87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6E582-6A24-AC03-5A49-A43D00C8B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ADA8D-0148-8A3E-1F04-671F328A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5DBB3-3207-C89D-AE29-0530BECE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8014C-2D4E-AD30-6018-D583E53E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1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D117DD-232E-DB48-BC24-DD4FED527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DC787-7C3D-B54A-9D4D-B455097A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391256"/>
            <a:ext cx="5344215" cy="215575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47C0-A2FD-3E4F-8701-9B7124DD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155" y="6421507"/>
            <a:ext cx="2743200" cy="365125"/>
          </a:xfrm>
        </p:spPr>
        <p:txBody>
          <a:bodyPr/>
          <a:lstStyle/>
          <a:p>
            <a:fld id="{1DD94B5B-D30F-4545-8249-7FFD9D2FA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8D63-114E-6B2A-9A3A-7DAF9E8C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158EE-0475-9B3D-52E5-D8B67563E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AFDED-A01D-EE3F-EEA0-CC432840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C19DF-E82B-7D0E-38E0-162C5B4F0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C078A-5BA4-0BB8-AE36-4001854B2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59439-EBA5-E8EC-5362-AF9A5334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5E453-AC7E-42F1-4BE4-E3674309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EA164-5625-726D-0A39-28D0993C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411B-B8A2-CB96-9F54-546D139D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898D8-0215-EE71-8BAC-58ED1235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DAFEE-A843-2452-71C4-E3020E20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3F94B-60B0-29ED-B96E-DF5323119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7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27893-C9B2-3058-66FD-A6C44B6B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C899F-8A3F-41FE-2E18-9CFD642F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8A3F0-BC7C-84F6-7504-A8A60B1E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70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F8F7-481D-B1F9-819F-6F40267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81669-42D7-8226-8DF9-10E3CA472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079D3-6F44-7BB7-00B1-905C58DD5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FDC6-66DC-85F7-D3CD-105C8F44A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3D71A-6E56-D670-B89C-EBF28F889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E67F6-D16A-3D80-2D90-E0AF199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58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EB3-5B24-7AE0-CA64-2EB68DF2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1D738-AA07-B5C0-FBDA-8FB309C90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39AC4-86DB-DBA9-815D-7711C7CD6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88411-8330-3FF3-DF78-1659B09C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98A23-570C-909F-1EEA-FF8A7071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D7989-A839-AE25-74E9-16C35EAA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6B7E8-C2FC-1022-B880-C2C95969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A2FB6-D8D4-C69B-D044-072A6D8B1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8BD6B-E086-8C2C-D53C-74C7C357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0C30-9BCD-79F1-626D-2C79307DE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ABB1E-E6A5-F933-4613-F35B8992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08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B5019-6D92-9FF1-5F99-E0471D9EC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88339-6955-984E-3015-8327708C3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F6725-B23C-E552-3F3D-6548BAA9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A5DE7-9E4B-9E70-E371-904EEC50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57DDD-1F7E-3FB6-08BD-91D495EA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1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D117DD-232E-DB48-BC24-DD4FED527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DC787-7C3D-B54A-9D4D-B455097A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1418" y="1391256"/>
            <a:ext cx="7934737" cy="215575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47C0-A2FD-3E4F-8701-9B7124DD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155" y="6421507"/>
            <a:ext cx="2743200" cy="365125"/>
          </a:xfrm>
        </p:spPr>
        <p:txBody>
          <a:bodyPr/>
          <a:lstStyle/>
          <a:p>
            <a:fld id="{1DD94B5B-D30F-4545-8249-7FFD9D2FA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4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44E72-C88C-4146-B505-3429DF88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59C0-6FE7-EB42-B029-3EDE7BDB5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2E660-7424-BD44-BE17-F0A430DF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94B5B-D30F-4545-8249-7FFD9D2FA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8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1F3109-FF96-9D4F-BE62-29E5416D7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DC787-7C3D-B54A-9D4D-B455097A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234" y="1094340"/>
            <a:ext cx="5344215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6DD9DE-89E1-334C-8072-F108C957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155" y="6421507"/>
            <a:ext cx="2743200" cy="365125"/>
          </a:xfrm>
        </p:spPr>
        <p:txBody>
          <a:bodyPr/>
          <a:lstStyle/>
          <a:p>
            <a:fld id="{1DD94B5B-D30F-4545-8249-7FFD9D2FA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1F3109-FF96-9D4F-BE62-29E5416D7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DC787-7C3D-B54A-9D4D-B455097A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730" y="1094340"/>
            <a:ext cx="10323719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6DD9DE-89E1-334C-8072-F108C957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155" y="6421507"/>
            <a:ext cx="2743200" cy="365125"/>
          </a:xfrm>
        </p:spPr>
        <p:txBody>
          <a:bodyPr/>
          <a:lstStyle/>
          <a:p>
            <a:fld id="{1DD94B5B-D30F-4545-8249-7FFD9D2FA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59581-3BB7-6045-8FA9-EFDA536518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0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 higher level of care"/>
          <p:cNvSpPr txBox="1"/>
          <p:nvPr/>
        </p:nvSpPr>
        <p:spPr>
          <a:xfrm rot="5400000">
            <a:off x="10531473" y="2215056"/>
            <a:ext cx="2405661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2860" rIns="22860">
            <a:normAutofit/>
          </a:bodyPr>
          <a:lstStyle>
            <a:lvl1pPr algn="l" defTabSz="825500">
              <a:defRPr sz="1800" b="1" cap="all" spc="179">
                <a:solidFill>
                  <a:srgbClr val="58595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900"/>
              <a:t>A higher level of care</a:t>
            </a:r>
          </a:p>
        </p:txBody>
      </p:sp>
      <p:sp>
        <p:nvSpPr>
          <p:cNvPr id="65" name="Presentation title | MM/DD/YY"/>
          <p:cNvSpPr txBox="1">
            <a:spLocks noGrp="1"/>
          </p:cNvSpPr>
          <p:nvPr>
            <p:ph type="body" sz="quarter" idx="21"/>
          </p:nvPr>
        </p:nvSpPr>
        <p:spPr>
          <a:xfrm>
            <a:off x="491833" y="6390764"/>
            <a:ext cx="8123349" cy="31849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900" b="1" cap="all" spc="90">
                <a:solidFill>
                  <a:srgbClr val="459BB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Presentation title | MM/DD/YY</a:t>
            </a:r>
          </a:p>
        </p:txBody>
      </p:sp>
      <p:sp>
        <p:nvSpPr>
          <p:cNvPr id="66" name="St. Joseph’s health"/>
          <p:cNvSpPr txBox="1"/>
          <p:nvPr/>
        </p:nvSpPr>
        <p:spPr>
          <a:xfrm>
            <a:off x="8917276" y="6390764"/>
            <a:ext cx="2405661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2860" rIns="22860">
            <a:normAutofit/>
          </a:bodyPr>
          <a:lstStyle>
            <a:lvl1pPr algn="r" defTabSz="825500">
              <a:defRPr sz="1800" b="1" cap="all" spc="179">
                <a:solidFill>
                  <a:srgbClr val="58595B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900"/>
              <a:t>St. Joseph’s health</a:t>
            </a:r>
          </a:p>
        </p:txBody>
      </p:sp>
      <p:sp>
        <p:nvSpPr>
          <p:cNvPr id="67" name="Slide Title"/>
          <p:cNvSpPr txBox="1">
            <a:spLocks noGrp="1"/>
          </p:cNvSpPr>
          <p:nvPr>
            <p:ph type="body" sz="quarter" idx="22"/>
          </p:nvPr>
        </p:nvSpPr>
        <p:spPr>
          <a:xfrm>
            <a:off x="491833" y="237731"/>
            <a:ext cx="9581006" cy="6286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9309" y="6338242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41179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3C9E7E-180E-F449-A7EC-48E5ECB4CC9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2" y="6381749"/>
            <a:ext cx="12208213" cy="478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17FB58-3593-FE46-B748-8CEE4D0FBC1D}"/>
              </a:ext>
            </a:extLst>
          </p:cNvPr>
          <p:cNvSpPr/>
          <p:nvPr userDrawn="1"/>
        </p:nvSpPr>
        <p:spPr>
          <a:xfrm>
            <a:off x="-8106" y="-61428"/>
            <a:ext cx="12208213" cy="1255918"/>
          </a:xfrm>
          <a:prstGeom prst="rect">
            <a:avLst/>
          </a:prstGeom>
          <a:solidFill>
            <a:srgbClr val="652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A7F32-084B-4048-BA30-389A0C11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0"/>
            <a:ext cx="10515600" cy="1212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FA70C-4519-B14B-AF29-23A344054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93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DB095-70E1-BA46-BEE2-41F3E591C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7859" y="64314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D94B5B-D30F-4545-8249-7FFD9D2FA3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5D444"/>
        </a:buClr>
        <a:buFontTx/>
        <a:buNone/>
        <a:defRPr sz="2600" kern="1200" baseline="0">
          <a:solidFill>
            <a:srgbClr val="6528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23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5D44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99C97-E69F-0FB0-24E2-43551970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9E509-76FB-DFB3-7E73-BC1BCD52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1B516-064E-4B5B-EE5E-8C7E3B4C7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0EDCD-E64D-E942-956E-D36952366D2C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3A10-D889-C944-7BC4-CD94527A1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D55E0-0C1B-8786-9A8F-936646A83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F919EB-F8D8-9A42-9A2F-ECFC3D844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72E49-7F32-A640-C05A-C2FC7CE7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B0DA4-7771-797A-383D-CF6E795C5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5345-2A05-B7A0-FACE-F0040DC26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B6010-087D-4FC3-902B-07F3358F580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B078-32E2-002B-5A7A-A499659B7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6359C-9584-0496-AB4C-C553DEE97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C7245-0BC8-4E5A-9267-85157C12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8.png"/><Relationship Id="rId18" Type="http://schemas.openxmlformats.org/officeDocument/2006/relationships/customXml" Target="../ink/ink8.xml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customXml" Target="../ink/ink5.xml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customXml" Target="../ink/ink4.xml"/><Relationship Id="rId19" Type="http://schemas.openxmlformats.org/officeDocument/2006/relationships/image" Target="../media/image31.png"/><Relationship Id="rId4" Type="http://schemas.openxmlformats.org/officeDocument/2006/relationships/customXml" Target="../ink/ink1.xml"/><Relationship Id="rId9" Type="http://schemas.openxmlformats.org/officeDocument/2006/relationships/image" Target="../media/image26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diabetes/hcp/clinical-guidance/diabetes-podiatrist-health.html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jm.org/doi/full/10.1056/NEJMra161543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vascsurg.org/article/S0741-5214(19)30170-3/fulltext" TargetMode="External"/><Relationship Id="rId2" Type="http://schemas.openxmlformats.org/officeDocument/2006/relationships/hyperlink" Target="https://www.jvascsurg.org/article/S0741-5214(20)31472-5/fulltext" TargetMode="Externa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customXml" Target="../ink/ink21.xml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customXml" Target="../ink/ink19.xml"/><Relationship Id="rId1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customXml" Target="../ink/ink27.xml"/><Relationship Id="rId18" Type="http://schemas.openxmlformats.org/officeDocument/2006/relationships/image" Target="../media/image66.png"/><Relationship Id="rId3" Type="http://schemas.openxmlformats.org/officeDocument/2006/relationships/customXml" Target="../ink/ink22.xml"/><Relationship Id="rId7" Type="http://schemas.openxmlformats.org/officeDocument/2006/relationships/customXml" Target="../ink/ink24.xml"/><Relationship Id="rId12" Type="http://schemas.openxmlformats.org/officeDocument/2006/relationships/image" Target="../media/image63.png"/><Relationship Id="rId17" Type="http://schemas.openxmlformats.org/officeDocument/2006/relationships/customXml" Target="../ink/ink29.xml"/><Relationship Id="rId2" Type="http://schemas.openxmlformats.org/officeDocument/2006/relationships/image" Target="../media/image58.png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customXml" Target="../ink/ink26.xml"/><Relationship Id="rId5" Type="http://schemas.openxmlformats.org/officeDocument/2006/relationships/customXml" Target="../ink/ink23.xml"/><Relationship Id="rId15" Type="http://schemas.openxmlformats.org/officeDocument/2006/relationships/customXml" Target="../ink/ink28.xml"/><Relationship Id="rId10" Type="http://schemas.openxmlformats.org/officeDocument/2006/relationships/image" Target="../media/image62.png"/><Relationship Id="rId19" Type="http://schemas.openxmlformats.org/officeDocument/2006/relationships/customXml" Target="../ink/ink30.xml"/><Relationship Id="rId4" Type="http://schemas.openxmlformats.org/officeDocument/2006/relationships/image" Target="../media/image59.png"/><Relationship Id="rId9" Type="http://schemas.openxmlformats.org/officeDocument/2006/relationships/customXml" Target="../ink/ink25.xml"/><Relationship Id="rId1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.xml"/><Relationship Id="rId18" Type="http://schemas.openxmlformats.org/officeDocument/2006/relationships/image" Target="../media/image76.png"/><Relationship Id="rId26" Type="http://schemas.openxmlformats.org/officeDocument/2006/relationships/image" Target="../media/image80.png"/><Relationship Id="rId21" Type="http://schemas.openxmlformats.org/officeDocument/2006/relationships/customXml" Target="../ink/ink40.xml"/><Relationship Id="rId34" Type="http://schemas.openxmlformats.org/officeDocument/2006/relationships/image" Target="../media/image84.png"/><Relationship Id="rId7" Type="http://schemas.openxmlformats.org/officeDocument/2006/relationships/customXml" Target="../ink/ink33.xml"/><Relationship Id="rId12" Type="http://schemas.openxmlformats.org/officeDocument/2006/relationships/image" Target="../media/image73.png"/><Relationship Id="rId17" Type="http://schemas.openxmlformats.org/officeDocument/2006/relationships/customXml" Target="../ink/ink38.xml"/><Relationship Id="rId25" Type="http://schemas.openxmlformats.org/officeDocument/2006/relationships/customXml" Target="../ink/ink42.xml"/><Relationship Id="rId33" Type="http://schemas.openxmlformats.org/officeDocument/2006/relationships/customXml" Target="../ink/ink46.xml"/><Relationship Id="rId38" Type="http://schemas.openxmlformats.org/officeDocument/2006/relationships/image" Target="../media/image86.png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29" Type="http://schemas.openxmlformats.org/officeDocument/2006/relationships/customXml" Target="../ink/ink4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11" Type="http://schemas.openxmlformats.org/officeDocument/2006/relationships/customXml" Target="../ink/ink35.xml"/><Relationship Id="rId24" Type="http://schemas.openxmlformats.org/officeDocument/2006/relationships/image" Target="../media/image79.png"/><Relationship Id="rId32" Type="http://schemas.openxmlformats.org/officeDocument/2006/relationships/image" Target="../media/image83.png"/><Relationship Id="rId37" Type="http://schemas.openxmlformats.org/officeDocument/2006/relationships/customXml" Target="../ink/ink48.xml"/><Relationship Id="rId5" Type="http://schemas.openxmlformats.org/officeDocument/2006/relationships/customXml" Target="../ink/ink32.xml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28" Type="http://schemas.openxmlformats.org/officeDocument/2006/relationships/image" Target="../media/image81.png"/><Relationship Id="rId36" Type="http://schemas.openxmlformats.org/officeDocument/2006/relationships/image" Target="../media/image85.png"/><Relationship Id="rId10" Type="http://schemas.openxmlformats.org/officeDocument/2006/relationships/image" Target="../media/image72.png"/><Relationship Id="rId19" Type="http://schemas.openxmlformats.org/officeDocument/2006/relationships/customXml" Target="../ink/ink39.xml"/><Relationship Id="rId31" Type="http://schemas.openxmlformats.org/officeDocument/2006/relationships/customXml" Target="../ink/ink45.xml"/><Relationship Id="rId4" Type="http://schemas.openxmlformats.org/officeDocument/2006/relationships/image" Target="../media/image69.png"/><Relationship Id="rId9" Type="http://schemas.openxmlformats.org/officeDocument/2006/relationships/customXml" Target="../ink/ink34.xml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customXml" Target="../ink/ink43.xml"/><Relationship Id="rId30" Type="http://schemas.openxmlformats.org/officeDocument/2006/relationships/image" Target="../media/image82.png"/><Relationship Id="rId35" Type="http://schemas.openxmlformats.org/officeDocument/2006/relationships/customXml" Target="../ink/ink47.xml"/><Relationship Id="rId8" Type="http://schemas.openxmlformats.org/officeDocument/2006/relationships/image" Target="../media/image71.png"/><Relationship Id="rId3" Type="http://schemas.openxmlformats.org/officeDocument/2006/relationships/customXml" Target="../ink/ink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a foot&#10;&#10;Description automatically generated">
            <a:extLst>
              <a:ext uri="{FF2B5EF4-FFF2-40B4-BE49-F238E27FC236}">
                <a16:creationId xmlns:a16="http://schemas.microsoft.com/office/drawing/2014/main" id="{16BE2E33-C6E7-10E8-091A-DC96A487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r="17817" b="-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848777-2997-0B51-63E2-9751EF26E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management of peripheral arterial disease and abdominal aortic aneurysms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2883D-A14A-BADB-BC9D-8364BC04E42E}"/>
              </a:ext>
            </a:extLst>
          </p:cNvPr>
          <p:cNvSpPr txBox="1"/>
          <p:nvPr/>
        </p:nvSpPr>
        <p:spPr>
          <a:xfrm>
            <a:off x="643467" y="5277684"/>
            <a:ext cx="4620584" cy="7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 E. Carlin, M.D.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1DCF9-4DD5-6AB6-9D5E-FDF00FB6B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81" r="22004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868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A17FF-8412-49F5-032D-407FAD5089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 descr="A diagram of a human body&#10;&#10;Description automatically generated">
            <a:extLst>
              <a:ext uri="{FF2B5EF4-FFF2-40B4-BE49-F238E27FC236}">
                <a16:creationId xmlns:a16="http://schemas.microsoft.com/office/drawing/2014/main" id="{D7BBEAFE-AD03-5D8E-747B-32983519B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20" y="2311033"/>
            <a:ext cx="4680274" cy="3145550"/>
          </a:xfrm>
          <a:prstGeom prst="rect">
            <a:avLst/>
          </a:prstGeom>
        </p:spPr>
      </p:pic>
      <p:pic>
        <p:nvPicPr>
          <p:cNvPr id="6" name="Picture 5" descr="A diagram of a person's body&#10;&#10;Description automatically generated">
            <a:extLst>
              <a:ext uri="{FF2B5EF4-FFF2-40B4-BE49-F238E27FC236}">
                <a16:creationId xmlns:a16="http://schemas.microsoft.com/office/drawing/2014/main" id="{BCBD122B-12E5-D85D-5839-478035043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" y="2311033"/>
            <a:ext cx="7562704" cy="3145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31552B-9C5A-DC37-3B46-EA470EE6B1D6}"/>
              </a:ext>
            </a:extLst>
          </p:cNvPr>
          <p:cNvSpPr txBox="1"/>
          <p:nvPr/>
        </p:nvSpPr>
        <p:spPr>
          <a:xfrm>
            <a:off x="926547" y="326887"/>
            <a:ext cx="901214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PAD can be detected with an Ankle Brachial Index (ABI) in the office</a:t>
            </a:r>
          </a:p>
          <a:p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 comparison of the systolic blood pressures of the ankle, to the arm: ankle ÷ arm.</a:t>
            </a:r>
          </a:p>
          <a:p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Normally, the pressure in the ankle (foot) should be equal to, or slightly greater than, </a:t>
            </a:r>
          </a:p>
          <a:p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pressure in the arm. (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normal ABI = 0.9-1.4)</a:t>
            </a:r>
          </a:p>
        </p:txBody>
      </p:sp>
    </p:spTree>
    <p:extLst>
      <p:ext uri="{BB962C8B-B14F-4D97-AF65-F5344CB8AC3E}">
        <p14:creationId xmlns:p14="http://schemas.microsoft.com/office/powerpoint/2010/main" val="80351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C0245-2A8F-F072-E391-F3ABD70303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B7E17E-D5F8-3E5A-613F-887D37468612}"/>
              </a:ext>
            </a:extLst>
          </p:cNvPr>
          <p:cNvSpPr txBox="1">
            <a:spLocks/>
          </p:cNvSpPr>
          <p:nvPr/>
        </p:nvSpPr>
        <p:spPr>
          <a:xfrm>
            <a:off x="562766" y="177655"/>
            <a:ext cx="6839527" cy="953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prstClr val="black"/>
                </a:solidFill>
                <a:latin typeface="Aptos Display" panose="02110004020202020204"/>
              </a:rPr>
              <a:t>Ankle-brachial index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9C21F5-BF33-DC36-331F-40AFBED27DBD}"/>
              </a:ext>
            </a:extLst>
          </p:cNvPr>
          <p:cNvSpPr txBox="1">
            <a:spLocks/>
          </p:cNvSpPr>
          <p:nvPr/>
        </p:nvSpPr>
        <p:spPr>
          <a:xfrm>
            <a:off x="562766" y="813194"/>
            <a:ext cx="8607287" cy="4024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Abnormal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 = 0.9 or less (PAD)</a:t>
            </a:r>
          </a:p>
          <a:p>
            <a:r>
              <a:rPr lang="en-US" sz="2400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Normal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 = 0.9 – 1.40</a:t>
            </a:r>
          </a:p>
          <a:p>
            <a:r>
              <a:rPr lang="en-US" sz="2400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Non-compressible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 = &gt; 1.40 (PAD)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Suggests calcified vessels and often seen with DM and ESRD.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Note this does not equal a stenosis.</a:t>
            </a:r>
          </a:p>
          <a:p>
            <a:pPr marL="457200" lvl="1" indent="0">
              <a:buNone/>
            </a:pPr>
            <a:br>
              <a:rPr lang="en-US" sz="3400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</a:br>
            <a:endParaRPr lang="en-US" sz="3400" dirty="0">
              <a:solidFill>
                <a:prstClr val="black"/>
              </a:solidFill>
              <a:highlight>
                <a:srgbClr val="FFFF00"/>
              </a:highlight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8F992-44E4-2676-429A-C4840CF5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23" y="2834031"/>
            <a:ext cx="2525240" cy="3928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1EB74-9163-9B38-FF01-23D516D9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39" y="3094665"/>
            <a:ext cx="7344800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06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F03DE-A5E9-F246-697E-5AA46E5857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829A0-F1E8-4C5E-3A49-8ABA91ACAB9D}"/>
              </a:ext>
            </a:extLst>
          </p:cNvPr>
          <p:cNvSpPr txBox="1"/>
          <p:nvPr/>
        </p:nvSpPr>
        <p:spPr>
          <a:xfrm>
            <a:off x="174525" y="833301"/>
            <a:ext cx="774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What does a patient with asymptomatic PAD look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DAE52-C12A-82B0-17CF-01B572E1E07E}"/>
              </a:ext>
            </a:extLst>
          </p:cNvPr>
          <p:cNvSpPr txBox="1"/>
          <p:nvPr/>
        </p:nvSpPr>
        <p:spPr>
          <a:xfrm>
            <a:off x="174525" y="1658112"/>
            <a:ext cx="95260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patient has no true muscular claudication symptoms and no ischemic rest pain/ulcers of the foot or leg.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Clinical 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Edema is NOT an arterial symptom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– no need to do any arterial studies for edema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</a:t>
            </a: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Many patients with “severe PAD” on imaging are asymptomatic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. A patient must be able to ambulate to have claudication, therefore is a patient does not ambulate, they cannot have claudication.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Examples: patient who is wheelchair bound, one who is disabled from spinal/back problems, or cannot ambulate due to a prior CVA.</a:t>
            </a:r>
          </a:p>
          <a:p>
            <a:pPr lvl="1"/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Many patients have excellent collateral blood flow to the lower leg/foot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, which is why the larger vessels (SFA, popliteal/tibial arteries) can be completely occluded, yet the foot looks and feels fine.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ECA33-EAE9-BB70-039B-869B633F8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555" y="1948458"/>
            <a:ext cx="2561407" cy="14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908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F7209-91B5-7C1E-03A9-F9362F4A49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x-ray of a person's legs&#10;&#10;Description automatically generated">
            <a:extLst>
              <a:ext uri="{FF2B5EF4-FFF2-40B4-BE49-F238E27FC236}">
                <a16:creationId xmlns:a16="http://schemas.microsoft.com/office/drawing/2014/main" id="{42AA924D-2D77-B733-9310-590E9EAB5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13" y="783331"/>
            <a:ext cx="2283691" cy="6064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008630-1448-627B-5772-B6316925311A}"/>
              </a:ext>
            </a:extLst>
          </p:cNvPr>
          <p:cNvSpPr txBox="1"/>
          <p:nvPr/>
        </p:nvSpPr>
        <p:spPr>
          <a:xfrm>
            <a:off x="132974" y="4113948"/>
            <a:ext cx="449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*</a:t>
            </a:r>
            <a:r>
              <a:rPr lang="en-US" b="1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The presence of collaterals is why many patients do NOT have symptoms, even with a very low ABI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, and why a procedure may not be necessary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45385-C956-09EB-9FF4-84885DFE01C7}"/>
              </a:ext>
            </a:extLst>
          </p:cNvPr>
          <p:cNvSpPr txBox="1"/>
          <p:nvPr/>
        </p:nvSpPr>
        <p:spPr>
          <a:xfrm>
            <a:off x="1405274" y="0"/>
            <a:ext cx="727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A patient with an abnormal ABI who is asymptomatic could look like this: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DD389-D970-525B-D0F8-E8F541567068}"/>
              </a:ext>
            </a:extLst>
          </p:cNvPr>
          <p:cNvSpPr txBox="1"/>
          <p:nvPr/>
        </p:nvSpPr>
        <p:spPr>
          <a:xfrm rot="10800000" flipV="1">
            <a:off x="132974" y="2303835"/>
            <a:ext cx="4908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CT angiogram showing complete blockage (occlusion) of the right superficial femoral artery (SFA) with collaterals around right SFA blockage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540F528-2631-9A30-D5FF-6E5D417882C9}"/>
              </a:ext>
            </a:extLst>
          </p:cNvPr>
          <p:cNvSpPr/>
          <p:nvPr/>
        </p:nvSpPr>
        <p:spPr>
          <a:xfrm>
            <a:off x="4879571" y="2892829"/>
            <a:ext cx="888154" cy="2614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41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9C108-104A-16D5-32F5-6911421102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D637A-EA53-574C-1524-3825FAAF02EC}"/>
              </a:ext>
            </a:extLst>
          </p:cNvPr>
          <p:cNvSpPr txBox="1"/>
          <p:nvPr/>
        </p:nvSpPr>
        <p:spPr>
          <a:xfrm>
            <a:off x="909764" y="795096"/>
            <a:ext cx="728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How to manage asymptomatic PAD: SVS guidelines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0B45-B61D-076F-4A1F-CD581CF42C32}"/>
              </a:ext>
            </a:extLst>
          </p:cNvPr>
          <p:cNvSpPr txBox="1"/>
          <p:nvPr/>
        </p:nvSpPr>
        <p:spPr>
          <a:xfrm>
            <a:off x="909764" y="1982450"/>
            <a:ext cx="587468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Medical management:</a:t>
            </a: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Antiplatelet therapy (ASA or Plavix)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ASA 75 mg – 325 mg daily, or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Clopidogrel (Plavix) 75 mg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Statins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Rosuvastatin (Crestor) 5 mg to max of 40 mg, daily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Atorvastatin (Lipitor) 10 mg to max of 80 mg,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Smoking cessation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Glycemic control -  HbA1c goal &lt; 7.0%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Exercise, using our walking program </a:t>
            </a:r>
          </a:p>
        </p:txBody>
      </p:sp>
    </p:spTree>
    <p:extLst>
      <p:ext uri="{BB962C8B-B14F-4D97-AF65-F5344CB8AC3E}">
        <p14:creationId xmlns:p14="http://schemas.microsoft.com/office/powerpoint/2010/main" val="33322217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730BF-EB30-26B5-BDF7-65815A195E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50A1A-02E4-96A1-680F-93223330F714}"/>
              </a:ext>
            </a:extLst>
          </p:cNvPr>
          <p:cNvSpPr txBox="1"/>
          <p:nvPr/>
        </p:nvSpPr>
        <p:spPr>
          <a:xfrm>
            <a:off x="665880" y="880612"/>
            <a:ext cx="728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How to manage asymptomatic PAD: SVS guidelines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6DE13-E9E8-C894-00AA-98D8003BE356}"/>
              </a:ext>
            </a:extLst>
          </p:cNvPr>
          <p:cNvSpPr txBox="1"/>
          <p:nvPr/>
        </p:nvSpPr>
        <p:spPr>
          <a:xfrm>
            <a:off x="665880" y="2125634"/>
            <a:ext cx="995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Evidence shows that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no further imaging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, such as CTA, is indicated for the management of asymptomatic PAD.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More imaging with not change the management of your patient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Patient copays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Transportation costs/issues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Administrative burden with scheduling studies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Radiation exposure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IV contrast (for CTA)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Downstream cost from w/u of incidentalomas.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There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is no role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for “prophylactic” PAD procedures/interventions.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There is no need for a specialist to evaluate asymptomatic PAD.</a:t>
            </a:r>
          </a:p>
        </p:txBody>
      </p:sp>
    </p:spTree>
    <p:extLst>
      <p:ext uri="{BB962C8B-B14F-4D97-AF65-F5344CB8AC3E}">
        <p14:creationId xmlns:p14="http://schemas.microsoft.com/office/powerpoint/2010/main" val="28204182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76CF-3309-F845-574F-CCE992B114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74CB2-EA24-0056-1061-AC2172635AC9}"/>
              </a:ext>
            </a:extLst>
          </p:cNvPr>
          <p:cNvSpPr txBox="1"/>
          <p:nvPr/>
        </p:nvSpPr>
        <p:spPr>
          <a:xfrm>
            <a:off x="494001" y="99954"/>
            <a:ext cx="62613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Clinical scenario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: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You have a 60 YO female with DM, smokes 1ppd x 30 years, HTN, and CAD who had an outside arterial US as a “screening” study while in Florida for the winter. She has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no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lower extremity claudication symptoms and no lower extremity ulcers on exam.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The US report shows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: “SFA occlusion, popliteal artery stenosis and possible tibial artery disease, and an ABI of 0.75. Recommend CTA for further definition of the PAD”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Or…the insurance generated nurse visit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reveals “severe PAD”, based upon an abnormal ABI.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What to do??</a:t>
            </a:r>
          </a:p>
          <a:p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354148-A635-B9DB-26AF-4269AD1F0F7F}"/>
              </a:ext>
            </a:extLst>
          </p:cNvPr>
          <p:cNvSpPr txBox="1">
            <a:spLocks/>
          </p:cNvSpPr>
          <p:nvPr/>
        </p:nvSpPr>
        <p:spPr>
          <a:xfrm>
            <a:off x="494001" y="4791311"/>
            <a:ext cx="9349353" cy="19667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You decide, based upon SVS guidelines, that further imaging is not indicated.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Instead, you work on diet, exercise, smoking cessation, diabetes mgt, HTN mgt and check lipids.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BIG emphasis on smoking cessation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Ensure appropriate medications: antiplatelet therapy, anti lipids, anti HTN…</a:t>
            </a:r>
          </a:p>
        </p:txBody>
      </p:sp>
    </p:spTree>
    <p:extLst>
      <p:ext uri="{BB962C8B-B14F-4D97-AF65-F5344CB8AC3E}">
        <p14:creationId xmlns:p14="http://schemas.microsoft.com/office/powerpoint/2010/main" val="292939322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737DD-342C-DE1F-FE10-9DD0AE9CD4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A898-9AE1-C9EE-2780-078DAECCA046}"/>
              </a:ext>
            </a:extLst>
          </p:cNvPr>
          <p:cNvSpPr txBox="1"/>
          <p:nvPr/>
        </p:nvSpPr>
        <p:spPr>
          <a:xfrm>
            <a:off x="370278" y="324838"/>
            <a:ext cx="102154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Claudication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Definition</a:t>
            </a:r>
            <a:r>
              <a:rPr lang="en-US" sz="2000" b="1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: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 Reproducible muscular pain on exertion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Claudico (claudicare): Latin verb meaning to limp, be lame, walk unevenly</a:t>
            </a:r>
          </a:p>
          <a:p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Example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: “my left calf hurts when I walk 4 blocks. I stop, the pain subsides, and I can continue. It then comes back again after about another 4 blocks</a:t>
            </a:r>
          </a:p>
          <a:p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Example of what it is not: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My leg hurts when I stand for long periods of time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My leg hurts when I sit for long periods of time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My leg hurts when I bend 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8BB33-F7D0-DEB2-A9F2-4E91F4CE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84" y="3902529"/>
            <a:ext cx="5190223" cy="28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471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03D2E-413A-9AEB-ED89-2208D1C1B1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64E8A-E5C8-E788-78CE-F89109029BCD}"/>
              </a:ext>
            </a:extLst>
          </p:cNvPr>
          <p:cNvSpPr txBox="1"/>
          <p:nvPr/>
        </p:nvSpPr>
        <p:spPr>
          <a:xfrm>
            <a:off x="1100181" y="1941717"/>
            <a:ext cx="103184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History and physical exam are paramount!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Lay the patient flat on exam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Palpate femoral pulses bilaterally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Palpate pedal pulses bilaterally (DP and PT), and inspect feet for any ulcers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Obtain ABI’s-typical claudication range 0.5- 0.8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18E17-87E1-BB81-81DE-1C44333A7D70}"/>
              </a:ext>
            </a:extLst>
          </p:cNvPr>
          <p:cNvSpPr txBox="1"/>
          <p:nvPr/>
        </p:nvSpPr>
        <p:spPr>
          <a:xfrm>
            <a:off x="1100181" y="598897"/>
            <a:ext cx="6094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Claudication</a:t>
            </a:r>
          </a:p>
        </p:txBody>
      </p:sp>
    </p:spTree>
    <p:extLst>
      <p:ext uri="{BB962C8B-B14F-4D97-AF65-F5344CB8AC3E}">
        <p14:creationId xmlns:p14="http://schemas.microsoft.com/office/powerpoint/2010/main" val="22615733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B0626-14D4-0373-CFA1-196AF5EBB6D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A5E6A-5522-F116-5FFA-D945BE2D3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61" y="352705"/>
            <a:ext cx="3607399" cy="631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5213F-6738-C7CF-5AFF-F5829341088D}"/>
              </a:ext>
            </a:extLst>
          </p:cNvPr>
          <p:cNvSpPr txBox="1"/>
          <p:nvPr/>
        </p:nvSpPr>
        <p:spPr>
          <a:xfrm>
            <a:off x="7440490" y="1782618"/>
            <a:ext cx="4036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History and physical can help predict where a stenosis/occlusion may be</a:t>
            </a:r>
          </a:p>
        </p:txBody>
      </p:sp>
    </p:spTree>
    <p:extLst>
      <p:ext uri="{BB962C8B-B14F-4D97-AF65-F5344CB8AC3E}">
        <p14:creationId xmlns:p14="http://schemas.microsoft.com/office/powerpoint/2010/main" val="11793972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612EC-08C4-70CA-6090-22FF2BF482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23426-7F00-97DF-9E3A-8DC4A63A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28" y="1319659"/>
            <a:ext cx="4065815" cy="480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A8D0A-5098-0ADF-1302-E92B7B0CF9BA}"/>
              </a:ext>
            </a:extLst>
          </p:cNvPr>
          <p:cNvSpPr txBox="1"/>
          <p:nvPr/>
        </p:nvSpPr>
        <p:spPr>
          <a:xfrm>
            <a:off x="3102428" y="212547"/>
            <a:ext cx="333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We aren’t all mean!</a:t>
            </a:r>
          </a:p>
        </p:txBody>
      </p:sp>
    </p:spTree>
    <p:extLst>
      <p:ext uri="{BB962C8B-B14F-4D97-AF65-F5344CB8AC3E}">
        <p14:creationId xmlns:p14="http://schemas.microsoft.com/office/powerpoint/2010/main" val="193875062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C02D6-4431-F547-5C79-FE39D66B99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AA6F1-CA2C-A13D-753F-BE033741AE56}"/>
              </a:ext>
            </a:extLst>
          </p:cNvPr>
          <p:cNvSpPr txBox="1"/>
          <p:nvPr/>
        </p:nvSpPr>
        <p:spPr>
          <a:xfrm>
            <a:off x="798103" y="219053"/>
            <a:ext cx="10248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Claudication is typically very stable and carries higher overall CV risks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B972C6-F041-CD61-2967-A6EA7832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957718"/>
            <a:ext cx="9986448" cy="4353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DEC785-A462-30A5-E02E-78E5FBD9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867" y="5475347"/>
            <a:ext cx="4163006" cy="13336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ECB1BDA-8076-E221-C75F-53290422DECB}"/>
                  </a:ext>
                </a:extLst>
              </p14:cNvPr>
              <p14:cNvContentPartPr/>
              <p14:nvPr/>
            </p14:nvContentPartPr>
            <p14:xfrm>
              <a:off x="2375640" y="3632799"/>
              <a:ext cx="1513440" cy="172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ECB1BDA-8076-E221-C75F-53290422DE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1640" y="3525159"/>
                <a:ext cx="16210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0877DD-FD5E-63B9-CFFC-AE356BDA4284}"/>
                  </a:ext>
                </a:extLst>
              </p14:cNvPr>
              <p14:cNvContentPartPr/>
              <p14:nvPr/>
            </p14:nvContentPartPr>
            <p14:xfrm>
              <a:off x="7306920" y="3607599"/>
              <a:ext cx="2399760" cy="60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0877DD-FD5E-63B9-CFFC-AE356BDA42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52920" y="3499959"/>
                <a:ext cx="250740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B91FCA7-EBC7-F4F4-CACF-20FF490A3B98}"/>
                  </a:ext>
                </a:extLst>
              </p14:cNvPr>
              <p14:cNvContentPartPr/>
              <p14:nvPr/>
            </p14:nvContentPartPr>
            <p14:xfrm>
              <a:off x="407880" y="4800279"/>
              <a:ext cx="1620000" cy="90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B91FCA7-EBC7-F4F4-CACF-20FF490A3B9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240" y="4692639"/>
                <a:ext cx="172764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15347A-ABC1-2A16-47BF-96332CE75305}"/>
                  </a:ext>
                </a:extLst>
              </p14:cNvPr>
              <p14:cNvContentPartPr/>
              <p14:nvPr/>
            </p14:nvContentPartPr>
            <p14:xfrm>
              <a:off x="873360" y="5012679"/>
              <a:ext cx="595440" cy="669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15347A-ABC1-2A16-47BF-96332CE753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360" y="4905039"/>
                <a:ext cx="70308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4C1690B-61A0-0189-ACF7-614F6F30BC16}"/>
                  </a:ext>
                </a:extLst>
              </p14:cNvPr>
              <p14:cNvContentPartPr/>
              <p14:nvPr/>
            </p14:nvContentPartPr>
            <p14:xfrm>
              <a:off x="4645440" y="4833039"/>
              <a:ext cx="1902600" cy="24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4C1690B-61A0-0189-ACF7-614F6F30BC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91440" y="4725039"/>
                <a:ext cx="20102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2596774-3C92-3D67-6FAE-2360B78FC722}"/>
                  </a:ext>
                </a:extLst>
              </p14:cNvPr>
              <p14:cNvContentPartPr/>
              <p14:nvPr/>
            </p14:nvContentPartPr>
            <p14:xfrm>
              <a:off x="5282640" y="5052999"/>
              <a:ext cx="538920" cy="58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2596774-3C92-3D67-6FAE-2360B78FC72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28640" y="4945359"/>
                <a:ext cx="6465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C39EB63-A914-3E56-34CC-A059B97A57C1}"/>
                  </a:ext>
                </a:extLst>
              </p14:cNvPr>
              <p14:cNvContentPartPr/>
              <p14:nvPr/>
            </p14:nvContentPartPr>
            <p14:xfrm>
              <a:off x="7021080" y="4758879"/>
              <a:ext cx="1053000" cy="500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C39EB63-A914-3E56-34CC-A059B97A57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67080" y="4650879"/>
                <a:ext cx="116064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5733B4E-D6AF-6ABB-25E9-9BC759F62303}"/>
                  </a:ext>
                </a:extLst>
              </p14:cNvPr>
              <p14:cNvContentPartPr/>
              <p14:nvPr/>
            </p14:nvContentPartPr>
            <p14:xfrm>
              <a:off x="7347960" y="5020599"/>
              <a:ext cx="342360" cy="334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5733B4E-D6AF-6ABB-25E9-9BC759F6230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93960" y="4912959"/>
                <a:ext cx="45000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B2CC96C-0443-418B-0A32-8DECC2C79BC0}"/>
                  </a:ext>
                </a:extLst>
              </p14:cNvPr>
              <p14:cNvContentPartPr/>
              <p14:nvPr/>
            </p14:nvContentPartPr>
            <p14:xfrm>
              <a:off x="8890560" y="4766439"/>
              <a:ext cx="848880" cy="91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B2CC96C-0443-418B-0A32-8DECC2C79BC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36920" y="4658439"/>
                <a:ext cx="9565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F52460-1061-33D4-850E-59EC738788BC}"/>
                  </a:ext>
                </a:extLst>
              </p14:cNvPr>
              <p14:cNvContentPartPr/>
              <p14:nvPr/>
            </p14:nvContentPartPr>
            <p14:xfrm>
              <a:off x="8983080" y="5035359"/>
              <a:ext cx="658800" cy="37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F52460-1061-33D4-850E-59EC738788B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929440" y="4927719"/>
                <a:ext cx="766440" cy="2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99304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E7128-5BA0-9BA3-52B9-99284E9567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AE0D2-735F-26F7-5FE3-162200BCC345}"/>
              </a:ext>
            </a:extLst>
          </p:cNvPr>
          <p:cNvSpPr txBox="1"/>
          <p:nvPr/>
        </p:nvSpPr>
        <p:spPr>
          <a:xfrm>
            <a:off x="1745336" y="1019175"/>
            <a:ext cx="72609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Patient example: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57 YO male, smokes 2ppd, has HTN, CAD with prior coronary artery stents, complains of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reproducible right calf pain after walking 4 blocks.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On exam, you can palpate a right femoral and left femoral pulse. You can easily palpate a left DP, but there are not palpable right pedal pulses. You obtain an ABI, which is 1.0 on the LLE and 0.7 on the RLE. </a:t>
            </a:r>
          </a:p>
          <a:p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Where do you think his blockage is, and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what will you do?</a:t>
            </a:r>
          </a:p>
        </p:txBody>
      </p:sp>
    </p:spTree>
    <p:extLst>
      <p:ext uri="{BB962C8B-B14F-4D97-AF65-F5344CB8AC3E}">
        <p14:creationId xmlns:p14="http://schemas.microsoft.com/office/powerpoint/2010/main" val="362810832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9958C-DFB0-129C-2604-2FE56EE45B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F7622-459D-7DA8-ECBE-78EA2F8C1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02" y="121385"/>
            <a:ext cx="6121012" cy="645794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C7562187-A601-AB03-6AE0-A3013FF033BD}"/>
              </a:ext>
            </a:extLst>
          </p:cNvPr>
          <p:cNvSpPr/>
          <p:nvPr/>
        </p:nvSpPr>
        <p:spPr>
          <a:xfrm>
            <a:off x="8905786" y="3966950"/>
            <a:ext cx="600254" cy="213697"/>
          </a:xfrm>
          <a:prstGeom prst="leftArrow">
            <a:avLst/>
          </a:prstGeom>
          <a:solidFill>
            <a:srgbClr val="E97132"/>
          </a:solidFill>
          <a:ln w="19050" cap="flat" cmpd="sng" algn="ctr">
            <a:solidFill>
              <a:srgbClr val="E9713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692A90C7-2018-168B-2D9F-D25ABA404A3F}"/>
              </a:ext>
            </a:extLst>
          </p:cNvPr>
          <p:cNvSpPr/>
          <p:nvPr/>
        </p:nvSpPr>
        <p:spPr>
          <a:xfrm>
            <a:off x="8837029" y="5813877"/>
            <a:ext cx="600254" cy="213697"/>
          </a:xfrm>
          <a:prstGeom prst="leftArrow">
            <a:avLst/>
          </a:prstGeom>
          <a:solidFill>
            <a:srgbClr val="E97132"/>
          </a:solidFill>
          <a:ln w="19050" cap="flat" cmpd="sng" algn="ctr">
            <a:solidFill>
              <a:srgbClr val="E9713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2E1255-8D3E-3476-9943-260BF39B6E90}"/>
                  </a:ext>
                </a:extLst>
              </p14:cNvPr>
              <p14:cNvContentPartPr/>
              <p14:nvPr/>
            </p14:nvContentPartPr>
            <p14:xfrm>
              <a:off x="2685960" y="4073799"/>
              <a:ext cx="5707800" cy="7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2E1255-8D3E-3476-9943-260BF39B6E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1960" y="3857799"/>
                <a:ext cx="58154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421E6F-00B0-37AC-A5B2-070E1FEDA0B7}"/>
                  </a:ext>
                </a:extLst>
              </p14:cNvPr>
              <p14:cNvContentPartPr/>
              <p14:nvPr/>
            </p14:nvContentPartPr>
            <p14:xfrm>
              <a:off x="2653200" y="4253439"/>
              <a:ext cx="5870880" cy="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421E6F-00B0-37AC-A5B2-070E1FEDA0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9200" y="4037439"/>
                <a:ext cx="59785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70DCCBD-243A-4C8C-3B39-5427020A204F}"/>
                  </a:ext>
                </a:extLst>
              </p14:cNvPr>
              <p14:cNvContentPartPr/>
              <p14:nvPr/>
            </p14:nvContentPartPr>
            <p14:xfrm rot="-151201">
              <a:off x="2681707" y="4386560"/>
              <a:ext cx="1070866" cy="139118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70DCCBD-243A-4C8C-3B39-5427020A20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-151201">
                <a:off x="2627714" y="4278437"/>
                <a:ext cx="1178493" cy="355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9D89AF-D032-2A57-D984-9FD40B1B09F0}"/>
                  </a:ext>
                </a:extLst>
              </p14:cNvPr>
              <p14:cNvContentPartPr/>
              <p14:nvPr/>
            </p14:nvContentPartPr>
            <p14:xfrm>
              <a:off x="3682080" y="6171879"/>
              <a:ext cx="4694400" cy="73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9D89AF-D032-2A57-D984-9FD40B1B09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28080" y="6063879"/>
                <a:ext cx="480204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7E9394-B257-AF18-1761-0A34BA307EA2}"/>
                  </a:ext>
                </a:extLst>
              </p14:cNvPr>
              <p14:cNvContentPartPr/>
              <p14:nvPr/>
            </p14:nvContentPartPr>
            <p14:xfrm>
              <a:off x="2669400" y="6400839"/>
              <a:ext cx="4825800" cy="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7E9394-B257-AF18-1761-0A34BA307EA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15400" y="6184839"/>
                <a:ext cx="493344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844530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6CA0F-F882-26FB-8430-33F79FC1A9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93636" y="205432"/>
            <a:ext cx="9581006" cy="628651"/>
          </a:xfrm>
        </p:spPr>
        <p:txBody>
          <a:bodyPr/>
          <a:lstStyle/>
          <a:p>
            <a:r>
              <a:rPr lang="en-US" dirty="0"/>
              <a:t>The New York Times: July 15,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3BCD6-9BAF-57EE-BEB6-50A898206F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E144A-FFE3-44E7-0D33-0431204E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0" y="1025568"/>
            <a:ext cx="10830339" cy="531267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364507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FFBEF-B06E-80FB-9520-1A9CF6FCC955}"/>
              </a:ext>
            </a:extLst>
          </p:cNvPr>
          <p:cNvSpPr txBox="1"/>
          <p:nvPr/>
        </p:nvSpPr>
        <p:spPr>
          <a:xfrm>
            <a:off x="262088" y="2026726"/>
            <a:ext cx="1735350" cy="307777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HCC V28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C48DA-0824-1EBF-5109-B9372378A09E}"/>
              </a:ext>
            </a:extLst>
          </p:cNvPr>
          <p:cNvSpPr txBox="1"/>
          <p:nvPr/>
        </p:nvSpPr>
        <p:spPr>
          <a:xfrm>
            <a:off x="262088" y="2381540"/>
            <a:ext cx="1735350" cy="307777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ICD-10 Coding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76C20-F96A-FAD0-7357-9F6766B7333A}"/>
              </a:ext>
            </a:extLst>
          </p:cNvPr>
          <p:cNvSpPr txBox="1"/>
          <p:nvPr/>
        </p:nvSpPr>
        <p:spPr>
          <a:xfrm>
            <a:off x="262088" y="2762958"/>
            <a:ext cx="1735350" cy="52322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Diagnosis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1498D-98FB-9D67-F189-F9CA7033A0BA}"/>
              </a:ext>
            </a:extLst>
          </p:cNvPr>
          <p:cNvSpPr txBox="1"/>
          <p:nvPr/>
        </p:nvSpPr>
        <p:spPr>
          <a:xfrm>
            <a:off x="262088" y="3330347"/>
            <a:ext cx="1735350" cy="341632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SVS Standards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Clinical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4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EFA86-D0FF-FD75-98AD-712DEFBACA07}"/>
              </a:ext>
            </a:extLst>
          </p:cNvPr>
          <p:cNvSpPr txBox="1"/>
          <p:nvPr/>
        </p:nvSpPr>
        <p:spPr>
          <a:xfrm>
            <a:off x="2025320" y="3338335"/>
            <a:ext cx="8773613" cy="340833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Asymptomatic PAD: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Antiplatelet therapy (ASA or Plavix)  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ASA 75 – 325 mg daily, 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Plavix 75 mg daily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Statin therapy, example: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Rosuvastatin (Crestor) 5 mg to max of 40 mg daily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Atorvastatin (Lipitor) 10 mg to max of 80 mg daily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Smoking Cessation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Glycemic control Hgb A1c goal of &lt;7.0%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invasive treatment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further imaging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necessary (Ex. CTA)</a:t>
            </a:r>
          </a:p>
          <a:p>
            <a:pPr marL="14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PAD + Claudication – above, and add: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Walking program-trial for minimum of 3-4 months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SmartPhrase: CLAUDICATIONWALKINGP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Persistent Symptom Management: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pt w/ NO CHF, use Cilostazol (Pletal) 3-month trial (100 mg 2x daily)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pt w/ CHF or can’t tolerate, use Pentoxifylline (Trental) 3-month trial (400mg 3x daily)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1677C-931E-F915-5228-F0E89D9654A6}"/>
              </a:ext>
            </a:extLst>
          </p:cNvPr>
          <p:cNvSpPr txBox="1"/>
          <p:nvPr/>
        </p:nvSpPr>
        <p:spPr>
          <a:xfrm>
            <a:off x="6095997" y="2745513"/>
            <a:ext cx="4702937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Reproducible muscular pain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 exertion (walking)-based on 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449CD-8FAB-2C6B-9BAD-8DC66F3DCA2C}"/>
              </a:ext>
            </a:extLst>
          </p:cNvPr>
          <p:cNvSpPr txBox="1"/>
          <p:nvPr/>
        </p:nvSpPr>
        <p:spPr>
          <a:xfrm>
            <a:off x="2034617" y="2375867"/>
            <a:ext cx="3892374" cy="30777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I73.9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CB22E-14DD-8562-9FE2-0946F9F15792}"/>
              </a:ext>
            </a:extLst>
          </p:cNvPr>
          <p:cNvSpPr txBox="1"/>
          <p:nvPr/>
        </p:nvSpPr>
        <p:spPr>
          <a:xfrm>
            <a:off x="6095997" y="2375866"/>
            <a:ext cx="4702936" cy="30777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I70.219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007DC-82E4-1CC3-FC25-1192600E9F4B}"/>
              </a:ext>
            </a:extLst>
          </p:cNvPr>
          <p:cNvSpPr txBox="1"/>
          <p:nvPr/>
        </p:nvSpPr>
        <p:spPr>
          <a:xfrm>
            <a:off x="2025320" y="2026726"/>
            <a:ext cx="8773614" cy="30777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HCC for V28 (HCC 108 for V24)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782B52-5497-DC2F-5721-EE4B49CD8556}"/>
              </a:ext>
            </a:extLst>
          </p:cNvPr>
          <p:cNvGrpSpPr/>
          <p:nvPr/>
        </p:nvGrpSpPr>
        <p:grpSpPr>
          <a:xfrm>
            <a:off x="6095997" y="1600007"/>
            <a:ext cx="4675053" cy="369333"/>
            <a:chOff x="725311" y="1896439"/>
            <a:chExt cx="2501283" cy="993936"/>
          </a:xfrm>
        </p:grpSpPr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50333101-63E7-96E9-366C-8020F582B3EF}"/>
                </a:ext>
              </a:extLst>
            </p:cNvPr>
            <p:cNvSpPr/>
            <p:nvPr/>
          </p:nvSpPr>
          <p:spPr>
            <a:xfrm>
              <a:off x="725311" y="1896439"/>
              <a:ext cx="2501283" cy="993936"/>
            </a:xfrm>
            <a:prstGeom prst="chevron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Chevron 4">
              <a:extLst>
                <a:ext uri="{FF2B5EF4-FFF2-40B4-BE49-F238E27FC236}">
                  <a16:creationId xmlns:a16="http://schemas.microsoft.com/office/drawing/2014/main" id="{8DAE3747-9229-0506-077F-BD9F262CCF46}"/>
                </a:ext>
              </a:extLst>
            </p:cNvPr>
            <p:cNvSpPr txBox="1"/>
            <p:nvPr/>
          </p:nvSpPr>
          <p:spPr>
            <a:xfrm>
              <a:off x="1222279" y="1896439"/>
              <a:ext cx="1507347" cy="952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42672" rIns="21336" bIns="4267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PAD + Claudication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423285B-FDCB-8C45-78D3-1FE7983EBA21}"/>
              </a:ext>
            </a:extLst>
          </p:cNvPr>
          <p:cNvSpPr txBox="1"/>
          <p:nvPr/>
        </p:nvSpPr>
        <p:spPr>
          <a:xfrm>
            <a:off x="262088" y="373063"/>
            <a:ext cx="21239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PAD Playbook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28197-7606-E876-CE74-2CDA4BECE90E}"/>
              </a:ext>
            </a:extLst>
          </p:cNvPr>
          <p:cNvSpPr txBox="1"/>
          <p:nvPr/>
        </p:nvSpPr>
        <p:spPr>
          <a:xfrm>
            <a:off x="2034617" y="2753501"/>
            <a:ext cx="3892374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ABI &lt; 0.9 OR ABI &gt; 1.4,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 Arterial US/CTA confirming PAD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680C40-3142-6AD7-324D-915A04058266}"/>
              </a:ext>
            </a:extLst>
          </p:cNvPr>
          <p:cNvGrpSpPr/>
          <p:nvPr/>
        </p:nvGrpSpPr>
        <p:grpSpPr>
          <a:xfrm>
            <a:off x="2034616" y="1607728"/>
            <a:ext cx="3892375" cy="369333"/>
            <a:chOff x="725311" y="1896439"/>
            <a:chExt cx="2501283" cy="993936"/>
          </a:xfrm>
        </p:grpSpPr>
        <p:sp>
          <p:nvSpPr>
            <p:cNvPr id="16" name="Chevron 24">
              <a:extLst>
                <a:ext uri="{FF2B5EF4-FFF2-40B4-BE49-F238E27FC236}">
                  <a16:creationId xmlns:a16="http://schemas.microsoft.com/office/drawing/2014/main" id="{60099B75-ABBE-A990-D150-B7B1DED57ABA}"/>
                </a:ext>
              </a:extLst>
            </p:cNvPr>
            <p:cNvSpPr/>
            <p:nvPr/>
          </p:nvSpPr>
          <p:spPr>
            <a:xfrm>
              <a:off x="725311" y="1896439"/>
              <a:ext cx="2501283" cy="993936"/>
            </a:xfrm>
            <a:prstGeom prst="chevron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Chevron 4">
              <a:extLst>
                <a:ext uri="{FF2B5EF4-FFF2-40B4-BE49-F238E27FC236}">
                  <a16:creationId xmlns:a16="http://schemas.microsoft.com/office/drawing/2014/main" id="{5CF8A404-3347-A491-644C-37897A886F68}"/>
                </a:ext>
              </a:extLst>
            </p:cNvPr>
            <p:cNvSpPr txBox="1"/>
            <p:nvPr/>
          </p:nvSpPr>
          <p:spPr>
            <a:xfrm>
              <a:off x="1222279" y="1896439"/>
              <a:ext cx="1507347" cy="952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42672" rIns="21336" bIns="4267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Asymptomatic PAD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603181B-DDBA-0FF4-6492-B4F4382A6C15}"/>
              </a:ext>
            </a:extLst>
          </p:cNvPr>
          <p:cNvSpPr txBox="1"/>
          <p:nvPr/>
        </p:nvSpPr>
        <p:spPr>
          <a:xfrm>
            <a:off x="262088" y="957897"/>
            <a:ext cx="199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Vascular curbside consult: Rob Carlin 315-373-3108</a:t>
            </a:r>
          </a:p>
        </p:txBody>
      </p:sp>
    </p:spTree>
    <p:extLst>
      <p:ext uri="{BB962C8B-B14F-4D97-AF65-F5344CB8AC3E}">
        <p14:creationId xmlns:p14="http://schemas.microsoft.com/office/powerpoint/2010/main" val="133445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397FA-3289-67E7-4D18-3F10B7CF26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C5CAD-308D-C006-3DE5-A1246F07DC71}"/>
              </a:ext>
            </a:extLst>
          </p:cNvPr>
          <p:cNvSpPr txBox="1"/>
          <p:nvPr/>
        </p:nvSpPr>
        <p:spPr>
          <a:xfrm>
            <a:off x="480497" y="1961129"/>
            <a:ext cx="1080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 Walking Program for claudication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general exercise</a:t>
            </a:r>
          </a:p>
        </p:txBody>
      </p:sp>
    </p:spTree>
    <p:extLst>
      <p:ext uri="{BB962C8B-B14F-4D97-AF65-F5344CB8AC3E}">
        <p14:creationId xmlns:p14="http://schemas.microsoft.com/office/powerpoint/2010/main" val="26337625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A494B-F58D-A906-D8FB-32130759C7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AA5BF-E256-300C-02EB-FD3E3E0182B7}"/>
              </a:ext>
            </a:extLst>
          </p:cNvPr>
          <p:cNvSpPr txBox="1"/>
          <p:nvPr/>
        </p:nvSpPr>
        <p:spPr>
          <a:xfrm>
            <a:off x="908137" y="1583315"/>
            <a:ext cx="109853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 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walking program can help reduce pain or discomfort while you are walking, and markedly increase your walking 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walking program can help you avoid a potentially risky procedure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key to your success is consistency:  Aim for a walk at least once per day on a flat course. Focus on consistency and NOT speed or inclines.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Walking Tips: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 the same route every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Wear comfortable shoes and socks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 patient! It takes several weeks of exercise to see improvement in symptoms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B8C0A-65BB-AE1D-1576-43202B4CAD56}"/>
              </a:ext>
            </a:extLst>
          </p:cNvPr>
          <p:cNvSpPr txBox="1"/>
          <p:nvPr/>
        </p:nvSpPr>
        <p:spPr>
          <a:xfrm>
            <a:off x="1443810" y="686598"/>
            <a:ext cx="255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Walking Program</a:t>
            </a:r>
          </a:p>
        </p:txBody>
      </p:sp>
    </p:spTree>
    <p:extLst>
      <p:ext uri="{BB962C8B-B14F-4D97-AF65-F5344CB8AC3E}">
        <p14:creationId xmlns:p14="http://schemas.microsoft.com/office/powerpoint/2010/main" val="25612175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845B2-35DD-0F99-C89B-2FE2309F1D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BCD86-9B58-B7B7-3879-5F297DA1D100}"/>
              </a:ext>
            </a:extLst>
          </p:cNvPr>
          <p:cNvSpPr txBox="1"/>
          <p:nvPr/>
        </p:nvSpPr>
        <p:spPr>
          <a:xfrm>
            <a:off x="308974" y="476484"/>
            <a:ext cx="11716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Day 1-10: Starting Point.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Choose your location for walking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Outside sidewalks and paths (AVOID hills and slopes)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track at a nearby school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Treadmill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Shopping mall (especially in the winter months)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Walk. Rest. Walk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Start with the longest distance you can comfortably walk before having to stop.  Example: 4 blocks before having to stop due to calf pain.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a steady pace on a flat surface (no hills)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Continue walking and only stop when you feel severe leg pain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Take note of where you stopped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-this is your marker for distance (example: 4 blocks)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until the pain goes away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back to your starting point (example: 4 blocks back). This is your workout for the day!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this same walk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day, for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next 7-10 days</a:t>
            </a:r>
          </a:p>
        </p:txBody>
      </p:sp>
    </p:spTree>
    <p:extLst>
      <p:ext uri="{BB962C8B-B14F-4D97-AF65-F5344CB8AC3E}">
        <p14:creationId xmlns:p14="http://schemas.microsoft.com/office/powerpoint/2010/main" val="26038248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8DAA3-4549-4ADB-09A1-E91CA27582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D632-C53A-8481-2DB9-E92A46B422C9}"/>
              </a:ext>
            </a:extLst>
          </p:cNvPr>
          <p:cNvSpPr txBox="1"/>
          <p:nvPr/>
        </p:nvSpPr>
        <p:spPr>
          <a:xfrm>
            <a:off x="551145" y="651353"/>
            <a:ext cx="1058321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Day 11-20. Walking farther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Increase the distance you walk. Example: go from 4 blocks to 5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 farther until you reach a new marker in your route. Example: another house, mailbox, tree,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Try to walk farther without stopping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Avoid hills or inclines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Speed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important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Walk. Rest. Walk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 a steady pace on a flat surface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Continue walking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 past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original marker. Add only a small amount of distance, then stop.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let any pain go away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back to your starting point. This is your workout for the day!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51A62-FD56-D1D4-9140-0862C9BFF73D}"/>
              </a:ext>
            </a:extLst>
          </p:cNvPr>
          <p:cNvSpPr txBox="1"/>
          <p:nvPr/>
        </p:nvSpPr>
        <p:spPr>
          <a:xfrm>
            <a:off x="551145" y="5280092"/>
            <a:ext cx="76447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Reminders: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 to the new marker without stopping.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 patient. It may be challenging to walk farther at first, but you can do it.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Speed is not important, and avoid hills/inclines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86813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7E73E-4660-BAA6-6716-87968D4AE3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14A94-DD23-AF39-E315-F2989D1F6658}"/>
              </a:ext>
            </a:extLst>
          </p:cNvPr>
          <p:cNvSpPr txBox="1"/>
          <p:nvPr/>
        </p:nvSpPr>
        <p:spPr>
          <a:xfrm>
            <a:off x="1129430" y="1302707"/>
            <a:ext cx="99331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Day 21 and beyond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Walk even farther.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Continue to increase the distance you walk every 7-10 days for the next 3-4 months.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that point, gradually build up your walking speed.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Keep track of how long you are walking. A simple notebook works well. Aim to complete 30-60 minutes of walking every day.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the colder weather you can walk indoors (mall or treadmill) and use time instead of a distance marker.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5246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CCFD45-3C40-014B-1059-FE8C214881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9997" y="5981687"/>
            <a:ext cx="8123349" cy="318490"/>
          </a:xfrm>
        </p:spPr>
        <p:txBody>
          <a:bodyPr/>
          <a:lstStyle/>
          <a:p>
            <a:r>
              <a:rPr lang="en-US" dirty="0"/>
              <a:t>*No conflict of interest or disclosures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D66C3-8AE6-8732-B54E-D9494C2EC6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773C1-071B-820E-3DC3-3B9BEEC5A87D}"/>
              </a:ext>
            </a:extLst>
          </p:cNvPr>
          <p:cNvSpPr txBox="1"/>
          <p:nvPr/>
        </p:nvSpPr>
        <p:spPr>
          <a:xfrm>
            <a:off x="623512" y="321282"/>
            <a:ext cx="1938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E29C6-3B35-97A4-E954-6AA673870867}"/>
              </a:ext>
            </a:extLst>
          </p:cNvPr>
          <p:cNvSpPr txBox="1"/>
          <p:nvPr/>
        </p:nvSpPr>
        <p:spPr>
          <a:xfrm>
            <a:off x="623512" y="1397605"/>
            <a:ext cx="9194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Discuss the diagnosis, workup, and management of PAD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History and physical exam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Understand screening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What do I do with the results of unsolicited home screening studies?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Management of vascular claudication for Primary Care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When should I worry about my patient?</a:t>
            </a:r>
          </a:p>
          <a:p>
            <a:pPr lvl="1"/>
            <a:endParaRPr lang="en-US" sz="2000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Discuss the diagnosis, workup, and management of AAA’s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What studies to order, and when to order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When to refer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When do we operate</a:t>
            </a:r>
          </a:p>
        </p:txBody>
      </p:sp>
    </p:spTree>
    <p:extLst>
      <p:ext uri="{BB962C8B-B14F-4D97-AF65-F5344CB8AC3E}">
        <p14:creationId xmlns:p14="http://schemas.microsoft.com/office/powerpoint/2010/main" val="143067499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1869F-6DCB-6779-B8C6-C159F3AC58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6F6B6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F6B6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E81C6-1827-283A-41FD-718B063BC499}"/>
              </a:ext>
            </a:extLst>
          </p:cNvPr>
          <p:cNvSpPr txBox="1"/>
          <p:nvPr/>
        </p:nvSpPr>
        <p:spPr>
          <a:xfrm>
            <a:off x="123069" y="1091093"/>
            <a:ext cx="1133142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presence of a diabetic foot ulcer (DFU) is the single biggest risk factor for a major limb amputation (MLA)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 than 50&lt;% of patients with diabetes receive an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annual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foot exam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and therefore a large opportunity exists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high-risk disease detection within primary 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Approximately 50% of patients with DFUs have concomitant peripheral arterial disease (PAD)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Detection of all forms of lower extremity and foot ulcers, with or without PAD, will result in better patient care by helping to reduce MLAs, ED visits, and hospitalizations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Ideally,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every diabetic patient should have a foot exam, every visit: “Socks Off, Show Me Your Feet”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This is easy to do with a simple visual exam, and will help reduce the cost of care (reduced hospitalizations due to complications of undetected DFUs)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 cannot diagnose what you don’t see. Therefore, remove the shoes and sock.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ROI is enormous-it will cost nothing to detect a DFU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A3743-1220-D06D-23E5-230BC94E9305}"/>
              </a:ext>
            </a:extLst>
          </p:cNvPr>
          <p:cNvSpPr txBox="1"/>
          <p:nvPr/>
        </p:nvSpPr>
        <p:spPr>
          <a:xfrm>
            <a:off x="123069" y="629428"/>
            <a:ext cx="1184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St. Joseph’s Limb Preservation/Ulcer Detection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Primary Care Initiative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“Socks Off”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1E1B89-CC01-44B5-3D9A-6C35B7AF78AD}"/>
              </a:ext>
            </a:extLst>
          </p:cNvPr>
          <p:cNvSpPr txBox="1"/>
          <p:nvPr/>
        </p:nvSpPr>
        <p:spPr>
          <a:xfrm>
            <a:off x="287743" y="6230962"/>
            <a:ext cx="5808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https://www.cdc.gov/diabetes/hcp/clinical-guidance/diabetes-podiatrist-health.html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4759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23436-C710-3B49-38D8-420B3E9364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6F6B6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F6B6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FDE1F-E591-185D-D8A4-0598153A4A13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529070" y="68536"/>
            <a:ext cx="7488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Why focus on lower extremity/foot ulcer detection in our diabetic patients?</a:t>
            </a:r>
          </a:p>
        </p:txBody>
      </p:sp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48991FB2-98A4-6D8B-04B7-FF29A10F5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07" y="506110"/>
            <a:ext cx="4042702" cy="1915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60A44-F871-9E49-89BC-13EAF5DDE413}"/>
              </a:ext>
            </a:extLst>
          </p:cNvPr>
          <p:cNvSpPr txBox="1"/>
          <p:nvPr/>
        </p:nvSpPr>
        <p:spPr>
          <a:xfrm>
            <a:off x="357138" y="2457565"/>
            <a:ext cx="11086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 to 6% annual incidence of DFU among Medicare beneficiaries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Lifetime incidence of DFU estimated between 19%-34% among persons with diabetes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Approximately 40% of patients with a DFU recur within 1 year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after ulcer healing, and up to 60% withing 3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Approximately 20% of moderate to severe DFUs lead to some level of amputation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risk of death at 5 years for a patient with a DFU is 2.5 times as high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the risk for a diabetic patient who does not have a DFU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Mortality after diabetes-related amputation is &gt;70% at 5 years for all patients with diabetes and 74% at 2 years for those with ESRD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DFUs and associated infections are large drivers for ED visits and hospital admissions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exceeding those for CHF, renal disease and most forms of malignancy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direct costs of care is exceedingly high, and up to one third of this is related to lower-extremity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AA533-E1AA-5F45-7DEC-B60A83BA8A15}"/>
              </a:ext>
            </a:extLst>
          </p:cNvPr>
          <p:cNvSpPr txBox="1"/>
          <p:nvPr/>
        </p:nvSpPr>
        <p:spPr>
          <a:xfrm>
            <a:off x="357138" y="6204287"/>
            <a:ext cx="4197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https://www.nejm.org/doi/full/10.1056/NEJMra1615439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Diabetic Foot Ulcers and Their Recurrence-Review 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8588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CDE20-44A8-7995-3434-06D2BECD25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6F6B6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F6B6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6A316-0977-A3F1-564F-C71B0D69BC7A}"/>
              </a:ext>
            </a:extLst>
          </p:cNvPr>
          <p:cNvSpPr txBox="1"/>
          <p:nvPr/>
        </p:nvSpPr>
        <p:spPr>
          <a:xfrm>
            <a:off x="1148518" y="906196"/>
            <a:ext cx="761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Initial presentation of a diabetic patient in my office…</a:t>
            </a:r>
          </a:p>
        </p:txBody>
      </p:sp>
      <p:pic>
        <p:nvPicPr>
          <p:cNvPr id="7" name="Picture 6" descr="A foot with a wound on it&#10;&#10;Description automatically generated">
            <a:extLst>
              <a:ext uri="{FF2B5EF4-FFF2-40B4-BE49-F238E27FC236}">
                <a16:creationId xmlns:a16="http://schemas.microsoft.com/office/drawing/2014/main" id="{FEA19259-09F0-F451-1524-319416D0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76" y="1555584"/>
            <a:ext cx="3710112" cy="4946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EAF22E-DA74-D309-4E4E-8088F27ACCCF}"/>
              </a:ext>
            </a:extLst>
          </p:cNvPr>
          <p:cNvSpPr txBox="1"/>
          <p:nvPr/>
        </p:nvSpPr>
        <p:spPr>
          <a:xfrm>
            <a:off x="7241474" y="2363570"/>
            <a:ext cx="3665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Hospital course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-admitted directly from my office and taken to the OR that day. Exploration of the foot revealed no salvageable tissue for a TMA. A few days later performed a primary right BKA.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EB62A-6B44-153F-8560-C8BC14C2C7E3}"/>
              </a:ext>
            </a:extLst>
          </p:cNvPr>
          <p:cNvSpPr txBox="1"/>
          <p:nvPr/>
        </p:nvSpPr>
        <p:spPr>
          <a:xfrm>
            <a:off x="1148518" y="195253"/>
            <a:ext cx="15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why</a:t>
            </a:r>
          </a:p>
        </p:txBody>
      </p:sp>
    </p:spTree>
    <p:extLst>
      <p:ext uri="{BB962C8B-B14F-4D97-AF65-F5344CB8AC3E}">
        <p14:creationId xmlns:p14="http://schemas.microsoft.com/office/powerpoint/2010/main" val="336134758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E8F50-EE6C-AD0B-E206-DC218499EC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6F6B6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F6B6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B01AD-51FA-712B-860B-2782B1DD5348}"/>
              </a:ext>
            </a:extLst>
          </p:cNvPr>
          <p:cNvSpPr txBox="1"/>
          <p:nvPr/>
        </p:nvSpPr>
        <p:spPr>
          <a:xfrm>
            <a:off x="842682" y="915532"/>
            <a:ext cx="395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Medical costs are very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D6F57-D3FF-36FA-DD77-787BCEF1225A}"/>
              </a:ext>
            </a:extLst>
          </p:cNvPr>
          <p:cNvSpPr txBox="1"/>
          <p:nvPr/>
        </p:nvSpPr>
        <p:spPr>
          <a:xfrm>
            <a:off x="842682" y="2213648"/>
            <a:ext cx="9840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cost of a diabetic who is hospitalized for a PAD related procedure is approx. $19,000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Readmissions for this group are common (30%)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 &gt;$20,000 for readmission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cost of hospitalization for an MLA is approximately $30,000 (sepsis is much higher)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There is a lifetime cost of care for an MLA-some estimate up to $500,000/lifetime of the patient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8E865-30EA-F349-C194-EDCC6261F6A3}"/>
              </a:ext>
            </a:extLst>
          </p:cNvPr>
          <p:cNvSpPr txBox="1"/>
          <p:nvPr/>
        </p:nvSpPr>
        <p:spPr>
          <a:xfrm>
            <a:off x="842682" y="5392344"/>
            <a:ext cx="7990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https://www.jvascsurg.org/article/S0741-5214(20)31472-5/fulltext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Defining the 90-day cost structure of lower extremity revascularization for alternative payment model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https://www.jvascsurg.org/article/S0741-5214(19)30170-3/fulltext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Contribution of 30-day readmissions to the increasing cost of care for the diabetic foot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67135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9440C-76D0-DECF-32A3-B3F7486E88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6F6B6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F6B6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8DA04-E554-4C4A-EEED-1E59A01DD84B}"/>
              </a:ext>
            </a:extLst>
          </p:cNvPr>
          <p:cNvSpPr txBox="1"/>
          <p:nvPr/>
        </p:nvSpPr>
        <p:spPr>
          <a:xfrm>
            <a:off x="1066800" y="1310709"/>
            <a:ext cx="10058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Better patient outcomes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Fewer MLAs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 maintaining independence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Reduction in lost work time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More affordable care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Lower medical costs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Fewer inpatient hospitalizations for infected wounds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Fewer ER visits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Reduction in emergent procedures (foot abscess)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3. Enhanced revenue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New HCCs for lower extremity ulcers, with and without PAD (high RAFs)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Increased elective procedures and internal referrals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Vascular surgery: angiograms/endovascular intervention, bypass grafts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Wound Care Center referrals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Podiatric referrals and procedures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Cardiology referrals-preop w/u and subsequent findings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07080-8E6D-DAFE-7870-1293A91B15CE}"/>
              </a:ext>
            </a:extLst>
          </p:cNvPr>
          <p:cNvSpPr txBox="1"/>
          <p:nvPr/>
        </p:nvSpPr>
        <p:spPr>
          <a:xfrm>
            <a:off x="1032933" y="447194"/>
            <a:ext cx="589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Successful Implementation Can Lead To:</a:t>
            </a:r>
          </a:p>
        </p:txBody>
      </p:sp>
    </p:spTree>
    <p:extLst>
      <p:ext uri="{BB962C8B-B14F-4D97-AF65-F5344CB8AC3E}">
        <p14:creationId xmlns:p14="http://schemas.microsoft.com/office/powerpoint/2010/main" val="152127419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EEFBD-6542-41B5-8327-9776FA8A13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6F6B6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F6B6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foot with a big hole&#10;&#10;Description automatically generated">
            <a:extLst>
              <a:ext uri="{FF2B5EF4-FFF2-40B4-BE49-F238E27FC236}">
                <a16:creationId xmlns:a16="http://schemas.microsoft.com/office/drawing/2014/main" id="{5F31560E-0AC9-D0AA-90B2-A26E8192F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8" y="2594193"/>
            <a:ext cx="2821981" cy="2587153"/>
          </a:xfrm>
          <a:prstGeom prst="rect">
            <a:avLst/>
          </a:prstGeom>
        </p:spPr>
      </p:pic>
      <p:pic>
        <p:nvPicPr>
          <p:cNvPr id="6" name="Graphic 5" descr="Irritant outline">
            <a:extLst>
              <a:ext uri="{FF2B5EF4-FFF2-40B4-BE49-F238E27FC236}">
                <a16:creationId xmlns:a16="http://schemas.microsoft.com/office/drawing/2014/main" id="{48EE29C0-CAA9-6BDB-6A3B-E011DA2B9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2072" y="2360399"/>
            <a:ext cx="1197321" cy="1197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A2ACC-7AD1-5690-1156-F6D5D03D8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372" y="2075800"/>
            <a:ext cx="3081359" cy="4110066"/>
          </a:xfrm>
          <a:prstGeom prst="rect">
            <a:avLst/>
          </a:prstGeom>
        </p:spPr>
      </p:pic>
      <p:pic>
        <p:nvPicPr>
          <p:cNvPr id="8" name="Picture 7" descr="A person's leg on a wheelchair&#10;&#10;Description automatically generated">
            <a:extLst>
              <a:ext uri="{FF2B5EF4-FFF2-40B4-BE49-F238E27FC236}">
                <a16:creationId xmlns:a16="http://schemas.microsoft.com/office/drawing/2014/main" id="{B8E02AD8-F091-1E5F-78DB-E45E9882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10" y="2789735"/>
            <a:ext cx="3324526" cy="2196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C86B0-0F2A-5925-A85C-C63CCC49C2EF}"/>
              </a:ext>
            </a:extLst>
          </p:cNvPr>
          <p:cNvSpPr txBox="1"/>
          <p:nvPr/>
        </p:nvSpPr>
        <p:spPr>
          <a:xfrm>
            <a:off x="3910732" y="410524"/>
            <a:ext cx="1761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2A19F-2C78-2E07-0917-D788993D053B}"/>
              </a:ext>
            </a:extLst>
          </p:cNvPr>
          <p:cNvSpPr txBox="1"/>
          <p:nvPr/>
        </p:nvSpPr>
        <p:spPr>
          <a:xfrm>
            <a:off x="306522" y="1460936"/>
            <a:ext cx="282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Remove the socks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detect and manage this…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6F6C5-2190-1D4B-7076-F1FA8319A1DB}"/>
              </a:ext>
            </a:extLst>
          </p:cNvPr>
          <p:cNvSpPr txBox="1"/>
          <p:nvPr/>
        </p:nvSpPr>
        <p:spPr>
          <a:xfrm>
            <a:off x="5367776" y="1419353"/>
            <a:ext cx="184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avoid this…</a:t>
            </a:r>
          </a:p>
        </p:txBody>
      </p:sp>
    </p:spTree>
    <p:extLst>
      <p:ext uri="{BB962C8B-B14F-4D97-AF65-F5344CB8AC3E}">
        <p14:creationId xmlns:p14="http://schemas.microsoft.com/office/powerpoint/2010/main" val="365549497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65695-FC97-CDC5-43EC-AFDBD0C1A3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A7C6E-AC09-A84D-3609-2F24978F6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35" y="101478"/>
            <a:ext cx="7135541" cy="5346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96651-AFFA-550C-358C-2236C905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335" y="5447541"/>
            <a:ext cx="5838023" cy="12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798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30A69-3CFD-676A-FCD4-B602B2FD01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1360E-DAEE-AB63-9C90-8EB855A9076C}"/>
              </a:ext>
            </a:extLst>
          </p:cNvPr>
          <p:cNvSpPr txBox="1"/>
          <p:nvPr/>
        </p:nvSpPr>
        <p:spPr>
          <a:xfrm>
            <a:off x="73855" y="750590"/>
            <a:ext cx="99331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AAA is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defined as:  Aortic diameter &gt; 3 cm (1.5X normal diameter).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Aptos" panose="02110004020202020204"/>
              </a:rPr>
              <a:t>Estimated prevalence: 1.4% among people between 50 and 84 years old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en-US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lower among women than among men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noProof="0" dirty="0">
                <a:solidFill>
                  <a:prstClr val="black"/>
                </a:solidFill>
                <a:latin typeface="Aptos" panose="02110004020202020204"/>
              </a:rPr>
              <a:t>lower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among Black and Asian persons than White persons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Predisposing factors: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Advanced age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Previous or current tobacco use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Family history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Hypertension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Hypercholesterolemia</a:t>
            </a:r>
          </a:p>
          <a:p>
            <a:pPr lvl="1"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Most AAA’s grow very slowly- approximately 2 mm/year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Rapid growth is defined as:  &gt; 5 mm/ 6 months, or &gt;1 cm/year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The primary danger is the risk of rupture and death from hemorrhage. Therefore, the goal of management is repair of an AAA before rupture.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Laplace’s law: T (tension) = P (pressure) x R (radius)</a:t>
            </a: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AE983-8097-9EF3-EFF9-E11FECB4CB35}"/>
              </a:ext>
            </a:extLst>
          </p:cNvPr>
          <p:cNvSpPr txBox="1"/>
          <p:nvPr/>
        </p:nvSpPr>
        <p:spPr>
          <a:xfrm>
            <a:off x="1473360" y="80203"/>
            <a:ext cx="490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ptos" panose="02110004020202020204"/>
              </a:rPr>
              <a:t>Abdominal Aortic Aneurysm (AAA)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5784A8-12DA-C4B3-A127-24204AF0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374" y="2241988"/>
            <a:ext cx="3341075" cy="292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7169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73FD8-A796-CDC0-ABC1-8FD2DCE9A0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9D9EE-3DA7-9ADC-465F-1959E22A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1690362"/>
            <a:ext cx="8861014" cy="313289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17F12DD-D1A0-436E-0077-379DB5479C3F}"/>
                  </a:ext>
                </a:extLst>
              </p14:cNvPr>
              <p14:cNvContentPartPr/>
              <p14:nvPr/>
            </p14:nvContentPartPr>
            <p14:xfrm>
              <a:off x="1559160" y="3526239"/>
              <a:ext cx="5033520" cy="8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17F12DD-D1A0-436E-0077-379DB5479C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5520" y="3418599"/>
                <a:ext cx="514116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3858132-D704-C683-2073-CB3B5EBC9977}"/>
                  </a:ext>
                </a:extLst>
              </p14:cNvPr>
              <p14:cNvContentPartPr/>
              <p14:nvPr/>
            </p14:nvContentPartPr>
            <p14:xfrm>
              <a:off x="1567440" y="3762759"/>
              <a:ext cx="5226120" cy="82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3858132-D704-C683-2073-CB3B5EBC99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3440" y="3654759"/>
                <a:ext cx="53337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A08333-E344-60BE-C91B-49F8D3C2B14C}"/>
                  </a:ext>
                </a:extLst>
              </p14:cNvPr>
              <p14:cNvContentPartPr/>
              <p14:nvPr/>
            </p14:nvContentPartPr>
            <p14:xfrm>
              <a:off x="1542960" y="3982719"/>
              <a:ext cx="5208840" cy="835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A08333-E344-60BE-C91B-49F8D3C2B1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88960" y="3875079"/>
                <a:ext cx="53164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853CE3-AE15-4D02-55AD-70F2850BA0B9}"/>
                  </a:ext>
                </a:extLst>
              </p14:cNvPr>
              <p14:cNvContentPartPr/>
              <p14:nvPr/>
            </p14:nvContentPartPr>
            <p14:xfrm>
              <a:off x="1567440" y="4171359"/>
              <a:ext cx="4967640" cy="122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853CE3-AE15-4D02-55AD-70F2850BA0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13440" y="4063359"/>
                <a:ext cx="50752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B49BD8-4043-D26D-6235-DBB389ED71C1}"/>
                  </a:ext>
                </a:extLst>
              </p14:cNvPr>
              <p14:cNvContentPartPr/>
              <p14:nvPr/>
            </p14:nvContentPartPr>
            <p14:xfrm>
              <a:off x="1526760" y="4497879"/>
              <a:ext cx="475200" cy="9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B49BD8-4043-D26D-6235-DBB389ED71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72760" y="4389879"/>
                <a:ext cx="5828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6975C3-D61F-15FB-2D16-02BF1BCDF92A}"/>
                  </a:ext>
                </a:extLst>
              </p14:cNvPr>
              <p14:cNvContentPartPr/>
              <p14:nvPr/>
            </p14:nvContentPartPr>
            <p14:xfrm>
              <a:off x="1747080" y="3910359"/>
              <a:ext cx="3184560" cy="229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6975C3-D61F-15FB-2D16-02BF1BCDF92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3080" y="3802359"/>
                <a:ext cx="3292200" cy="4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372952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5C62D-4861-D9C1-B218-1F91C1E637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7ADF5-2B7C-A7ED-289A-DB31AFC62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42" y="415969"/>
            <a:ext cx="8432747" cy="62937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A557A8-02BA-2A77-383C-E8854F3F8DD9}"/>
                  </a:ext>
                </a:extLst>
              </p14:cNvPr>
              <p14:cNvContentPartPr/>
              <p14:nvPr/>
            </p14:nvContentPartPr>
            <p14:xfrm>
              <a:off x="1722600" y="2195319"/>
              <a:ext cx="4764240" cy="59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A557A8-02BA-2A77-383C-E8854F3F8D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8600" y="2087319"/>
                <a:ext cx="48718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0394546-7AA2-4D5A-8A1E-BD5903695728}"/>
                  </a:ext>
                </a:extLst>
              </p14:cNvPr>
              <p14:cNvContentPartPr/>
              <p14:nvPr/>
            </p14:nvContentPartPr>
            <p14:xfrm>
              <a:off x="1738800" y="2280999"/>
              <a:ext cx="4250160" cy="203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0394546-7AA2-4D5A-8A1E-BD59036957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5160" y="2173359"/>
                <a:ext cx="435780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01CC3AE-6C3C-F541-3345-9B4FF8E84C69}"/>
                  </a:ext>
                </a:extLst>
              </p14:cNvPr>
              <p14:cNvContentPartPr/>
              <p14:nvPr/>
            </p14:nvContentPartPr>
            <p14:xfrm>
              <a:off x="1828800" y="2268399"/>
              <a:ext cx="3983760" cy="58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01CC3AE-6C3C-F541-3345-9B4FF8E84C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4800" y="2160759"/>
                <a:ext cx="40914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611BEB1-3AD6-C1F2-9731-B2634B09B203}"/>
                  </a:ext>
                </a:extLst>
              </p14:cNvPr>
              <p14:cNvContentPartPr/>
              <p14:nvPr/>
            </p14:nvContentPartPr>
            <p14:xfrm>
              <a:off x="1763280" y="3681759"/>
              <a:ext cx="4809240" cy="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611BEB1-3AD6-C1F2-9731-B2634B09B2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09280" y="3465759"/>
                <a:ext cx="491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1159C0-A6CD-1F5E-8ABD-12335DAD6E5B}"/>
                  </a:ext>
                </a:extLst>
              </p14:cNvPr>
              <p14:cNvContentPartPr/>
              <p14:nvPr/>
            </p14:nvContentPartPr>
            <p14:xfrm>
              <a:off x="1771560" y="3853479"/>
              <a:ext cx="4425480" cy="65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1159C0-A6CD-1F5E-8ABD-12335DAD6E5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17560" y="3745479"/>
                <a:ext cx="45331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D74D9F-87A9-6F33-C45E-39859867ADFE}"/>
                  </a:ext>
                </a:extLst>
              </p14:cNvPr>
              <p14:cNvContentPartPr/>
              <p14:nvPr/>
            </p14:nvContentPartPr>
            <p14:xfrm>
              <a:off x="1738800" y="4171719"/>
              <a:ext cx="4865400" cy="90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D74D9F-87A9-6F33-C45E-39859867AD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85160" y="4064079"/>
                <a:ext cx="497304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8579082-D68D-630E-07AF-96801F55232E}"/>
                  </a:ext>
                </a:extLst>
              </p14:cNvPr>
              <p14:cNvContentPartPr/>
              <p14:nvPr/>
            </p14:nvContentPartPr>
            <p14:xfrm>
              <a:off x="1747080" y="4432719"/>
              <a:ext cx="4819680" cy="58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8579082-D68D-630E-07AF-96801F55232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93080" y="4325079"/>
                <a:ext cx="49273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BB78A19-BC5B-3C72-386A-5B89A64DE1EF}"/>
                  </a:ext>
                </a:extLst>
              </p14:cNvPr>
              <p14:cNvContentPartPr/>
              <p14:nvPr/>
            </p14:nvContentPartPr>
            <p14:xfrm>
              <a:off x="1787760" y="4547559"/>
              <a:ext cx="4744800" cy="11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BB78A19-BC5B-3C72-386A-5B89A64DE1E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33760" y="4439919"/>
                <a:ext cx="485244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0514281-7B23-973A-635B-00F94D262B4A}"/>
                  </a:ext>
                </a:extLst>
              </p14:cNvPr>
              <p14:cNvContentPartPr/>
              <p14:nvPr/>
            </p14:nvContentPartPr>
            <p14:xfrm>
              <a:off x="1771560" y="4758519"/>
              <a:ext cx="3382560" cy="51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0514281-7B23-973A-635B-00F94D262B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17920" y="4650879"/>
                <a:ext cx="3490200" cy="2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34979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38FB4-28A6-4B89-2136-6B504478CF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C0B2A1-E21B-6CAC-A928-8FD36F571E39}"/>
              </a:ext>
            </a:extLst>
          </p:cNvPr>
          <p:cNvSpPr txBox="1">
            <a:spLocks/>
          </p:cNvSpPr>
          <p:nvPr/>
        </p:nvSpPr>
        <p:spPr>
          <a:xfrm>
            <a:off x="372724" y="2314117"/>
            <a:ext cx="10820400" cy="4024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Smoking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HTN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DM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Hyperlipidemia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Older age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Male sex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Black race</a:t>
            </a:r>
          </a:p>
          <a:p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Homocysteinemia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B488A-9789-625B-620F-965F6293E5C2}"/>
              </a:ext>
            </a:extLst>
          </p:cNvPr>
          <p:cNvSpPr txBox="1"/>
          <p:nvPr/>
        </p:nvSpPr>
        <p:spPr>
          <a:xfrm>
            <a:off x="372724" y="861591"/>
            <a:ext cx="4811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Risk Factors associated with PAD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EED5C-56BE-A44F-D6E1-0DF09CBA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158" y="587305"/>
            <a:ext cx="3137807" cy="4399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2D393-5756-23F1-CA6B-24583C93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156" y="1667820"/>
            <a:ext cx="5766707" cy="318585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1760332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7ABA4-C629-B826-0596-825ABF005C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4EC52-C42C-BB95-F778-3E62CDF88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69" y="363088"/>
            <a:ext cx="8457800" cy="62571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0176BE-651D-9059-0163-E7078F2CE164}"/>
                  </a:ext>
                </a:extLst>
              </p14:cNvPr>
              <p14:cNvContentPartPr/>
              <p14:nvPr/>
            </p14:nvContentPartPr>
            <p14:xfrm>
              <a:off x="1893960" y="2212239"/>
              <a:ext cx="4734720" cy="132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0176BE-651D-9059-0163-E7078F2CE1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7960" y="2140239"/>
                <a:ext cx="480636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2F1F3C-6754-94DB-C5A3-E9715D2B6F34}"/>
                  </a:ext>
                </a:extLst>
              </p14:cNvPr>
              <p14:cNvContentPartPr/>
              <p14:nvPr/>
            </p14:nvContentPartPr>
            <p14:xfrm>
              <a:off x="1935000" y="2473239"/>
              <a:ext cx="3551040" cy="50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2F1F3C-6754-94DB-C5A3-E9715D2B6F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9000" y="2401239"/>
                <a:ext cx="362268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D60F19-2402-F0BE-F9C8-55574B1EA05D}"/>
                  </a:ext>
                </a:extLst>
              </p14:cNvPr>
              <p14:cNvContentPartPr/>
              <p14:nvPr/>
            </p14:nvContentPartPr>
            <p14:xfrm>
              <a:off x="1935000" y="2734599"/>
              <a:ext cx="4579560" cy="91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D60F19-2402-F0BE-F9C8-55574B1EA0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9000" y="2662599"/>
                <a:ext cx="46512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74A3071-BC1C-486E-54FA-B9BEF96E34A4}"/>
                  </a:ext>
                </a:extLst>
              </p14:cNvPr>
              <p14:cNvContentPartPr/>
              <p14:nvPr/>
            </p14:nvContentPartPr>
            <p14:xfrm>
              <a:off x="1951200" y="2955279"/>
              <a:ext cx="2660040" cy="25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74A3071-BC1C-486E-54FA-B9BEF96E34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15200" y="2883279"/>
                <a:ext cx="273168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0FD071F-BEA9-0E34-36C5-0547224E0F94}"/>
                  </a:ext>
                </a:extLst>
              </p14:cNvPr>
              <p14:cNvContentPartPr/>
              <p14:nvPr/>
            </p14:nvContentPartPr>
            <p14:xfrm>
              <a:off x="1926360" y="3247959"/>
              <a:ext cx="4871160" cy="59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0FD071F-BEA9-0E34-36C5-0547224E0F9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90720" y="3176319"/>
                <a:ext cx="494280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E420C3C-B502-5431-CEDE-4376AA9BC196}"/>
                  </a:ext>
                </a:extLst>
              </p14:cNvPr>
              <p14:cNvContentPartPr/>
              <p14:nvPr/>
            </p14:nvContentPartPr>
            <p14:xfrm>
              <a:off x="1926360" y="3436959"/>
              <a:ext cx="2894400" cy="16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E420C3C-B502-5431-CEDE-4376AA9BC19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0720" y="3364959"/>
                <a:ext cx="29660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54F8B0-DBCD-F33B-9D60-9B7D280E614D}"/>
                  </a:ext>
                </a:extLst>
              </p14:cNvPr>
              <p14:cNvContentPartPr/>
              <p14:nvPr/>
            </p14:nvContentPartPr>
            <p14:xfrm>
              <a:off x="1869480" y="3754119"/>
              <a:ext cx="4775040" cy="108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54F8B0-DBCD-F33B-9D60-9B7D280E614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5480" y="3646479"/>
                <a:ext cx="488268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C5BD319-286B-BDCA-D656-CDB4941EBBFD}"/>
                  </a:ext>
                </a:extLst>
              </p14:cNvPr>
              <p14:cNvContentPartPr/>
              <p14:nvPr/>
            </p14:nvContentPartPr>
            <p14:xfrm>
              <a:off x="1935000" y="3877239"/>
              <a:ext cx="3558960" cy="132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C5BD319-286B-BDCA-D656-CDB4941EBBF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81000" y="3769599"/>
                <a:ext cx="36666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A76C242-A3A7-1BF1-2FA3-B0FC14A69D61}"/>
                  </a:ext>
                </a:extLst>
              </p14:cNvPr>
              <p14:cNvContentPartPr/>
              <p14:nvPr/>
            </p14:nvContentPartPr>
            <p14:xfrm>
              <a:off x="1885680" y="2252919"/>
              <a:ext cx="4523400" cy="74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A76C242-A3A7-1BF1-2FA3-B0FC14A69D6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32040" y="2145279"/>
                <a:ext cx="463104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079A0C8-4CB0-F774-DB1C-052F4CCB69FE}"/>
                  </a:ext>
                </a:extLst>
              </p14:cNvPr>
              <p14:cNvContentPartPr/>
              <p14:nvPr/>
            </p14:nvContentPartPr>
            <p14:xfrm>
              <a:off x="3469680" y="2350839"/>
              <a:ext cx="2277360" cy="65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079A0C8-4CB0-F774-DB1C-052F4CCB69F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15680" y="2243199"/>
                <a:ext cx="23850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4FBEF61-B301-CEE0-6A38-0610F1BB8B52}"/>
                  </a:ext>
                </a:extLst>
              </p14:cNvPr>
              <p14:cNvContentPartPr/>
              <p14:nvPr/>
            </p14:nvContentPartPr>
            <p14:xfrm>
              <a:off x="6278400" y="2293959"/>
              <a:ext cx="370080" cy="16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4FBEF61-B301-CEE0-6A38-0610F1BB8B5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24400" y="2185959"/>
                <a:ext cx="47772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E3A9593-B990-1CAE-3379-9ADECC04B713}"/>
                  </a:ext>
                </a:extLst>
              </p14:cNvPr>
              <p14:cNvContentPartPr/>
              <p14:nvPr/>
            </p14:nvContentPartPr>
            <p14:xfrm>
              <a:off x="1959120" y="2782119"/>
              <a:ext cx="2677680" cy="43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E3A9593-B990-1CAE-3379-9ADECC04B71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05480" y="2674119"/>
                <a:ext cx="27853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399DF8E-428E-2490-045C-200D342172F3}"/>
                  </a:ext>
                </a:extLst>
              </p14:cNvPr>
              <p14:cNvContentPartPr/>
              <p14:nvPr/>
            </p14:nvContentPartPr>
            <p14:xfrm>
              <a:off x="1983600" y="3264519"/>
              <a:ext cx="2710440" cy="40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399DF8E-428E-2490-045C-200D342172F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929600" y="3156879"/>
                <a:ext cx="28180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ECAF973-6F24-722D-4BBB-935302EA1056}"/>
                  </a:ext>
                </a:extLst>
              </p14:cNvPr>
              <p14:cNvContentPartPr/>
              <p14:nvPr/>
            </p14:nvContentPartPr>
            <p14:xfrm>
              <a:off x="1951200" y="4293039"/>
              <a:ext cx="4487400" cy="59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ECAF973-6F24-722D-4BBB-935302EA105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97200" y="4185399"/>
                <a:ext cx="459504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B3C5647-3FDF-E566-E241-EFDD5EF044C9}"/>
                  </a:ext>
                </a:extLst>
              </p14:cNvPr>
              <p14:cNvContentPartPr/>
              <p14:nvPr/>
            </p14:nvContentPartPr>
            <p14:xfrm>
              <a:off x="1926360" y="4530999"/>
              <a:ext cx="4141800" cy="748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B3C5647-3FDF-E566-E241-EFDD5EF044C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72720" y="4423359"/>
                <a:ext cx="424944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A452AC8-410A-668C-16AA-2D367162B5BE}"/>
                  </a:ext>
                </a:extLst>
              </p14:cNvPr>
              <p14:cNvContentPartPr/>
              <p14:nvPr/>
            </p14:nvContentPartPr>
            <p14:xfrm>
              <a:off x="1975680" y="4645479"/>
              <a:ext cx="4227840" cy="99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A452AC8-410A-668C-16AA-2D367162B5B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21680" y="4537479"/>
                <a:ext cx="43354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9B3CCDD-17DD-7ADE-70F4-B4D94A004567}"/>
                  </a:ext>
                </a:extLst>
              </p14:cNvPr>
              <p14:cNvContentPartPr/>
              <p14:nvPr/>
            </p14:nvContentPartPr>
            <p14:xfrm>
              <a:off x="1951200" y="4849239"/>
              <a:ext cx="2111040" cy="334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9B3CCDD-17DD-7ADE-70F4-B4D94A00456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97200" y="4741599"/>
                <a:ext cx="221868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6FEF62-35D7-B95F-A964-50B4693D6FCB}"/>
                  </a:ext>
                </a:extLst>
              </p14:cNvPr>
              <p14:cNvContentPartPr/>
              <p14:nvPr/>
            </p14:nvContentPartPr>
            <p14:xfrm>
              <a:off x="2081880" y="4473759"/>
              <a:ext cx="2274840" cy="414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6FEF62-35D7-B95F-A964-50B4693D6FC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27880" y="4366119"/>
                <a:ext cx="2382480" cy="25704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D9043F8-60EA-D68A-0FA4-CFA73E75235C}"/>
              </a:ext>
            </a:extLst>
          </p:cNvPr>
          <p:cNvSpPr txBox="1"/>
          <p:nvPr/>
        </p:nvSpPr>
        <p:spPr>
          <a:xfrm>
            <a:off x="1275398" y="5408510"/>
            <a:ext cx="820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*Also, recommend CT scan for rapid growth of AAA: &gt;5 mm/6 months, or &gt;1 cm/year </a:t>
            </a:r>
          </a:p>
        </p:txBody>
      </p:sp>
    </p:spTree>
    <p:extLst>
      <p:ext uri="{BB962C8B-B14F-4D97-AF65-F5344CB8AC3E}">
        <p14:creationId xmlns:p14="http://schemas.microsoft.com/office/powerpoint/2010/main" val="181761170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F8B8E-B2B8-4662-D21A-D4900F6A3D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B9E7E-C7BC-FE04-7E62-E5C7D0A62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6" y="140297"/>
            <a:ext cx="8800495" cy="65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547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B2880-CC5F-8BFA-03D1-154C4CA545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D9F19-4D38-084A-B589-2D7CF4C12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60" y="1465795"/>
            <a:ext cx="4204607" cy="3861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B5987-5F7F-0A51-792B-FDB07695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8" y="1465795"/>
            <a:ext cx="4475808" cy="3864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B0EE7-E497-EAB1-70E1-E8AF33D795E9}"/>
              </a:ext>
            </a:extLst>
          </p:cNvPr>
          <p:cNvSpPr txBox="1"/>
          <p:nvPr/>
        </p:nvSpPr>
        <p:spPr>
          <a:xfrm>
            <a:off x="1583871" y="1087356"/>
            <a:ext cx="191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 ruptured AAA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0CA4C-0960-EB1B-3E77-F4EA5315288C}"/>
              </a:ext>
            </a:extLst>
          </p:cNvPr>
          <p:cNvSpPr txBox="1"/>
          <p:nvPr/>
        </p:nvSpPr>
        <p:spPr>
          <a:xfrm>
            <a:off x="7356021" y="1087356"/>
            <a:ext cx="151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Ruptured AAA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6C9E6-CBB8-3FD6-BB2C-1332AD68B741}"/>
              </a:ext>
            </a:extLst>
          </p:cNvPr>
          <p:cNvSpPr txBox="1"/>
          <p:nvPr/>
        </p:nvSpPr>
        <p:spPr>
          <a:xfrm>
            <a:off x="3857331" y="218996"/>
            <a:ext cx="2957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ptos" panose="02110004020202020204"/>
              </a:rPr>
              <a:t>CTA imaging of AAA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8F488027-7A63-8F09-E9FB-4E1110D06627}"/>
              </a:ext>
            </a:extLst>
          </p:cNvPr>
          <p:cNvSpPr/>
          <p:nvPr/>
        </p:nvSpPr>
        <p:spPr>
          <a:xfrm rot="5400000">
            <a:off x="8292476" y="4609602"/>
            <a:ext cx="1557452" cy="395300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05042-AF74-FDFD-DA09-9587CD0AA09D}"/>
              </a:ext>
            </a:extLst>
          </p:cNvPr>
          <p:cNvSpPr txBox="1"/>
          <p:nvPr/>
        </p:nvSpPr>
        <p:spPr>
          <a:xfrm>
            <a:off x="6823572" y="5585978"/>
            <a:ext cx="28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Retroperitoneal hemorrhage</a:t>
            </a:r>
          </a:p>
        </p:txBody>
      </p:sp>
    </p:spTree>
    <p:extLst>
      <p:ext uri="{BB962C8B-B14F-4D97-AF65-F5344CB8AC3E}">
        <p14:creationId xmlns:p14="http://schemas.microsoft.com/office/powerpoint/2010/main" val="346777072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23104-2996-1748-A3C4-EF7B682C76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FE094-16C9-985A-B2CE-AE4919E8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1" y="118865"/>
            <a:ext cx="8808637" cy="66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3488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164DA-74F0-A8EF-0DAA-60DCF77499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F865A0-CC01-267C-61F6-A425475E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165" y="527951"/>
            <a:ext cx="7161272" cy="6132234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E7692-4C4E-E5C3-FEC2-0379C3C2ABFE}"/>
              </a:ext>
            </a:extLst>
          </p:cNvPr>
          <p:cNvSpPr txBox="1"/>
          <p:nvPr/>
        </p:nvSpPr>
        <p:spPr>
          <a:xfrm>
            <a:off x="3543300" y="13149"/>
            <a:ext cx="2669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Open repair of AAA</a:t>
            </a:r>
          </a:p>
        </p:txBody>
      </p:sp>
    </p:spTree>
    <p:extLst>
      <p:ext uri="{BB962C8B-B14F-4D97-AF65-F5344CB8AC3E}">
        <p14:creationId xmlns:p14="http://schemas.microsoft.com/office/powerpoint/2010/main" val="327828206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FC80B-F23B-DCEF-1C7B-445C3E606F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FE4C7-EDDF-AC08-6487-B89BDC477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6" y="491796"/>
            <a:ext cx="6970908" cy="6174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0AC729-359B-F115-418E-F707B83B0B74}"/>
              </a:ext>
            </a:extLst>
          </p:cNvPr>
          <p:cNvSpPr txBox="1"/>
          <p:nvPr/>
        </p:nvSpPr>
        <p:spPr>
          <a:xfrm>
            <a:off x="3502478" y="30131"/>
            <a:ext cx="366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Endovascular repair of AAA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613AC4-69DD-4AD1-99FD-465CA22D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14" y="491796"/>
            <a:ext cx="4064691" cy="40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5365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9A3A2-7D42-3E6A-A2EE-4D38226A36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1A1DC-8551-144F-52E9-7BC9D7DB9A6E}"/>
              </a:ext>
            </a:extLst>
          </p:cNvPr>
          <p:cNvSpPr txBox="1"/>
          <p:nvPr/>
        </p:nvSpPr>
        <p:spPr>
          <a:xfrm>
            <a:off x="125505" y="1502688"/>
            <a:ext cx="107166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One time screening US aorta for male and female smokers between 65-75 years old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Screening US for first degree relatives of patients who present with AAA (between 65-75 years old)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US studies are standard imaging modality of choice for surveillance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US every 2-3 years for AAA 3 - 3.9 cm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US yearly for AAA 4 - 4.9 cm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CTA abdomen/pelvis for concerns of symptomatic AAA, rapid growth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Refer to vascular surgery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 when uncomfortable managing, symptomatic, rapid growth, or close to &gt;4.5 cm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Surgery for males  5.5 cm, females  5 cm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EVAR offers lower </a:t>
            </a:r>
            <a:r>
              <a:rPr lang="en-US" b="1" dirty="0" err="1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periop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  <a:sym typeface="Wingdings" panose="05000000000000000000" pitchFamily="2" charset="2"/>
              </a:rPr>
              <a:t> risks than open repair, and risk is maintained for at least 2-3 years</a:t>
            </a: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5B8F0-66C3-A649-0E1F-D6A88280A075}"/>
              </a:ext>
            </a:extLst>
          </p:cNvPr>
          <p:cNvSpPr txBox="1"/>
          <p:nvPr/>
        </p:nvSpPr>
        <p:spPr>
          <a:xfrm>
            <a:off x="1255408" y="613961"/>
            <a:ext cx="564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ptos" panose="02110004020202020204"/>
              </a:rPr>
              <a:t>Abdominal Aortic Aneurysm takeaways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FEE0E-E48E-5427-ECCC-3341C916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053" y="2619316"/>
            <a:ext cx="3092022" cy="20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720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0777-E94D-49FB-2FF6-FA9F46DB2B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9FDD3-4783-21ED-A1EC-A0B0C325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11" y="1320941"/>
            <a:ext cx="3439005" cy="447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D0A70-4852-05C1-F19D-3E6C68D0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7" y="1104095"/>
            <a:ext cx="5087060" cy="5048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BC68B-C149-75E3-B9F2-1442A89263D1}"/>
              </a:ext>
            </a:extLst>
          </p:cNvPr>
          <p:cNvSpPr txBox="1"/>
          <p:nvPr/>
        </p:nvSpPr>
        <p:spPr>
          <a:xfrm>
            <a:off x="4553507" y="200408"/>
            <a:ext cx="218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ptos" panose="02110004020202020204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838312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43F1-EFA4-5F6B-C538-644896AB32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B8828-5498-5B2B-2DCA-53836C207CE5}"/>
              </a:ext>
            </a:extLst>
          </p:cNvPr>
          <p:cNvSpPr txBox="1"/>
          <p:nvPr/>
        </p:nvSpPr>
        <p:spPr>
          <a:xfrm>
            <a:off x="852112" y="1063170"/>
            <a:ext cx="871924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Presentation of patients with PAD:</a:t>
            </a:r>
          </a:p>
          <a:p>
            <a:endParaRPr lang="en-US" sz="2800" b="1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1. Asymptomatic</a:t>
            </a:r>
          </a:p>
          <a:p>
            <a:endParaRPr lang="en-US" sz="2800" b="1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2. Claudication</a:t>
            </a:r>
          </a:p>
          <a:p>
            <a:endParaRPr lang="en-US" sz="2800" b="1" dirty="0">
              <a:solidFill>
                <a:prstClr val="black"/>
              </a:solidFill>
              <a:latin typeface="Aptos" panose="02110004020202020204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3. Limb threatening ischemia (critical limb ischemia)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Ischemic rest pain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Ischemic ulcer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gangrene</a:t>
            </a:r>
          </a:p>
        </p:txBody>
      </p:sp>
    </p:spTree>
    <p:extLst>
      <p:ext uri="{BB962C8B-B14F-4D97-AF65-F5344CB8AC3E}">
        <p14:creationId xmlns:p14="http://schemas.microsoft.com/office/powerpoint/2010/main" val="36038339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D9B87-2AB7-10C4-F93F-445B9E58F7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6BBB4-C650-6EF5-F3CC-1A9B189989CB}"/>
              </a:ext>
            </a:extLst>
          </p:cNvPr>
          <p:cNvSpPr txBox="1"/>
          <p:nvPr/>
        </p:nvSpPr>
        <p:spPr>
          <a:xfrm>
            <a:off x="770469" y="2556934"/>
            <a:ext cx="9194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Why is it important to diagnose and manage PAD?</a:t>
            </a:r>
          </a:p>
          <a:p>
            <a:endParaRPr lang="en-US" sz="2000" b="1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PAD of the lower extremity is very stable, but is associated with much higher rates of stroke, MI, and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Aggressive medical management of PAD can help reduce these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There are an estimated 12-15 million people in the U.S. who have PAD, and over 200 million globally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4C020-0963-269E-1C41-D346829B6449}"/>
              </a:ext>
            </a:extLst>
          </p:cNvPr>
          <p:cNvSpPr txBox="1"/>
          <p:nvPr/>
        </p:nvSpPr>
        <p:spPr>
          <a:xfrm>
            <a:off x="770469" y="1193799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Asymptomatic PAD</a:t>
            </a:r>
          </a:p>
        </p:txBody>
      </p:sp>
    </p:spTree>
    <p:extLst>
      <p:ext uri="{BB962C8B-B14F-4D97-AF65-F5344CB8AC3E}">
        <p14:creationId xmlns:p14="http://schemas.microsoft.com/office/powerpoint/2010/main" val="37831914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51EA6-0066-1BE3-6046-377EA40EEE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476BA-A0D8-6BF5-EC2E-56DB975AFAB5}"/>
              </a:ext>
            </a:extLst>
          </p:cNvPr>
          <p:cNvSpPr txBox="1"/>
          <p:nvPr/>
        </p:nvSpPr>
        <p:spPr>
          <a:xfrm>
            <a:off x="998899" y="1684867"/>
            <a:ext cx="82377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Why is it important to diagnose and manage PAD?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4ABC6-A369-9D97-CFE9-E583CAB6CD1E}"/>
              </a:ext>
            </a:extLst>
          </p:cNvPr>
          <p:cNvSpPr txBox="1"/>
          <p:nvPr/>
        </p:nvSpPr>
        <p:spPr>
          <a:xfrm flipH="1">
            <a:off x="998899" y="2864809"/>
            <a:ext cx="8415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There is a high prevalence of PAD in our population, especially in the minorities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prevalence of PAD increases dramatically with age, to an estimated 14.5% of those 70 years or 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By educating our patients and treating known risk factors we can reduce progression of disease and reduce the known complications, which will improve outcomes in multiple specialties</a:t>
            </a:r>
          </a:p>
        </p:txBody>
      </p:sp>
    </p:spTree>
    <p:extLst>
      <p:ext uri="{BB962C8B-B14F-4D97-AF65-F5344CB8AC3E}">
        <p14:creationId xmlns:p14="http://schemas.microsoft.com/office/powerpoint/2010/main" val="906552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098FC-5480-C176-0C0A-6A28CFDB6F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A58E8-DA9F-A8A9-6DE2-F27E960DFD3D}"/>
              </a:ext>
            </a:extLst>
          </p:cNvPr>
          <p:cNvSpPr txBox="1"/>
          <p:nvPr/>
        </p:nvSpPr>
        <p:spPr>
          <a:xfrm>
            <a:off x="902578" y="1461220"/>
            <a:ext cx="598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Why is it important to manage PAD?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7D177-DDAF-DB12-5D27-C8E09B2DE728}"/>
              </a:ext>
            </a:extLst>
          </p:cNvPr>
          <p:cNvSpPr txBox="1"/>
          <p:nvPr/>
        </p:nvSpPr>
        <p:spPr>
          <a:xfrm>
            <a:off x="902578" y="2751187"/>
            <a:ext cx="10165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Managing PAD and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Aptos" panose="02110004020202020204"/>
              </a:rPr>
              <a:t>educating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patients will help reduce major limb amputations, allowing patients to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ambulate with both legs and to maintain their independence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ptos" panose="02110004020202020204"/>
              </a:rPr>
              <a:t>Note: many patients who have a leg amputated will not be able to live independently in their home again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C00000"/>
              </a:solidFill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Patients with asymptomatic PAD should be managed medically in the same way as those who have claudication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Asymptomatic patients who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reduced their walking had a higher risk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of MI, stroke, and death</a:t>
            </a:r>
          </a:p>
        </p:txBody>
      </p:sp>
    </p:spTree>
    <p:extLst>
      <p:ext uri="{BB962C8B-B14F-4D97-AF65-F5344CB8AC3E}">
        <p14:creationId xmlns:p14="http://schemas.microsoft.com/office/powerpoint/2010/main" val="38855630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7F03B-7839-AB7E-7DE8-457C838DE7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F3371-4C2D-EE27-1B1D-578379771302}"/>
              </a:ext>
            </a:extLst>
          </p:cNvPr>
          <p:cNvSpPr txBox="1"/>
          <p:nvPr/>
        </p:nvSpPr>
        <p:spPr>
          <a:xfrm>
            <a:off x="711387" y="669457"/>
            <a:ext cx="7686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ptos" panose="02110004020202020204"/>
              </a:rPr>
              <a:t>Different ways to diagnose asymptomatic PAD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0A5AC-AA87-8505-BD18-0D7F2996C583}"/>
              </a:ext>
            </a:extLst>
          </p:cNvPr>
          <p:cNvSpPr txBox="1"/>
          <p:nvPr/>
        </p:nvSpPr>
        <p:spPr>
          <a:xfrm>
            <a:off x="631874" y="1576210"/>
            <a:ext cx="105108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Plain Xray of the leg/foot showing arterial calcification. Example: pedal artery calcification on a foot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Abnormal ABI (</a:t>
            </a:r>
            <a:r>
              <a:rPr lang="en-US" sz="2400" b="1" dirty="0">
                <a:solidFill>
                  <a:prstClr val="black"/>
                </a:solidFill>
                <a:latin typeface="Aptos" panose="02110004020202020204"/>
              </a:rPr>
              <a:t>normal ABI is 0.9 – 1.4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Abnormal findings on an arterial duplex (US) of an extremity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Abnormal findings on a CTA of the lower extremity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Abnormal findings on a previous angiogram of an extremity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Patient with prior history of an arterial intervention- example: SFA angioplasty/stent, fem-pop bypass, SFA or tibial artery interventions</a:t>
            </a:r>
          </a:p>
          <a:p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11975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_Office Theme">
  <a:themeElements>
    <a:clrScheme name="Custom 1">
      <a:dk1>
        <a:srgbClr val="6F6B6B"/>
      </a:dk1>
      <a:lt1>
        <a:srgbClr val="FFFFFF"/>
      </a:lt1>
      <a:dk2>
        <a:srgbClr val="69858E"/>
      </a:dk2>
      <a:lt2>
        <a:srgbClr val="C0E1F1"/>
      </a:lt2>
      <a:accent1>
        <a:srgbClr val="B9C844"/>
      </a:accent1>
      <a:accent2>
        <a:srgbClr val="7FA2B2"/>
      </a:accent2>
      <a:accent3>
        <a:srgbClr val="A5A5A5"/>
      </a:accent3>
      <a:accent4>
        <a:srgbClr val="C0E1F1"/>
      </a:accent4>
      <a:accent5>
        <a:srgbClr val="C4D444"/>
      </a:accent5>
      <a:accent6>
        <a:srgbClr val="A4A494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 Lifestyle Medicine_Template_123" id="{978DFAC9-C235-0A41-827F-A774C3756075}" vid="{B7D81DAE-FA9A-C54D-B04E-399129640D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C742CBFD7464DB6FD5714C3C9AFF0" ma:contentTypeVersion="19" ma:contentTypeDescription="Create a new document." ma:contentTypeScope="" ma:versionID="299973ef29f243589c5f6f95cadf3142">
  <xsd:schema xmlns:xsd="http://www.w3.org/2001/XMLSchema" xmlns:xs="http://www.w3.org/2001/XMLSchema" xmlns:p="http://schemas.microsoft.com/office/2006/metadata/properties" xmlns:ns2="c6a150e9-571f-46dd-be5f-b16145ef198d" xmlns:ns3="d2cccd37-1529-4bdb-80e4-007982c42467" targetNamespace="http://schemas.microsoft.com/office/2006/metadata/properties" ma:root="true" ma:fieldsID="c88b42ba56ee563702cfbc577b84af83" ns2:_="" ns3:_="">
    <xsd:import namespace="c6a150e9-571f-46dd-be5f-b16145ef198d"/>
    <xsd:import namespace="d2cccd37-1529-4bdb-80e4-007982c42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CI_Doc" minOccurs="0"/>
                <xsd:element ref="ns2:MediaServiceOCR" minOccurs="0"/>
                <xsd:element ref="ns2:PHIConfidentialHighSev" minOccurs="0"/>
                <xsd:element ref="ns2:MediaServiceBillingMetadata" minOccurs="0"/>
                <xsd:element ref="ns2:MediaServiceLocation" minOccurs="0"/>
                <xsd:element ref="ns2:PHIConfidential" minOccurs="0"/>
                <xsd:element ref="ns2:CertFile" minOccurs="0"/>
                <xsd:element ref="ns2:Source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0e9-571f-46dd-be5f-b16145ef1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56e18de-48a1-42b9-a3a2-ae2a55556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CI_Doc" ma:index="19" nillable="true" ma:displayName="PCI_Doc" ma:internalName="PCI_Doc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HIConfidentialHighSev" ma:index="21" nillable="true" ma:displayName="PHIConfidentialHighSev" ma:internalName="PHIConfidentialHighSev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PHIConfidential" ma:index="24" nillable="true" ma:displayName="PHIConfidential" ma:internalName="PHIConfidential">
      <xsd:simpleType>
        <xsd:restriction base="dms:Text"/>
      </xsd:simpleType>
    </xsd:element>
    <xsd:element name="CertFile" ma:index="25" nillable="true" ma:displayName="CertFile" ma:internalName="CertFile">
      <xsd:simpleType>
        <xsd:restriction base="dms:Text"/>
      </xsd:simpleType>
    </xsd:element>
    <xsd:element name="SourceCode" ma:index="26" nillable="true" ma:displayName="SourceCode" ma:internalName="SourceCod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ccd37-1529-4bdb-80e4-007982c424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306ad8-a6ea-4bc6-8e6b-f93722dd48d7}" ma:internalName="TaxCatchAll" ma:showField="CatchAllData" ma:web="d2cccd37-1529-4bdb-80e4-007982c424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a150e9-571f-46dd-be5f-b16145ef198d">
      <Terms xmlns="http://schemas.microsoft.com/office/infopath/2007/PartnerControls"/>
    </lcf76f155ced4ddcb4097134ff3c332f>
    <PHIConfidential xmlns="c6a150e9-571f-46dd-be5f-b16145ef198d" xsi:nil="true"/>
    <TaxCatchAll xmlns="d2cccd37-1529-4bdb-80e4-007982c42467" xsi:nil="true"/>
    <CertFile xmlns="c6a150e9-571f-46dd-be5f-b16145ef198d" xsi:nil="true"/>
    <PHIConfidentialHighSev xmlns="c6a150e9-571f-46dd-be5f-b16145ef198d" xsi:nil="true"/>
    <PCI_Doc xmlns="c6a150e9-571f-46dd-be5f-b16145ef198d" xsi:nil="true"/>
    <SourceCode xmlns="c6a150e9-571f-46dd-be5f-b16145ef198d" xsi:nil="true"/>
  </documentManagement>
</p:properties>
</file>

<file path=customXml/itemProps1.xml><?xml version="1.0" encoding="utf-8"?>
<ds:datastoreItem xmlns:ds="http://schemas.openxmlformats.org/officeDocument/2006/customXml" ds:itemID="{08C2C982-869F-40DB-974E-5A3641160A62}"/>
</file>

<file path=customXml/itemProps2.xml><?xml version="1.0" encoding="utf-8"?>
<ds:datastoreItem xmlns:ds="http://schemas.openxmlformats.org/officeDocument/2006/customXml" ds:itemID="{6D0250BD-C318-4914-BB89-386414CF6082}"/>
</file>

<file path=customXml/itemProps3.xml><?xml version="1.0" encoding="utf-8"?>
<ds:datastoreItem xmlns:ds="http://schemas.openxmlformats.org/officeDocument/2006/customXml" ds:itemID="{618C5F10-0C1A-435D-8100-A702A59B8793}"/>
</file>

<file path=docProps/app.xml><?xml version="1.0" encoding="utf-8"?>
<Properties xmlns="http://schemas.openxmlformats.org/officeDocument/2006/extended-properties" xmlns:vt="http://schemas.openxmlformats.org/officeDocument/2006/docPropsVTypes">
  <TotalTime>3150</TotalTime>
  <Words>3139</Words>
  <Application>Microsoft Office PowerPoint</Application>
  <PresentationFormat>Widescreen</PresentationFormat>
  <Paragraphs>404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Acumin Pro SemiCondensed</vt:lpstr>
      <vt:lpstr>Acumin Pro SemiCondensed Bold</vt:lpstr>
      <vt:lpstr>Acumin Pro SemiCondensed ExtLt</vt:lpstr>
      <vt:lpstr>Aptos</vt:lpstr>
      <vt:lpstr>Aptos Display</vt:lpstr>
      <vt:lpstr>Arial</vt:lpstr>
      <vt:lpstr>Calibri</vt:lpstr>
      <vt:lpstr>Calibri Light</vt:lpstr>
      <vt:lpstr>Courier New</vt:lpstr>
      <vt:lpstr>Wingdings</vt:lpstr>
      <vt:lpstr>2_Office Theme</vt:lpstr>
      <vt:lpstr>Office Theme</vt:lpstr>
      <vt:lpstr>1_Office Theme</vt:lpstr>
      <vt:lpstr>Current management of peripheral arterial disease and abdominal aortic aneurysms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Carlin</dc:creator>
  <cp:lastModifiedBy>Robert Carlin</cp:lastModifiedBy>
  <cp:revision>1</cp:revision>
  <dcterms:created xsi:type="dcterms:W3CDTF">2026-03-01T18:55:37Z</dcterms:created>
  <dcterms:modified xsi:type="dcterms:W3CDTF">2026-03-11T20:25:29Z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0x010100595C742CBFD7464DB6FD5714C3C9AFF0</vt:lpwstr>
  </property>
</Properties>
</file>