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2561" r:id="rId5"/>
    <p:sldId id="2564" r:id="rId6"/>
    <p:sldId id="2574" r:id="rId7"/>
    <p:sldId id="2565" r:id="rId8"/>
    <p:sldId id="2566" r:id="rId9"/>
    <p:sldId id="2567" r:id="rId10"/>
    <p:sldId id="2568" r:id="rId11"/>
    <p:sldId id="2569" r:id="rId12"/>
    <p:sldId id="2573" r:id="rId13"/>
    <p:sldId id="2570" r:id="rId14"/>
    <p:sldId id="2571" r:id="rId15"/>
    <p:sldId id="2572" r:id="rId16"/>
    <p:sldId id="2575" r:id="rId17"/>
    <p:sldId id="2576" r:id="rId18"/>
    <p:sldId id="2578" r:id="rId19"/>
    <p:sldId id="257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izing Confidential Behavioral Health Screening in Adolescent Well-Child Visits" id="{041A6717-EB20-4CFE-912F-1CC6D4D14CA6}">
          <p14:sldIdLst>
            <p14:sldId id="2561"/>
          </p14:sldIdLst>
        </p14:section>
        <p14:section name="Quality Improvement Project Overview" id="{D012B537-BCA8-4A70-8B84-9C1327F2A642}">
          <p14:sldIdLst>
            <p14:sldId id="2564"/>
            <p14:sldId id="2574"/>
            <p14:sldId id="2565"/>
            <p14:sldId id="2566"/>
            <p14:sldId id="2567"/>
            <p14:sldId id="2568"/>
            <p14:sldId id="2569"/>
            <p14:sldId id="2573"/>
            <p14:sldId id="2570"/>
            <p14:sldId id="2571"/>
            <p14:sldId id="2572"/>
            <p14:sldId id="2575"/>
            <p14:sldId id="2576"/>
            <p14:sldId id="2578"/>
            <p14:sldId id="257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6A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658C1B-AF6E-4822-86AC-C2ED7C30F053}" v="14" dt="2026-03-09T05:23:31.1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9185" autoAdjust="0"/>
  </p:normalViewPr>
  <p:slideViewPr>
    <p:cSldViewPr>
      <p:cViewPr varScale="1">
        <p:scale>
          <a:sx n="82" d="100"/>
          <a:sy n="82" d="100"/>
        </p:scale>
        <p:origin x="1710"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PHQ - Epic</c:v>
                </c:pt>
              </c:strCache>
            </c:strRef>
          </c:tx>
          <c:spPr>
            <a:ln w="73025" cap="rnd">
              <a:solidFill>
                <a:srgbClr val="009EC3"/>
              </a:solidFill>
              <a:round/>
            </a:ln>
            <a:effectLst/>
          </c:spPr>
          <c:marker>
            <c:symbol val="x"/>
            <c:size val="12"/>
            <c:spPr>
              <a:solidFill>
                <a:srgbClr val="009EC3"/>
              </a:solidFill>
              <a:ln w="9525">
                <a:solidFill>
                  <a:srgbClr val="009EC3"/>
                </a:solidFill>
              </a:ln>
              <a:effectLst/>
            </c:spPr>
          </c:marker>
          <c:dPt>
            <c:idx val="2"/>
            <c:marker>
              <c:symbol val="x"/>
              <c:size val="12"/>
              <c:spPr>
                <a:solidFill>
                  <a:srgbClr val="009EC3"/>
                </a:solidFill>
                <a:ln w="9525">
                  <a:solidFill>
                    <a:srgbClr val="009EC3"/>
                  </a:solidFill>
                </a:ln>
                <a:effectLst/>
              </c:spPr>
            </c:marker>
            <c:bubble3D val="0"/>
            <c:spPr>
              <a:ln w="50800" cap="rnd">
                <a:solidFill>
                  <a:srgbClr val="009EC3"/>
                </a:solidFill>
                <a:round/>
              </a:ln>
              <a:effectLst/>
            </c:spPr>
            <c:extLst>
              <c:ext xmlns:c16="http://schemas.microsoft.com/office/drawing/2014/chart" uri="{C3380CC4-5D6E-409C-BE32-E72D297353CC}">
                <c16:uniqueId val="{00000001-5CA0-4AF7-ACC2-48E2A1D30934}"/>
              </c:ext>
            </c:extLst>
          </c:dPt>
          <c:dPt>
            <c:idx val="3"/>
            <c:marker>
              <c:symbol val="x"/>
              <c:size val="12"/>
              <c:spPr>
                <a:solidFill>
                  <a:srgbClr val="009EC3"/>
                </a:solidFill>
                <a:ln w="9525">
                  <a:solidFill>
                    <a:srgbClr val="009EC3"/>
                  </a:solidFill>
                </a:ln>
                <a:effectLst/>
              </c:spPr>
            </c:marker>
            <c:bubble3D val="0"/>
            <c:spPr>
              <a:ln w="50800" cap="rnd">
                <a:solidFill>
                  <a:srgbClr val="009EC3"/>
                </a:solidFill>
                <a:round/>
              </a:ln>
              <a:effectLst/>
            </c:spPr>
            <c:extLst>
              <c:ext xmlns:c16="http://schemas.microsoft.com/office/drawing/2014/chart" uri="{C3380CC4-5D6E-409C-BE32-E72D297353CC}">
                <c16:uniqueId val="{00000003-5CA0-4AF7-ACC2-48E2A1D30934}"/>
              </c:ext>
            </c:extLst>
          </c:dPt>
          <c:xVal>
            <c:numRef>
              <c:f>Sheet1!$A$2:$A$5</c:f>
              <c:numCache>
                <c:formatCode>d\-mmm</c:formatCode>
                <c:ptCount val="4"/>
                <c:pt idx="0">
                  <c:v>45840</c:v>
                </c:pt>
                <c:pt idx="1">
                  <c:v>45871</c:v>
                </c:pt>
                <c:pt idx="2">
                  <c:v>45902</c:v>
                </c:pt>
                <c:pt idx="3">
                  <c:v>45932</c:v>
                </c:pt>
              </c:numCache>
            </c:numRef>
          </c:xVal>
          <c:yVal>
            <c:numRef>
              <c:f>Sheet1!$B$2:$B$5</c:f>
              <c:numCache>
                <c:formatCode>0%</c:formatCode>
                <c:ptCount val="4"/>
                <c:pt idx="0">
                  <c:v>0.75</c:v>
                </c:pt>
                <c:pt idx="1">
                  <c:v>0.88</c:v>
                </c:pt>
                <c:pt idx="2">
                  <c:v>0.9</c:v>
                </c:pt>
                <c:pt idx="3">
                  <c:v>0.81</c:v>
                </c:pt>
              </c:numCache>
            </c:numRef>
          </c:yVal>
          <c:smooth val="0"/>
          <c:extLst>
            <c:ext xmlns:c16="http://schemas.microsoft.com/office/drawing/2014/chart" uri="{C3380CC4-5D6E-409C-BE32-E72D297353CC}">
              <c16:uniqueId val="{00000004-5CA0-4AF7-ACC2-48E2A1D30934}"/>
            </c:ext>
          </c:extLst>
        </c:ser>
        <c:ser>
          <c:idx val="1"/>
          <c:order val="1"/>
          <c:tx>
            <c:strRef>
              <c:f>Sheet1!$C$1</c:f>
              <c:strCache>
                <c:ptCount val="1"/>
                <c:pt idx="0">
                  <c:v>GAD - Epic</c:v>
                </c:pt>
              </c:strCache>
            </c:strRef>
          </c:tx>
          <c:spPr>
            <a:ln w="50800" cap="rnd">
              <a:solidFill>
                <a:srgbClr val="CD214E"/>
              </a:solidFill>
              <a:round/>
            </a:ln>
            <a:effectLst/>
          </c:spPr>
          <c:marker>
            <c:symbol val="x"/>
            <c:size val="12"/>
            <c:spPr>
              <a:solidFill>
                <a:srgbClr val="CD214E"/>
              </a:solidFill>
              <a:ln w="9525">
                <a:solidFill>
                  <a:srgbClr val="CD214E"/>
                </a:solidFill>
              </a:ln>
              <a:effectLst/>
            </c:spPr>
          </c:marker>
          <c:xVal>
            <c:numRef>
              <c:f>Sheet1!$A$2:$A$5</c:f>
              <c:numCache>
                <c:formatCode>d\-mmm</c:formatCode>
                <c:ptCount val="4"/>
                <c:pt idx="0">
                  <c:v>45840</c:v>
                </c:pt>
                <c:pt idx="1">
                  <c:v>45871</c:v>
                </c:pt>
                <c:pt idx="2">
                  <c:v>45902</c:v>
                </c:pt>
                <c:pt idx="3">
                  <c:v>45932</c:v>
                </c:pt>
              </c:numCache>
            </c:numRef>
          </c:xVal>
          <c:yVal>
            <c:numRef>
              <c:f>Sheet1!$C$2:$C$5</c:f>
              <c:numCache>
                <c:formatCode>0%</c:formatCode>
                <c:ptCount val="4"/>
                <c:pt idx="0">
                  <c:v>0.13</c:v>
                </c:pt>
                <c:pt idx="1">
                  <c:v>0.44</c:v>
                </c:pt>
                <c:pt idx="2">
                  <c:v>0.1</c:v>
                </c:pt>
                <c:pt idx="3">
                  <c:v>0.44</c:v>
                </c:pt>
              </c:numCache>
            </c:numRef>
          </c:yVal>
          <c:smooth val="0"/>
          <c:extLst>
            <c:ext xmlns:c16="http://schemas.microsoft.com/office/drawing/2014/chart" uri="{C3380CC4-5D6E-409C-BE32-E72D297353CC}">
              <c16:uniqueId val="{00000005-5CA0-4AF7-ACC2-48E2A1D30934}"/>
            </c:ext>
          </c:extLst>
        </c:ser>
        <c:ser>
          <c:idx val="2"/>
          <c:order val="2"/>
          <c:tx>
            <c:strRef>
              <c:f>Sheet1!$D$1</c:f>
              <c:strCache>
                <c:ptCount val="1"/>
                <c:pt idx="0">
                  <c:v>CRAFFT - Epic</c:v>
                </c:pt>
              </c:strCache>
            </c:strRef>
          </c:tx>
          <c:spPr>
            <a:ln w="19050" cap="rnd">
              <a:solidFill>
                <a:srgbClr val="999A9D"/>
              </a:solidFill>
              <a:round/>
            </a:ln>
            <a:effectLst/>
          </c:spPr>
          <c:marker>
            <c:symbol val="x"/>
            <c:size val="12"/>
            <c:spPr>
              <a:solidFill>
                <a:srgbClr val="999A9D"/>
              </a:solidFill>
              <a:ln w="9525">
                <a:solidFill>
                  <a:srgbClr val="999A9D"/>
                </a:solidFill>
              </a:ln>
              <a:effectLst/>
            </c:spPr>
          </c:marker>
          <c:dPt>
            <c:idx val="1"/>
            <c:marker>
              <c:symbol val="x"/>
              <c:size val="12"/>
              <c:spPr>
                <a:solidFill>
                  <a:srgbClr val="999A9D"/>
                </a:solidFill>
                <a:ln w="9525">
                  <a:solidFill>
                    <a:srgbClr val="999A9D"/>
                  </a:solidFill>
                </a:ln>
                <a:effectLst/>
              </c:spPr>
            </c:marker>
            <c:bubble3D val="0"/>
            <c:spPr>
              <a:ln w="50800" cap="rnd">
                <a:solidFill>
                  <a:srgbClr val="999A9D"/>
                </a:solidFill>
                <a:round/>
              </a:ln>
              <a:effectLst/>
            </c:spPr>
            <c:extLst>
              <c:ext xmlns:c16="http://schemas.microsoft.com/office/drawing/2014/chart" uri="{C3380CC4-5D6E-409C-BE32-E72D297353CC}">
                <c16:uniqueId val="{00000007-5CA0-4AF7-ACC2-48E2A1D30934}"/>
              </c:ext>
            </c:extLst>
          </c:dPt>
          <c:dPt>
            <c:idx val="2"/>
            <c:marker>
              <c:symbol val="x"/>
              <c:size val="12"/>
              <c:spPr>
                <a:solidFill>
                  <a:srgbClr val="999A9D"/>
                </a:solidFill>
                <a:ln w="9525">
                  <a:solidFill>
                    <a:srgbClr val="999A9D"/>
                  </a:solidFill>
                </a:ln>
                <a:effectLst/>
              </c:spPr>
            </c:marker>
            <c:bubble3D val="0"/>
            <c:spPr>
              <a:ln w="50800" cap="rnd">
                <a:solidFill>
                  <a:srgbClr val="999A9D"/>
                </a:solidFill>
                <a:round/>
              </a:ln>
              <a:effectLst/>
            </c:spPr>
            <c:extLst>
              <c:ext xmlns:c16="http://schemas.microsoft.com/office/drawing/2014/chart" uri="{C3380CC4-5D6E-409C-BE32-E72D297353CC}">
                <c16:uniqueId val="{00000009-5CA0-4AF7-ACC2-48E2A1D30934}"/>
              </c:ext>
            </c:extLst>
          </c:dPt>
          <c:dPt>
            <c:idx val="3"/>
            <c:marker>
              <c:symbol val="x"/>
              <c:size val="12"/>
              <c:spPr>
                <a:solidFill>
                  <a:srgbClr val="999A9D"/>
                </a:solidFill>
                <a:ln w="9525">
                  <a:solidFill>
                    <a:srgbClr val="999A9D"/>
                  </a:solidFill>
                </a:ln>
                <a:effectLst/>
              </c:spPr>
            </c:marker>
            <c:bubble3D val="0"/>
            <c:spPr>
              <a:ln w="50800" cap="rnd">
                <a:solidFill>
                  <a:srgbClr val="999A9D"/>
                </a:solidFill>
                <a:round/>
              </a:ln>
              <a:effectLst/>
            </c:spPr>
            <c:extLst>
              <c:ext xmlns:c16="http://schemas.microsoft.com/office/drawing/2014/chart" uri="{C3380CC4-5D6E-409C-BE32-E72D297353CC}">
                <c16:uniqueId val="{0000000B-5CA0-4AF7-ACC2-48E2A1D30934}"/>
              </c:ext>
            </c:extLst>
          </c:dPt>
          <c:xVal>
            <c:numRef>
              <c:f>Sheet1!$A$2:$A$5</c:f>
              <c:numCache>
                <c:formatCode>d\-mmm</c:formatCode>
                <c:ptCount val="4"/>
                <c:pt idx="0">
                  <c:v>45840</c:v>
                </c:pt>
                <c:pt idx="1">
                  <c:v>45871</c:v>
                </c:pt>
                <c:pt idx="2">
                  <c:v>45902</c:v>
                </c:pt>
                <c:pt idx="3">
                  <c:v>45932</c:v>
                </c:pt>
              </c:numCache>
            </c:numRef>
          </c:xVal>
          <c:yVal>
            <c:numRef>
              <c:f>Sheet1!$D$2:$D$5</c:f>
              <c:numCache>
                <c:formatCode>0%</c:formatCode>
                <c:ptCount val="4"/>
                <c:pt idx="0">
                  <c:v>0.75</c:v>
                </c:pt>
                <c:pt idx="1">
                  <c:v>0.88</c:v>
                </c:pt>
                <c:pt idx="2">
                  <c:v>0.7</c:v>
                </c:pt>
                <c:pt idx="3">
                  <c:v>0.75</c:v>
                </c:pt>
              </c:numCache>
            </c:numRef>
          </c:yVal>
          <c:smooth val="0"/>
          <c:extLst>
            <c:ext xmlns:c16="http://schemas.microsoft.com/office/drawing/2014/chart" uri="{C3380CC4-5D6E-409C-BE32-E72D297353CC}">
              <c16:uniqueId val="{0000000C-5CA0-4AF7-ACC2-48E2A1D30934}"/>
            </c:ext>
          </c:extLst>
        </c:ser>
        <c:ser>
          <c:idx val="3"/>
          <c:order val="3"/>
          <c:tx>
            <c:strRef>
              <c:f>Sheet1!$E$1</c:f>
              <c:strCache>
                <c:ptCount val="1"/>
                <c:pt idx="0">
                  <c:v>PHQ - Note</c:v>
                </c:pt>
              </c:strCache>
            </c:strRef>
          </c:tx>
          <c:spPr>
            <a:ln w="50800" cap="rnd">
              <a:solidFill>
                <a:srgbClr val="0A6A90"/>
              </a:solidFill>
              <a:prstDash val="sysDash"/>
              <a:round/>
            </a:ln>
            <a:effectLst/>
          </c:spPr>
          <c:marker>
            <c:symbol val="circle"/>
            <c:size val="12"/>
            <c:spPr>
              <a:solidFill>
                <a:srgbClr val="0A6A90"/>
              </a:solidFill>
              <a:ln w="9525">
                <a:solidFill>
                  <a:srgbClr val="0A6A90"/>
                </a:solidFill>
              </a:ln>
              <a:effectLst/>
            </c:spPr>
          </c:marker>
          <c:xVal>
            <c:numRef>
              <c:f>Sheet1!$A$2:$A$5</c:f>
              <c:numCache>
                <c:formatCode>d\-mmm</c:formatCode>
                <c:ptCount val="4"/>
                <c:pt idx="0">
                  <c:v>45840</c:v>
                </c:pt>
                <c:pt idx="1">
                  <c:v>45871</c:v>
                </c:pt>
                <c:pt idx="2">
                  <c:v>45902</c:v>
                </c:pt>
                <c:pt idx="3">
                  <c:v>45932</c:v>
                </c:pt>
              </c:numCache>
            </c:numRef>
          </c:xVal>
          <c:yVal>
            <c:numRef>
              <c:f>Sheet1!$E$2:$E$5</c:f>
              <c:numCache>
                <c:formatCode>0%</c:formatCode>
                <c:ptCount val="4"/>
                <c:pt idx="0">
                  <c:v>0.13</c:v>
                </c:pt>
                <c:pt idx="1">
                  <c:v>0.81</c:v>
                </c:pt>
                <c:pt idx="2">
                  <c:v>0.8</c:v>
                </c:pt>
                <c:pt idx="3">
                  <c:v>0.38</c:v>
                </c:pt>
              </c:numCache>
            </c:numRef>
          </c:yVal>
          <c:smooth val="0"/>
          <c:extLst>
            <c:ext xmlns:c16="http://schemas.microsoft.com/office/drawing/2014/chart" uri="{C3380CC4-5D6E-409C-BE32-E72D297353CC}">
              <c16:uniqueId val="{0000000D-5CA0-4AF7-ACC2-48E2A1D30934}"/>
            </c:ext>
          </c:extLst>
        </c:ser>
        <c:ser>
          <c:idx val="4"/>
          <c:order val="4"/>
          <c:tx>
            <c:strRef>
              <c:f>Sheet1!$F$1</c:f>
              <c:strCache>
                <c:ptCount val="1"/>
                <c:pt idx="0">
                  <c:v>GAD - Note</c:v>
                </c:pt>
              </c:strCache>
            </c:strRef>
          </c:tx>
          <c:spPr>
            <a:ln w="50800" cap="rnd">
              <a:solidFill>
                <a:srgbClr val="871634"/>
              </a:solidFill>
              <a:prstDash val="sysDash"/>
              <a:round/>
            </a:ln>
            <a:effectLst/>
          </c:spPr>
          <c:marker>
            <c:symbol val="circle"/>
            <c:size val="12"/>
            <c:spPr>
              <a:solidFill>
                <a:srgbClr val="871634"/>
              </a:solidFill>
              <a:ln w="9525">
                <a:solidFill>
                  <a:srgbClr val="871634"/>
                </a:solidFill>
              </a:ln>
              <a:effectLst/>
            </c:spPr>
          </c:marker>
          <c:xVal>
            <c:numRef>
              <c:f>Sheet1!$A$2:$A$5</c:f>
              <c:numCache>
                <c:formatCode>d\-mmm</c:formatCode>
                <c:ptCount val="4"/>
                <c:pt idx="0">
                  <c:v>45840</c:v>
                </c:pt>
                <c:pt idx="1">
                  <c:v>45871</c:v>
                </c:pt>
                <c:pt idx="2">
                  <c:v>45902</c:v>
                </c:pt>
                <c:pt idx="3">
                  <c:v>45932</c:v>
                </c:pt>
              </c:numCache>
            </c:numRef>
          </c:xVal>
          <c:yVal>
            <c:numRef>
              <c:f>Sheet1!$F$2:$F$5</c:f>
              <c:numCache>
                <c:formatCode>0%</c:formatCode>
                <c:ptCount val="4"/>
                <c:pt idx="0">
                  <c:v>0</c:v>
                </c:pt>
                <c:pt idx="1">
                  <c:v>0.19</c:v>
                </c:pt>
                <c:pt idx="2">
                  <c:v>0.1</c:v>
                </c:pt>
                <c:pt idx="3">
                  <c:v>0.13</c:v>
                </c:pt>
              </c:numCache>
            </c:numRef>
          </c:yVal>
          <c:smooth val="0"/>
          <c:extLst>
            <c:ext xmlns:c16="http://schemas.microsoft.com/office/drawing/2014/chart" uri="{C3380CC4-5D6E-409C-BE32-E72D297353CC}">
              <c16:uniqueId val="{0000000E-5CA0-4AF7-ACC2-48E2A1D30934}"/>
            </c:ext>
          </c:extLst>
        </c:ser>
        <c:ser>
          <c:idx val="5"/>
          <c:order val="5"/>
          <c:tx>
            <c:strRef>
              <c:f>Sheet1!$G$1</c:f>
              <c:strCache>
                <c:ptCount val="1"/>
                <c:pt idx="0">
                  <c:v>CRAFFT - Note</c:v>
                </c:pt>
              </c:strCache>
            </c:strRef>
          </c:tx>
          <c:spPr>
            <a:ln w="50800" cap="rnd">
              <a:solidFill>
                <a:srgbClr val="58595B"/>
              </a:solidFill>
              <a:prstDash val="sysDash"/>
              <a:round/>
            </a:ln>
            <a:effectLst/>
          </c:spPr>
          <c:marker>
            <c:symbol val="circle"/>
            <c:size val="12"/>
            <c:spPr>
              <a:solidFill>
                <a:srgbClr val="58595B"/>
              </a:solidFill>
              <a:ln w="9525">
                <a:solidFill>
                  <a:srgbClr val="58595B"/>
                </a:solidFill>
              </a:ln>
              <a:effectLst/>
            </c:spPr>
          </c:marker>
          <c:xVal>
            <c:numRef>
              <c:f>Sheet1!$A$2:$A$5</c:f>
              <c:numCache>
                <c:formatCode>d\-mmm</c:formatCode>
                <c:ptCount val="4"/>
                <c:pt idx="0">
                  <c:v>45840</c:v>
                </c:pt>
                <c:pt idx="1">
                  <c:v>45871</c:v>
                </c:pt>
                <c:pt idx="2">
                  <c:v>45902</c:v>
                </c:pt>
                <c:pt idx="3">
                  <c:v>45932</c:v>
                </c:pt>
              </c:numCache>
            </c:numRef>
          </c:xVal>
          <c:yVal>
            <c:numRef>
              <c:f>Sheet1!$G$2:$G$5</c:f>
              <c:numCache>
                <c:formatCode>0%</c:formatCode>
                <c:ptCount val="4"/>
                <c:pt idx="0">
                  <c:v>0</c:v>
                </c:pt>
                <c:pt idx="1">
                  <c:v>0.25</c:v>
                </c:pt>
                <c:pt idx="2">
                  <c:v>0.3</c:v>
                </c:pt>
                <c:pt idx="3">
                  <c:v>0.19</c:v>
                </c:pt>
              </c:numCache>
            </c:numRef>
          </c:yVal>
          <c:smooth val="0"/>
          <c:extLst>
            <c:ext xmlns:c16="http://schemas.microsoft.com/office/drawing/2014/chart" uri="{C3380CC4-5D6E-409C-BE32-E72D297353CC}">
              <c16:uniqueId val="{0000000F-5CA0-4AF7-ACC2-48E2A1D30934}"/>
            </c:ext>
          </c:extLst>
        </c:ser>
        <c:dLbls>
          <c:showLegendKey val="0"/>
          <c:showVal val="0"/>
          <c:showCatName val="0"/>
          <c:showSerName val="0"/>
          <c:showPercent val="0"/>
          <c:showBubbleSize val="0"/>
        </c:dLbls>
        <c:axId val="1418021679"/>
        <c:axId val="1418023119"/>
      </c:scatterChart>
      <c:valAx>
        <c:axId val="1418021679"/>
        <c:scaling>
          <c:orientation val="minMax"/>
          <c:max val="45935"/>
          <c:min val="45839"/>
        </c:scaling>
        <c:delete val="0"/>
        <c:axPos val="b"/>
        <c:majorGridlines>
          <c:spPr>
            <a:ln w="9525" cap="flat" cmpd="sng" algn="ctr">
              <a:solidFill>
                <a:schemeClr val="tx1">
                  <a:lumMod val="15000"/>
                  <a:lumOff val="85000"/>
                </a:schemeClr>
              </a:solidFill>
              <a:round/>
            </a:ln>
            <a:effectLst/>
          </c:spPr>
        </c:majorGridlines>
        <c:numFmt formatCode="[$-409]mmm"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418023119"/>
        <c:crosses val="autoZero"/>
        <c:crossBetween val="midCat"/>
        <c:majorUnit val="31"/>
      </c:valAx>
      <c:valAx>
        <c:axId val="141802311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418021679"/>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EF4ECF-9E3A-4DC8-A3A6-DA44D2B7B57C}" type="datetimeFigureOut">
              <a:t>3/9/2026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14135F-740C-4141-8C3A-0FA467DFA857}" type="slidenum">
              <a:t>‹#›</a:t>
            </a:fld>
            <a:endParaRPr lang="en-US"/>
          </a:p>
        </p:txBody>
      </p:sp>
    </p:spTree>
    <p:extLst>
      <p:ext uri="{BB962C8B-B14F-4D97-AF65-F5344CB8AC3E}">
        <p14:creationId xmlns:p14="http://schemas.microsoft.com/office/powerpoint/2010/main" val="2993194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825139-5BB6-479D-841E-1D84368B9A3F}" type="slidenum">
              <a:t>1</a:t>
            </a:fld>
            <a:endParaRPr lang="en-US"/>
          </a:p>
        </p:txBody>
      </p:sp>
    </p:spTree>
    <p:extLst>
      <p:ext uri="{BB962C8B-B14F-4D97-AF65-F5344CB8AC3E}">
        <p14:creationId xmlns:p14="http://schemas.microsoft.com/office/powerpoint/2010/main" val="2502326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Interpretation of the results suggests that documentation behavior is cognitively and operationally easier to modify than screening completion itself. Reminder-based interventions successfully prompted clinicians to record information that may already have been collected but were less effective at changing visit flow or ensuring confidential screening administration. Workflow change appears more resistant due to structural constraints such as time pressure and the presence of parents or guardians. The findings reinforce the idea that sustainable improvement in behavioral health screening requires intentional allocation of time, space, and roles within the care team. Educational reinforcement and passive reminders demonstrated limited durability over time.
</a:t>
            </a:r>
          </a:p>
        </p:txBody>
      </p:sp>
      <p:sp>
        <p:nvSpPr>
          <p:cNvPr id="4" name="Slide Number Placeholder 3"/>
          <p:cNvSpPr>
            <a:spLocks noGrp="1"/>
          </p:cNvSpPr>
          <p:nvPr>
            <p:ph type="sldNum" sz="quarter" idx="5"/>
          </p:nvPr>
        </p:nvSpPr>
        <p:spPr/>
        <p:txBody>
          <a:bodyPr/>
          <a:lstStyle/>
          <a:p>
            <a:fld id="{AF825139-5BB6-479D-841E-1D84368B9A3F}" type="slidenum">
              <a:t>11</a:t>
            </a:fld>
            <a:endParaRPr lang="en-US"/>
          </a:p>
        </p:txBody>
      </p:sp>
    </p:spTree>
    <p:extLst>
      <p:ext uri="{BB962C8B-B14F-4D97-AF65-F5344CB8AC3E}">
        <p14:creationId xmlns:p14="http://schemas.microsoft.com/office/powerpoint/2010/main" val="2176876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 barriers and limitations were identified during the project. Key barriers included competing visit priorities, limited appointment duration, the presence of parents or guardians during adolescent visits, and clinician discomfort addressing sensitive topics such as substance use and sexuality. Limitations of the project included small sample sizes in each sampling period, a short intervention window, and the absence of a formal statistical power calculation or balancing measures such as visit length. Based on these insights, proposed next steps include embedding screening into nurse intake workflows, automating Epic flowsheet prompts, and standardizing protocols for confidential adolescent discussions. Longer-term plans involve expanding the analysis to a 12-month period and assessing follow-up rates for patients with positive screens to better understand downstream impact.
</a:t>
            </a:r>
          </a:p>
        </p:txBody>
      </p:sp>
      <p:sp>
        <p:nvSpPr>
          <p:cNvPr id="4" name="Slide Number Placeholder 3"/>
          <p:cNvSpPr>
            <a:spLocks noGrp="1"/>
          </p:cNvSpPr>
          <p:nvPr>
            <p:ph type="sldNum" sz="quarter" idx="5"/>
          </p:nvPr>
        </p:nvSpPr>
        <p:spPr/>
        <p:txBody>
          <a:bodyPr/>
          <a:lstStyle/>
          <a:p>
            <a:fld id="{AF825139-5BB6-479D-841E-1D84368B9A3F}" type="slidenum">
              <a:t>12</a:t>
            </a:fld>
            <a:endParaRPr lang="en-US"/>
          </a:p>
        </p:txBody>
      </p:sp>
    </p:spTree>
    <p:extLst>
      <p:ext uri="{BB962C8B-B14F-4D97-AF65-F5344CB8AC3E}">
        <p14:creationId xmlns:p14="http://schemas.microsoft.com/office/powerpoint/2010/main" val="1001253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National guidelines strongly support routine behavioral health screening for adolescents in primary care. The U.S. Preventive Services Task Force assigns Grade B recommendations for depression screening in adolescents aged 12–18 and for anxiety screening in children and adolescents aged 8–18, indicating high certainty of moderate net benefit. In addition, the American Academy of Pediatrics recommends substance use screening using the SBIRT framework. Despite these recommendations, outpatient primary care clinics frequently struggle with consistent implementation. Common challenges include limited visit time, competing preventive priorities, and uncertainty around confidentiality when parents or guardians are present. At the Family Medicine Center where this project was conducted, standardized behavioral health screening tools were available but inconsistently completed and often absent from visit documentation. These gaps limited clinicians’ ability to identify at-risk patients, provide timely interventions, and ensure appropriate follow-up. This background highlighted the need for a structured quality improvement approach focused on both behavioral workflows and documentation practices.
</a:t>
            </a:r>
          </a:p>
        </p:txBody>
      </p:sp>
      <p:sp>
        <p:nvSpPr>
          <p:cNvPr id="4" name="Slide Number Placeholder 3"/>
          <p:cNvSpPr>
            <a:spLocks noGrp="1"/>
          </p:cNvSpPr>
          <p:nvPr>
            <p:ph type="sldNum" sz="quarter" idx="5"/>
          </p:nvPr>
        </p:nvSpPr>
        <p:spPr/>
        <p:txBody>
          <a:bodyPr/>
          <a:lstStyle/>
          <a:p>
            <a:fld id="{AF825139-5BB6-479D-841E-1D84368B9A3F}" type="slidenum">
              <a:t>2</a:t>
            </a:fld>
            <a:endParaRPr lang="en-US"/>
          </a:p>
        </p:txBody>
      </p:sp>
    </p:spTree>
    <p:extLst>
      <p:ext uri="{BB962C8B-B14F-4D97-AF65-F5344CB8AC3E}">
        <p14:creationId xmlns:p14="http://schemas.microsoft.com/office/powerpoint/2010/main" val="370738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FE1CB-5773-12CE-8860-51E2496C33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55FCF-01B8-1DD0-0210-3FE0ECE575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4E35ED-8916-32E6-6CC3-A2D8F3790D1F}"/>
              </a:ext>
            </a:extLst>
          </p:cNvPr>
          <p:cNvSpPr>
            <a:spLocks noGrp="1"/>
          </p:cNvSpPr>
          <p:nvPr>
            <p:ph type="body" idx="1"/>
          </p:nvPr>
        </p:nvSpPr>
        <p:spPr/>
        <p:txBody>
          <a:bodyPr/>
          <a:lstStyle/>
          <a:p>
            <a:r>
              <a:rPr lang="en-US" dirty="0"/>
              <a:t>National guidelines strongly support routine behavioral health screening for adolescents in primary care. The U.S. Preventive Services Task Force assigns Grade B recommendations for depression screening in adolescents aged 12–18 and for anxiety screening in children and adolescents aged 8–18, indicating high certainty of moderate net benefit. In addition, the American Academy of Pediatrics recommends substance use screening using the SBIRT framework. Despite these recommendations, outpatient primary care clinics frequently struggle with consistent implementation. Common challenges include limited visit time, competing preventive priorities, and uncertainty around confidentiality when parents or guardians are present. At the Family Medicine Center where this project was conducted, standardized behavioral health screening tools were available but inconsistently completed and often absent from visit documentation. These gaps limited clinicians’ ability to identify at-risk patients, provide timely interventions, and ensure appropriate follow-up. This background highlighted the need for a structured quality improvement approach focused on both behavioral workflows and documentation practices.
</a:t>
            </a:r>
          </a:p>
        </p:txBody>
      </p:sp>
      <p:sp>
        <p:nvSpPr>
          <p:cNvPr id="4" name="Slide Number Placeholder 3">
            <a:extLst>
              <a:ext uri="{FF2B5EF4-FFF2-40B4-BE49-F238E27FC236}">
                <a16:creationId xmlns:a16="http://schemas.microsoft.com/office/drawing/2014/main" id="{E2581CF4-1C84-2B1E-5BFE-6C8B5911F1EA}"/>
              </a:ext>
            </a:extLst>
          </p:cNvPr>
          <p:cNvSpPr>
            <a:spLocks noGrp="1"/>
          </p:cNvSpPr>
          <p:nvPr>
            <p:ph type="sldNum" sz="quarter" idx="5"/>
          </p:nvPr>
        </p:nvSpPr>
        <p:spPr/>
        <p:txBody>
          <a:bodyPr/>
          <a:lstStyle/>
          <a:p>
            <a:fld id="{AF825139-5BB6-479D-841E-1D84368B9A3F}" type="slidenum">
              <a:t>3</a:t>
            </a:fld>
            <a:endParaRPr lang="en-US"/>
          </a:p>
        </p:txBody>
      </p:sp>
    </p:spTree>
    <p:extLst>
      <p:ext uri="{BB962C8B-B14F-4D97-AF65-F5344CB8AC3E}">
        <p14:creationId xmlns:p14="http://schemas.microsoft.com/office/powerpoint/2010/main" val="2641489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primary aim of this quality improvement initiative was to increase the documented completion of standardized behavioral health screenings—specifically the PHQ-9 for depression, GAD-7 for anxiety, and CRAFFT for substance use—by at least 25% over a four-month period. The focus on documented completion reflects the dual importance of performing the screening itself and ensuring that results are captured in the electronic medical record in a retrievable, auditable format. By setting a quantitative improvement target and a defined time frame, the project aligned with standard QI methodology and enabled clear assessment of progress. The aim was intentionally ambitious yet achievable, recognizing both the baseline deficiencies and the practical constraints of a busy academic primary care environment.
</a:t>
            </a:r>
          </a:p>
        </p:txBody>
      </p:sp>
      <p:sp>
        <p:nvSpPr>
          <p:cNvPr id="4" name="Slide Number Placeholder 3"/>
          <p:cNvSpPr>
            <a:spLocks noGrp="1"/>
          </p:cNvSpPr>
          <p:nvPr>
            <p:ph type="sldNum" sz="quarter" idx="5"/>
          </p:nvPr>
        </p:nvSpPr>
        <p:spPr/>
        <p:txBody>
          <a:bodyPr/>
          <a:lstStyle/>
          <a:p>
            <a:fld id="{AF825139-5BB6-479D-841E-1D84368B9A3F}" type="slidenum">
              <a:t>4</a:t>
            </a:fld>
            <a:endParaRPr lang="en-US"/>
          </a:p>
        </p:txBody>
      </p:sp>
    </p:spTree>
    <p:extLst>
      <p:ext uri="{BB962C8B-B14F-4D97-AF65-F5344CB8AC3E}">
        <p14:creationId xmlns:p14="http://schemas.microsoft.com/office/powerpoint/2010/main" val="2293725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project was conducted at St. Joseph’s Family Medicine Center, an academic outpatient practice serving a diverse patient population. The target population included adolescents aged 13–17 years presenting for well-child visits only, ensuring alignment with preventive care guidelines and minimizing variability related to acute care encounters. Data were collected across four discrete sampling periods between July and October, with sample sizes ranging from eight to sixteen visits per period. Restricting the analysis to well-child visits allowed the team to focus on standardized workflows and expectations for preventive screening, while also highlighting real-world constraints such as limited appointment duration and varying levels of trainee experience. This setting provided a realistic testing ground for low-cost interventions that could potentially be scaled across similar primary care practices.
</a:t>
            </a:r>
          </a:p>
        </p:txBody>
      </p:sp>
      <p:sp>
        <p:nvSpPr>
          <p:cNvPr id="4" name="Slide Number Placeholder 3"/>
          <p:cNvSpPr>
            <a:spLocks noGrp="1"/>
          </p:cNvSpPr>
          <p:nvPr>
            <p:ph type="sldNum" sz="quarter" idx="5"/>
          </p:nvPr>
        </p:nvSpPr>
        <p:spPr/>
        <p:txBody>
          <a:bodyPr/>
          <a:lstStyle/>
          <a:p>
            <a:fld id="{AF825139-5BB6-479D-841E-1D84368B9A3F}" type="slidenum">
              <a:t>5</a:t>
            </a:fld>
            <a:endParaRPr lang="en-US"/>
          </a:p>
        </p:txBody>
      </p:sp>
    </p:spTree>
    <p:extLst>
      <p:ext uri="{BB962C8B-B14F-4D97-AF65-F5344CB8AC3E}">
        <p14:creationId xmlns:p14="http://schemas.microsoft.com/office/powerpoint/2010/main" val="3904974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primary outcome measures were used to evaluate the effectiveness of the interventions. The first was the percentage of screening completion recorded in Epic flowsheets, reflecting whether the PHQ-9, GAD-7, and CRAFFT tools were administered during the visit. The second was the percentage of documentation of screening results within the final visit note. Importantly, completion and documentation were analyzed as separate behavioral endpoints, acknowledging that these represent distinct actions influenced by different aspects of workflow and clinician behavior. This distinction allowed the team to identify whether interventions were improving actual screening practices, documentation habits, or both. By using routinely available electronic health record data, the measures were practical, reproducible, and directly relevant to clinical operations.
</a:t>
            </a:r>
          </a:p>
        </p:txBody>
      </p:sp>
      <p:sp>
        <p:nvSpPr>
          <p:cNvPr id="4" name="Slide Number Placeholder 3"/>
          <p:cNvSpPr>
            <a:spLocks noGrp="1"/>
          </p:cNvSpPr>
          <p:nvPr>
            <p:ph type="sldNum" sz="quarter" idx="5"/>
          </p:nvPr>
        </p:nvSpPr>
        <p:spPr/>
        <p:txBody>
          <a:bodyPr/>
          <a:lstStyle/>
          <a:p>
            <a:fld id="{AF825139-5BB6-479D-841E-1D84368B9A3F}" type="slidenum">
              <a:t>6</a:t>
            </a:fld>
            <a:endParaRPr lang="en-US"/>
          </a:p>
        </p:txBody>
      </p:sp>
    </p:spTree>
    <p:extLst>
      <p:ext uri="{BB962C8B-B14F-4D97-AF65-F5344CB8AC3E}">
        <p14:creationId xmlns:p14="http://schemas.microsoft.com/office/powerpoint/2010/main" val="3058736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intervention strategy consisted of a series of sequential, low-cost reminders designed to prompt clinicians to complete and document behavioral health screenings. The first intervention was the introduction of appointment note reminders within Epic on August 11, serving as a point-of-care cue during charting. The second intervention involved team-based reinforcement during a staff meeting on September 18, leveraging peer discussion and shared accountability. The third intervention was the placement of visual cues on resident workstations on October 16, providing an environmental reminder embedded in daily workflow. In addition, an Epic </a:t>
            </a:r>
            <a:r>
              <a:rPr lang="en-US" dirty="0" err="1"/>
              <a:t>smartphrase</a:t>
            </a:r>
            <a:r>
              <a:rPr lang="en-US" dirty="0"/>
              <a:t> was created to facilitate easy transfer of screening results into visit notes. Together, these interventions targeted cognitive, social, and environmental factors influencing clinician behavior without requiring major structural changes.
</a:t>
            </a:r>
          </a:p>
        </p:txBody>
      </p:sp>
      <p:sp>
        <p:nvSpPr>
          <p:cNvPr id="4" name="Slide Number Placeholder 3"/>
          <p:cNvSpPr>
            <a:spLocks noGrp="1"/>
          </p:cNvSpPr>
          <p:nvPr>
            <p:ph type="sldNum" sz="quarter" idx="5"/>
          </p:nvPr>
        </p:nvSpPr>
        <p:spPr/>
        <p:txBody>
          <a:bodyPr/>
          <a:lstStyle/>
          <a:p>
            <a:fld id="{AF825139-5BB6-479D-841E-1D84368B9A3F}" type="slidenum">
              <a:t>7</a:t>
            </a:fld>
            <a:endParaRPr lang="en-US"/>
          </a:p>
        </p:txBody>
      </p:sp>
    </p:spTree>
    <p:extLst>
      <p:ext uri="{BB962C8B-B14F-4D97-AF65-F5344CB8AC3E}">
        <p14:creationId xmlns:p14="http://schemas.microsoft.com/office/powerpoint/2010/main" val="3931503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project achieved mixed but informative results. A ≥25% improvement was achieved in completion of the GAD-7 anxiety screening and in documentation of PHQ-9, GAD-7, and CRAFFT results within visit notes. However, the project did not achieve the target improvement for completion of the PHQ-9 or CRAFFT tools. Notably, baseline documentation rates for GAD-7 and CRAFFT were 0%, meaning that observed improvements largely reflected initiation of documentation practices rather than optimization of existing ones. These findings suggest that reminder-based interventions are more effective at changing documentation behavior than altering the operational steps required to complete screenings during visits.
</a:t>
            </a:r>
          </a:p>
        </p:txBody>
      </p:sp>
      <p:sp>
        <p:nvSpPr>
          <p:cNvPr id="4" name="Slide Number Placeholder 3"/>
          <p:cNvSpPr>
            <a:spLocks noGrp="1"/>
          </p:cNvSpPr>
          <p:nvPr>
            <p:ph type="sldNum" sz="quarter" idx="5"/>
          </p:nvPr>
        </p:nvSpPr>
        <p:spPr/>
        <p:txBody>
          <a:bodyPr/>
          <a:lstStyle/>
          <a:p>
            <a:fld id="{AF825139-5BB6-479D-841E-1D84368B9A3F}" type="slidenum">
              <a:t>8</a:t>
            </a:fld>
            <a:endParaRPr lang="en-US"/>
          </a:p>
        </p:txBody>
      </p:sp>
    </p:spTree>
    <p:extLst>
      <p:ext uri="{BB962C8B-B14F-4D97-AF65-F5344CB8AC3E}">
        <p14:creationId xmlns:p14="http://schemas.microsoft.com/office/powerpoint/2010/main" val="236474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Detailed analysis across the four sampling periods demonstrated variable patterns in screening completion and documentation. Epic flowsheet data showed relatively high baseline completion for PHQ-9 and CRAFFT compared with GAD-7, while visit note documentation started very low for GAD-7 and CRAFFT and increased following interventions. These trends highlight the importance of separating completion from documentation when evaluating quality improvement efforts. The data also underscore that gains were not strictly linear, reflecting the influence of small sample sizes, rotating trainees, and competing clinical demands. Presenting results in this granular manner allowed the team to better understand where interventions were effective and where additional systems-level changes may be required.
</a:t>
            </a:r>
          </a:p>
        </p:txBody>
      </p:sp>
      <p:sp>
        <p:nvSpPr>
          <p:cNvPr id="4" name="Slide Number Placeholder 3"/>
          <p:cNvSpPr>
            <a:spLocks noGrp="1"/>
          </p:cNvSpPr>
          <p:nvPr>
            <p:ph type="sldNum" sz="quarter" idx="5"/>
          </p:nvPr>
        </p:nvSpPr>
        <p:spPr/>
        <p:txBody>
          <a:bodyPr/>
          <a:lstStyle/>
          <a:p>
            <a:fld id="{AF825139-5BB6-479D-841E-1D84368B9A3F}" type="slidenum">
              <a:t>10</a:t>
            </a:fld>
            <a:endParaRPr lang="en-US"/>
          </a:p>
        </p:txBody>
      </p:sp>
    </p:spTree>
    <p:extLst>
      <p:ext uri="{BB962C8B-B14F-4D97-AF65-F5344CB8AC3E}">
        <p14:creationId xmlns:p14="http://schemas.microsoft.com/office/powerpoint/2010/main" val="31398756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with Pictur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82880" y="5176159"/>
            <a:ext cx="11640312" cy="845493"/>
          </a:xfrm>
        </p:spPr>
        <p:txBody>
          <a:bodyPr vert="horz" lIns="91440" tIns="45720" rIns="91440" bIns="45720" rtlCol="0" anchor="b">
            <a:normAutofit/>
          </a:bodyPr>
          <a:lstStyle>
            <a:lvl1pPr>
              <a:defRPr lang="en-US" sz="4400" dirty="0">
                <a:solidFill>
                  <a:schemeClr val="tx2"/>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10313" y="5980176"/>
            <a:ext cx="11612880" cy="530352"/>
          </a:xfrm>
        </p:spPr>
        <p:txBody>
          <a:bodyPr vert="horz" lIns="91440" tIns="45720" rIns="91440" bIns="45720" rtlCol="0">
            <a:normAutofit/>
          </a:bodyPr>
          <a:lstStyle>
            <a:lvl1pPr marL="0" indent="0">
              <a:buNone/>
              <a:defRPr lang="en-US" sz="1600" dirty="0">
                <a:solidFill>
                  <a:schemeClr val="tx2"/>
                </a:solidFill>
              </a:defRPr>
            </a:lvl1pPr>
          </a:lstStyle>
          <a:p>
            <a:pPr lvl="0"/>
            <a:r>
              <a:rPr lang="en-US"/>
              <a:t>Click to edit Master subtitle style</a:t>
            </a:r>
            <a:endParaRPr lang="en-US" dirty="0"/>
          </a:p>
        </p:txBody>
      </p:sp>
      <p:sp>
        <p:nvSpPr>
          <p:cNvPr id="10" name="Picture Placeholder 9">
            <a:extLst>
              <a:ext uri="{FF2B5EF4-FFF2-40B4-BE49-F238E27FC236}">
                <a16:creationId xmlns:a16="http://schemas.microsoft.com/office/drawing/2014/main" id="{150AF6FA-7D1D-1351-A76E-43C54D28FD68}"/>
              </a:ext>
            </a:extLst>
          </p:cNvPr>
          <p:cNvSpPr>
            <a:spLocks noGrp="1"/>
          </p:cNvSpPr>
          <p:nvPr>
            <p:ph type="pic" sz="quarter" idx="13" hasCustomPrompt="1"/>
          </p:nvPr>
        </p:nvSpPr>
        <p:spPr>
          <a:xfrm>
            <a:off x="274220" y="266700"/>
            <a:ext cx="11649456" cy="4853814"/>
          </a:xfrm>
          <a:custGeom>
            <a:avLst/>
            <a:gdLst>
              <a:gd name="connsiteX0" fmla="*/ 291520 w 11651080"/>
              <a:gd name="connsiteY0" fmla="*/ 0 h 4853814"/>
              <a:gd name="connsiteX1" fmla="*/ 11359560 w 11651080"/>
              <a:gd name="connsiteY1" fmla="*/ 0 h 4853814"/>
              <a:gd name="connsiteX2" fmla="*/ 11651080 w 11651080"/>
              <a:gd name="connsiteY2" fmla="*/ 291520 h 4853814"/>
              <a:gd name="connsiteX3" fmla="*/ 11651080 w 11651080"/>
              <a:gd name="connsiteY3" fmla="*/ 4562294 h 4853814"/>
              <a:gd name="connsiteX4" fmla="*/ 11359560 w 11651080"/>
              <a:gd name="connsiteY4" fmla="*/ 4853814 h 4853814"/>
              <a:gd name="connsiteX5" fmla="*/ 291520 w 11651080"/>
              <a:gd name="connsiteY5" fmla="*/ 4853814 h 4853814"/>
              <a:gd name="connsiteX6" fmla="*/ 0 w 11651080"/>
              <a:gd name="connsiteY6" fmla="*/ 4562294 h 4853814"/>
              <a:gd name="connsiteX7" fmla="*/ 0 w 11651080"/>
              <a:gd name="connsiteY7" fmla="*/ 291520 h 4853814"/>
              <a:gd name="connsiteX8" fmla="*/ 291520 w 11651080"/>
              <a:gd name="connsiteY8" fmla="*/ 0 h 485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51080" h="4853814">
                <a:moveTo>
                  <a:pt x="291520" y="0"/>
                </a:moveTo>
                <a:lnTo>
                  <a:pt x="11359560" y="0"/>
                </a:lnTo>
                <a:cubicBezTo>
                  <a:pt x="11520562" y="0"/>
                  <a:pt x="11651080" y="130518"/>
                  <a:pt x="11651080" y="291520"/>
                </a:cubicBezTo>
                <a:lnTo>
                  <a:pt x="11651080" y="4562294"/>
                </a:lnTo>
                <a:cubicBezTo>
                  <a:pt x="11651080" y="4723296"/>
                  <a:pt x="11520562" y="4853814"/>
                  <a:pt x="11359560" y="4853814"/>
                </a:cubicBezTo>
                <a:lnTo>
                  <a:pt x="291520" y="4853814"/>
                </a:lnTo>
                <a:cubicBezTo>
                  <a:pt x="130518" y="4853814"/>
                  <a:pt x="0" y="4723296"/>
                  <a:pt x="0" y="4562294"/>
                </a:cubicBezTo>
                <a:lnTo>
                  <a:pt x="0" y="291520"/>
                </a:lnTo>
                <a:cubicBezTo>
                  <a:pt x="0" y="130518"/>
                  <a:pt x="130518" y="0"/>
                  <a:pt x="291520" y="0"/>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182880" y="6391657"/>
            <a:ext cx="2805405" cy="330466"/>
          </a:xfrm>
        </p:spPr>
        <p:txBody>
          <a:bodyPr/>
          <a:lstStyle>
            <a:lvl1pPr>
              <a:defRPr>
                <a:solidFill>
                  <a:schemeClr val="tx2"/>
                </a:solidFill>
                <a:effectLst/>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137848" y="6391657"/>
            <a:ext cx="3494314" cy="330466"/>
          </a:xfrm>
        </p:spPr>
        <p:txBody>
          <a:bodyPr/>
          <a:lstStyle>
            <a:lvl1pPr algn="r">
              <a:defRPr>
                <a:solidFill>
                  <a:schemeClr val="tx2"/>
                </a:solidFill>
                <a:effectLst/>
              </a:defRPr>
            </a:lvl1pPr>
          </a:lstStyle>
          <a:p>
            <a:fld id="{9961397C-706D-4EB8-B1E1-D1B680D284C3}" type="datetime1">
              <a:rPr lang="en-US" smtClean="0"/>
              <a:t>3/9/2026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632162" y="6391657"/>
            <a:ext cx="429207" cy="330466"/>
          </a:xfrm>
        </p:spPr>
        <p:txBody>
          <a:bodyPr/>
          <a:lstStyle>
            <a:lvl1pPr>
              <a:defRPr>
                <a:solidFill>
                  <a:schemeClr val="tx2"/>
                </a:solidFill>
                <a:effectLst/>
              </a:defRPr>
            </a:lvl1pPr>
          </a:lstStyle>
          <a:p>
            <a:fld id="{C8116806-1FD2-4A57-B5EA-7014AB76383B}" type="slidenum">
              <a:rPr lang="en-US" smtClean="0"/>
              <a:t>‹#›</a:t>
            </a:fld>
            <a:endParaRPr lang="en-US"/>
          </a:p>
        </p:txBody>
      </p:sp>
    </p:spTree>
    <p:extLst>
      <p:ext uri="{BB962C8B-B14F-4D97-AF65-F5344CB8AC3E}">
        <p14:creationId xmlns:p14="http://schemas.microsoft.com/office/powerpoint/2010/main" val="29991426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11512" y="192360"/>
            <a:ext cx="11812264" cy="4157003"/>
          </a:xfrm>
        </p:spPr>
        <p:txBody>
          <a:bodyPr vert="horz" lIns="91440" tIns="45720" rIns="91440" bIns="45720" rtlCol="0" anchor="t">
            <a:normAutofit/>
          </a:bodyPr>
          <a:lstStyle>
            <a:lvl1pPr>
              <a:defRPr lang="en-US" sz="11500" baseline="0" dirty="0">
                <a:solidFill>
                  <a:schemeClr val="tx2"/>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85854" y="5029200"/>
            <a:ext cx="5681546" cy="1204009"/>
          </a:xfrm>
        </p:spPr>
        <p:txBody>
          <a:bodyPr vert="horz" lIns="91440" tIns="45720" rIns="91440" bIns="45720" rtlCol="0" anchor="b">
            <a:normAutofit/>
          </a:bodyPr>
          <a:lstStyle>
            <a:lvl1pPr marL="0" indent="0">
              <a:buNone/>
              <a:defRPr lang="en-US" sz="1600" dirty="0">
                <a:solidFill>
                  <a:schemeClr val="tx2"/>
                </a:solidFill>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4D520D0B-46AC-4382-A6D6-2E63B78F1E03}" type="datetime1">
              <a:rPr lang="en-US" smtClean="0"/>
              <a:t>3/9/2026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8116806-1FD2-4A57-B5EA-7014AB76383B}" type="slidenum">
              <a:rPr lang="en-US" smtClean="0"/>
              <a:t>‹#›</a:t>
            </a:fld>
            <a:endParaRPr lang="en-US"/>
          </a:p>
        </p:txBody>
      </p:sp>
    </p:spTree>
    <p:extLst>
      <p:ext uri="{BB962C8B-B14F-4D97-AF65-F5344CB8AC3E}">
        <p14:creationId xmlns:p14="http://schemas.microsoft.com/office/powerpoint/2010/main" val="488420664"/>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2EA34-13CC-54C1-DE3D-4F1D5D55C9A7}"/>
              </a:ext>
            </a:extLst>
          </p:cNvPr>
          <p:cNvSpPr>
            <a:spLocks noGrp="1"/>
          </p:cNvSpPr>
          <p:nvPr>
            <p:ph type="title"/>
          </p:nvPr>
        </p:nvSpPr>
        <p:spPr>
          <a:xfrm>
            <a:off x="157729" y="3200400"/>
            <a:ext cx="9002895" cy="3582184"/>
          </a:xfrm>
        </p:spPr>
        <p:txBody>
          <a:bodyPr anchor="b">
            <a:normAutofit/>
          </a:bodyPr>
          <a:lstStyle>
            <a:lvl1pPr>
              <a:defRPr sz="6900">
                <a:solidFill>
                  <a:schemeClr val="tx2"/>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9F1849E7-8E94-3B02-239C-AAB481596BFD}"/>
              </a:ext>
            </a:extLst>
          </p:cNvPr>
          <p:cNvSpPr>
            <a:spLocks noGrp="1"/>
          </p:cNvSpPr>
          <p:nvPr>
            <p:ph type="ftr" sz="quarter" idx="11"/>
          </p:nvPr>
        </p:nvSpPr>
        <p:spPr>
          <a:xfrm>
            <a:off x="178704" y="141216"/>
            <a:ext cx="2703777" cy="338328"/>
          </a:xfrm>
        </p:spPr>
        <p:txBody>
          <a:bodyPr/>
          <a:lstStyle>
            <a:lvl1pPr>
              <a:defRPr>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8F845713-EE4C-7615-B812-531C14CF0CA2}"/>
              </a:ext>
            </a:extLst>
          </p:cNvPr>
          <p:cNvSpPr>
            <a:spLocks noGrp="1"/>
          </p:cNvSpPr>
          <p:nvPr>
            <p:ph type="dt" sz="half" idx="10"/>
          </p:nvPr>
        </p:nvSpPr>
        <p:spPr>
          <a:xfrm>
            <a:off x="10477500" y="141216"/>
            <a:ext cx="1032084" cy="338328"/>
          </a:xfrm>
        </p:spPr>
        <p:txBody>
          <a:bodyPr/>
          <a:lstStyle>
            <a:lvl1pPr>
              <a:defRPr>
                <a:solidFill>
                  <a:schemeClr val="tx2"/>
                </a:solidFill>
              </a:defRPr>
            </a:lvl1pPr>
          </a:lstStyle>
          <a:p>
            <a:fld id="{CBB9144B-27A2-4831-A05B-9434A462331E}" type="datetime1">
              <a:rPr lang="en-US" smtClean="0"/>
              <a:t>3/9/2026</a:t>
            </a:fld>
            <a:endParaRPr lang="en-US"/>
          </a:p>
        </p:txBody>
      </p:sp>
      <p:sp>
        <p:nvSpPr>
          <p:cNvPr id="6" name="Slide Number Placeholder 5">
            <a:extLst>
              <a:ext uri="{FF2B5EF4-FFF2-40B4-BE49-F238E27FC236}">
                <a16:creationId xmlns:a16="http://schemas.microsoft.com/office/drawing/2014/main" id="{70644BD7-C050-D052-8408-65ADAAF674FF}"/>
              </a:ext>
            </a:extLst>
          </p:cNvPr>
          <p:cNvSpPr>
            <a:spLocks noGrp="1"/>
          </p:cNvSpPr>
          <p:nvPr>
            <p:ph type="sldNum" sz="quarter" idx="12"/>
          </p:nvPr>
        </p:nvSpPr>
        <p:spPr>
          <a:xfrm>
            <a:off x="11509584" y="141216"/>
            <a:ext cx="457200" cy="338328"/>
          </a:xfrm>
        </p:spPr>
        <p:txBody>
          <a:bodyPr/>
          <a:lstStyle>
            <a:lvl1pPr>
              <a:defRPr>
                <a:solidFill>
                  <a:schemeClr val="tx2"/>
                </a:solidFill>
              </a:defRPr>
            </a:lvl1pPr>
          </a:lstStyle>
          <a:p>
            <a:fld id="{C8116806-1FD2-4A57-B5EA-7014AB76383B}" type="slidenum">
              <a:rPr lang="en-US" smtClean="0"/>
              <a:t>‹#›</a:t>
            </a:fld>
            <a:endParaRPr lang="en-US"/>
          </a:p>
        </p:txBody>
      </p:sp>
    </p:spTree>
    <p:extLst>
      <p:ext uri="{BB962C8B-B14F-4D97-AF65-F5344CB8AC3E}">
        <p14:creationId xmlns:p14="http://schemas.microsoft.com/office/powerpoint/2010/main" val="2518340219"/>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genda">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133815" y="189689"/>
            <a:ext cx="11341905" cy="1629485"/>
          </a:xfrm>
        </p:spPr>
        <p:txBody>
          <a:bodyPr anchor="t">
            <a:normAutofit/>
          </a:bodyPr>
          <a:lstStyle>
            <a:lvl1pPr>
              <a:defRPr sz="7600" baseline="0"/>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096000" y="2362200"/>
            <a:ext cx="5829300" cy="3810000"/>
          </a:xfrm>
        </p:spPr>
        <p:txBody>
          <a:bodyPr vert="horz" lIns="91440" tIns="45720" rIns="91440" bIns="45720" rtlCol="0" anchor="b">
            <a:normAutofit/>
          </a:bodyPr>
          <a:lstStyle>
            <a:lvl1pPr marL="457200" indent="-457200">
              <a:buFont typeface="+mj-lt"/>
              <a:buAutoNum type="arabicPeriod"/>
              <a:defRPr lang="en-US" sz="1600" dirty="0"/>
            </a:lvl1pPr>
            <a:lvl2pPr marL="571500" indent="-342900">
              <a:buFont typeface="+mj-lt"/>
              <a:buAutoNum type="arabicPeriod"/>
              <a:defRPr lang="en-US" sz="1600" dirty="0"/>
            </a:lvl2pPr>
            <a:lvl3pPr marL="800100" indent="-342900">
              <a:buFont typeface="+mj-lt"/>
              <a:buAutoNum type="arabicPeriod"/>
              <a:defRPr lang="en-US" sz="1600" dirty="0"/>
            </a:lvl3pPr>
            <a:lvl4pPr>
              <a:buFont typeface="+mj-lt"/>
              <a:buAutoNum type="arabicPeriod"/>
              <a:defRPr lang="en-US" sz="1600" dirty="0"/>
            </a:lvl4pPr>
            <a:lvl5pPr>
              <a:buFont typeface="+mj-lt"/>
              <a:buAutoNum type="arabicPeriod"/>
              <a:defRPr lang="en-US" sz="16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F5895950-DBB3-436C-A1DD-7D3C30A336E3}" type="datetime1">
              <a:rPr lang="en-US" smtClean="0"/>
              <a:t>3/9/2026</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235437088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genda with Pictur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182880" y="4061862"/>
            <a:ext cx="5913120" cy="2268359"/>
          </a:xfrm>
        </p:spPr>
        <p:txBody>
          <a:bodyPr anchor="t">
            <a:normAutofit/>
          </a:bodyPr>
          <a:lstStyle>
            <a:lvl1pPr>
              <a:defRPr sz="5800"/>
            </a:lvl1pPr>
          </a:lstStyle>
          <a:p>
            <a:r>
              <a:rPr lang="en-US"/>
              <a:t>Click to edit Master title style</a:t>
            </a:r>
            <a:endParaRPr lang="en-US" dirty="0"/>
          </a:p>
        </p:txBody>
      </p:sp>
      <p:sp>
        <p:nvSpPr>
          <p:cNvPr id="16" name="Picture Placeholder 15">
            <a:extLst>
              <a:ext uri="{FF2B5EF4-FFF2-40B4-BE49-F238E27FC236}">
                <a16:creationId xmlns:a16="http://schemas.microsoft.com/office/drawing/2014/main" id="{F88BC23C-4171-DFCF-3175-10D2602FF561}"/>
              </a:ext>
            </a:extLst>
          </p:cNvPr>
          <p:cNvSpPr>
            <a:spLocks noGrp="1"/>
          </p:cNvSpPr>
          <p:nvPr>
            <p:ph type="pic" sz="quarter" idx="14" hasCustomPrompt="1"/>
          </p:nvPr>
        </p:nvSpPr>
        <p:spPr>
          <a:xfrm>
            <a:off x="274320" y="268508"/>
            <a:ext cx="11649456" cy="3609085"/>
          </a:xfrm>
          <a:custGeom>
            <a:avLst/>
            <a:gdLst>
              <a:gd name="connsiteX0" fmla="*/ 283385 w 11658600"/>
              <a:gd name="connsiteY0" fmla="*/ 0 h 3609085"/>
              <a:gd name="connsiteX1" fmla="*/ 11375215 w 11658600"/>
              <a:gd name="connsiteY1" fmla="*/ 0 h 3609085"/>
              <a:gd name="connsiteX2" fmla="*/ 11658600 w 11658600"/>
              <a:gd name="connsiteY2" fmla="*/ 283385 h 3609085"/>
              <a:gd name="connsiteX3" fmla="*/ 11658600 w 11658600"/>
              <a:gd name="connsiteY3" fmla="*/ 3325700 h 3609085"/>
              <a:gd name="connsiteX4" fmla="*/ 11375215 w 11658600"/>
              <a:gd name="connsiteY4" fmla="*/ 3609085 h 3609085"/>
              <a:gd name="connsiteX5" fmla="*/ 283385 w 11658600"/>
              <a:gd name="connsiteY5" fmla="*/ 3609085 h 3609085"/>
              <a:gd name="connsiteX6" fmla="*/ 0 w 11658600"/>
              <a:gd name="connsiteY6" fmla="*/ 3325700 h 3609085"/>
              <a:gd name="connsiteX7" fmla="*/ 0 w 11658600"/>
              <a:gd name="connsiteY7" fmla="*/ 283385 h 3609085"/>
              <a:gd name="connsiteX8" fmla="*/ 283385 w 11658600"/>
              <a:gd name="connsiteY8" fmla="*/ 0 h 3609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58600" h="3609085">
                <a:moveTo>
                  <a:pt x="283385" y="0"/>
                </a:moveTo>
                <a:lnTo>
                  <a:pt x="11375215" y="0"/>
                </a:lnTo>
                <a:cubicBezTo>
                  <a:pt x="11531724" y="0"/>
                  <a:pt x="11658600" y="126876"/>
                  <a:pt x="11658600" y="283385"/>
                </a:cubicBezTo>
                <a:lnTo>
                  <a:pt x="11658600" y="3325700"/>
                </a:lnTo>
                <a:cubicBezTo>
                  <a:pt x="11658600" y="3482209"/>
                  <a:pt x="11531724" y="3609085"/>
                  <a:pt x="11375215" y="3609085"/>
                </a:cubicBezTo>
                <a:lnTo>
                  <a:pt x="283385" y="3609085"/>
                </a:lnTo>
                <a:cubicBezTo>
                  <a:pt x="126876" y="3609085"/>
                  <a:pt x="0" y="3482209"/>
                  <a:pt x="0" y="3325700"/>
                </a:cubicBezTo>
                <a:lnTo>
                  <a:pt x="0" y="283385"/>
                </a:lnTo>
                <a:cubicBezTo>
                  <a:pt x="0" y="126876"/>
                  <a:pt x="126876" y="0"/>
                  <a:pt x="283385" y="0"/>
                </a:cubicBezTo>
                <a:close/>
              </a:path>
            </a:pathLst>
          </a:custGeom>
          <a:blipFill>
            <a:blip r:embed="rId2">
              <a:alphaModFix amt="60000"/>
            </a:blip>
            <a:stretch>
              <a:fillRect/>
            </a:stretch>
          </a:blipFill>
        </p:spPr>
        <p:txBody>
          <a:bodyPr wrap="square">
            <a:noAutofit/>
          </a:bodyPr>
          <a:lstStyle>
            <a:lvl1pPr marL="0" indent="0">
              <a:buNone/>
              <a:defRPr/>
            </a:lvl1pPr>
          </a:lstStyle>
          <a:p>
            <a:r>
              <a:rPr lang="en-US" dirty="0"/>
              <a:t>  </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7515973" y="4039118"/>
            <a:ext cx="4419601" cy="2268360"/>
          </a:xfrm>
        </p:spPr>
        <p:txBody>
          <a:bodyPr vert="horz" lIns="91440" tIns="45720" rIns="91440" bIns="45720" rtlCol="0">
            <a:normAutofit/>
          </a:bodyPr>
          <a:lstStyle>
            <a:lvl1pPr marL="342900" indent="-342900">
              <a:buFont typeface="+mj-lt"/>
              <a:buAutoNum type="arabicPeriod"/>
              <a:defRPr lang="en-US" sz="1400" dirty="0"/>
            </a:lvl1pPr>
            <a:lvl2pPr marL="571500" indent="-342900">
              <a:buFont typeface="+mj-lt"/>
              <a:buAutoNum type="arabicPeriod"/>
              <a:defRPr lang="en-US" sz="1400" dirty="0"/>
            </a:lvl2pPr>
            <a:lvl3pPr marL="800100" indent="-342900">
              <a:buFont typeface="+mj-lt"/>
              <a:buAutoNum type="arabicPeriod"/>
              <a:defRPr lang="en-US" sz="1400" dirty="0"/>
            </a:lvl3pPr>
            <a:lvl4pPr>
              <a:buFont typeface="+mj-lt"/>
              <a:buAutoNum type="arabicPeriod"/>
              <a:defRPr lang="en-US" sz="1400" dirty="0"/>
            </a:lvl4pPr>
            <a:lvl5pPr>
              <a:buFont typeface="+mj-lt"/>
              <a:buAutoNum type="arabicPeriod"/>
              <a:defRPr lang="en-US" sz="1400" dirty="0"/>
            </a:lvl5pPr>
          </a:lstStyle>
          <a:p>
            <a:pPr marL="228600" lvl="0" indent="-228600"/>
            <a:r>
              <a:rPr lang="en-US"/>
              <a:t>Click to edit Master text styles</a:t>
            </a:r>
          </a:p>
          <a:p>
            <a:pPr marL="228600" lvl="1" indent="-228600"/>
            <a:r>
              <a:rPr lang="en-US"/>
              <a:t>Second level</a:t>
            </a:r>
          </a:p>
          <a:p>
            <a:pPr marL="228600" lvl="2" indent="-228600"/>
            <a:r>
              <a:rPr lang="en-US"/>
              <a:t>Third level</a:t>
            </a:r>
          </a:p>
          <a:p>
            <a:pPr marL="228600" lvl="3" indent="-228600"/>
            <a:r>
              <a:rPr lang="en-US"/>
              <a:t>Fourth level</a:t>
            </a:r>
          </a:p>
          <a:p>
            <a:pPr marL="228600" lvl="4" indent="-228600"/>
            <a:r>
              <a:rPr lang="en-US"/>
              <a:t>Fifth level</a:t>
            </a:r>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182880" y="6387737"/>
            <a:ext cx="2703777" cy="338328"/>
          </a:xfrm>
        </p:spPr>
        <p:txBody>
          <a:bodyPr/>
          <a:lstStyle/>
          <a:p>
            <a:r>
              <a:rPr lang="en-US"/>
              <a:t>Sample Footer Text</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15ECDF8E-0DD2-43D3-8D07-9F3C411EACC9}" type="datetime1">
              <a:rPr lang="en-US" smtClean="0"/>
              <a:t>3/9/2026</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1297302780"/>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genda with Picture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7515973" y="1010652"/>
            <a:ext cx="3437576" cy="1366457"/>
          </a:xfrm>
        </p:spPr>
        <p:txBody>
          <a:bodyPr anchor="t">
            <a:noAutofit/>
          </a:bodyPr>
          <a:lstStyle>
            <a:lvl1pPr>
              <a:defRPr sz="5000"/>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7515974" y="2377109"/>
            <a:ext cx="3437576" cy="3393239"/>
          </a:xfrm>
        </p:spPr>
        <p:txBody>
          <a:bodyPr vert="horz" lIns="91440" tIns="45720" rIns="91440" bIns="45720" rtlCol="0" anchor="b">
            <a:normAutofit/>
          </a:bodyPr>
          <a:lstStyle>
            <a:lvl1pPr marL="342900" indent="-342900">
              <a:buFont typeface="+mj-lt"/>
              <a:buAutoNum type="arabicPeriod"/>
              <a:defRPr lang="en-US" sz="1400" dirty="0"/>
            </a:lvl1pPr>
            <a:lvl2pPr marL="571500" indent="-342900">
              <a:buFont typeface="+mj-lt"/>
              <a:buAutoNum type="arabicPeriod"/>
              <a:defRPr lang="en-US" sz="1400" dirty="0"/>
            </a:lvl2pPr>
            <a:lvl3pPr marL="800100" indent="-342900">
              <a:buFont typeface="+mj-lt"/>
              <a:buAutoNum type="arabicPeriod"/>
              <a:defRPr lang="en-US" sz="1400" dirty="0"/>
            </a:lvl3pPr>
            <a:lvl4pPr>
              <a:buFont typeface="+mj-lt"/>
              <a:buAutoNum type="arabicPeriod"/>
              <a:defRPr lang="en-US" sz="1400" dirty="0"/>
            </a:lvl4pPr>
            <a:lvl5pPr>
              <a:buFont typeface="+mj-lt"/>
              <a:buAutoNum type="arabicPeriod"/>
              <a:defRPr lang="en-US" sz="1400" dirty="0"/>
            </a:lvl5pPr>
          </a:lstStyle>
          <a:p>
            <a:pPr marL="228600" lvl="0" indent="-228600"/>
            <a:r>
              <a:rPr lang="en-US"/>
              <a:t>Click to edit Master text styles</a:t>
            </a:r>
          </a:p>
          <a:p>
            <a:pPr marL="228600" lvl="1" indent="-228600"/>
            <a:r>
              <a:rPr lang="en-US"/>
              <a:t>Second level</a:t>
            </a:r>
          </a:p>
          <a:p>
            <a:pPr marL="228600" lvl="2" indent="-228600"/>
            <a:r>
              <a:rPr lang="en-US"/>
              <a:t>Third level</a:t>
            </a:r>
          </a:p>
          <a:p>
            <a:pPr marL="228600" lvl="3" indent="-228600"/>
            <a:r>
              <a:rPr lang="en-US"/>
              <a:t>Fourth level</a:t>
            </a:r>
          </a:p>
          <a:p>
            <a:pPr marL="228600" lvl="4" indent="-228600"/>
            <a:r>
              <a:rPr lang="en-US"/>
              <a:t>Fifth level</a:t>
            </a:r>
            <a:endParaRPr lang="en-US" dirty="0"/>
          </a:p>
        </p:txBody>
      </p:sp>
      <p:sp>
        <p:nvSpPr>
          <p:cNvPr id="12" name="Picture Placeholder 11">
            <a:extLst>
              <a:ext uri="{FF2B5EF4-FFF2-40B4-BE49-F238E27FC236}">
                <a16:creationId xmlns:a16="http://schemas.microsoft.com/office/drawing/2014/main" id="{1739F752-D848-0871-8BE8-DE94F03F5A34}"/>
              </a:ext>
            </a:extLst>
          </p:cNvPr>
          <p:cNvSpPr>
            <a:spLocks noGrp="1"/>
          </p:cNvSpPr>
          <p:nvPr>
            <p:ph type="pic" sz="quarter" idx="14" hasCustomPrompt="1"/>
          </p:nvPr>
        </p:nvSpPr>
        <p:spPr>
          <a:xfrm>
            <a:off x="0" y="0"/>
            <a:ext cx="12192000" cy="6858000"/>
          </a:xfrm>
          <a:custGeom>
            <a:avLst/>
            <a:gdLst>
              <a:gd name="connsiteX0" fmla="*/ 7608643 w 12192000"/>
              <a:gd name="connsiteY0" fmla="*/ 808189 h 6858000"/>
              <a:gd name="connsiteX1" fmla="*/ 7295225 w 12192000"/>
              <a:gd name="connsiteY1" fmla="*/ 1121607 h 6858000"/>
              <a:gd name="connsiteX2" fmla="*/ 7295225 w 12192000"/>
              <a:gd name="connsiteY2" fmla="*/ 5736392 h 6858000"/>
              <a:gd name="connsiteX3" fmla="*/ 7608643 w 12192000"/>
              <a:gd name="connsiteY3" fmla="*/ 6049810 h 6858000"/>
              <a:gd name="connsiteX4" fmla="*/ 10856901 w 12192000"/>
              <a:gd name="connsiteY4" fmla="*/ 6049810 h 6858000"/>
              <a:gd name="connsiteX5" fmla="*/ 11170319 w 12192000"/>
              <a:gd name="connsiteY5" fmla="*/ 5736392 h 6858000"/>
              <a:gd name="connsiteX6" fmla="*/ 11170319 w 12192000"/>
              <a:gd name="connsiteY6" fmla="*/ 1121607 h 6858000"/>
              <a:gd name="connsiteX7" fmla="*/ 10856901 w 12192000"/>
              <a:gd name="connsiteY7" fmla="*/ 808189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7608643" y="808189"/>
                </a:moveTo>
                <a:cubicBezTo>
                  <a:pt x="7435547" y="808189"/>
                  <a:pt x="7295225" y="948511"/>
                  <a:pt x="7295225" y="1121607"/>
                </a:cubicBezTo>
                <a:lnTo>
                  <a:pt x="7295225" y="5736392"/>
                </a:lnTo>
                <a:cubicBezTo>
                  <a:pt x="7295225" y="5909488"/>
                  <a:pt x="7435547" y="6049810"/>
                  <a:pt x="7608643" y="6049810"/>
                </a:cubicBezTo>
                <a:lnTo>
                  <a:pt x="10856901" y="6049810"/>
                </a:lnTo>
                <a:cubicBezTo>
                  <a:pt x="11029997" y="6049810"/>
                  <a:pt x="11170319" y="5909488"/>
                  <a:pt x="11170319" y="5736392"/>
                </a:cubicBezTo>
                <a:lnTo>
                  <a:pt x="11170319" y="1121607"/>
                </a:lnTo>
                <a:cubicBezTo>
                  <a:pt x="11170319" y="948511"/>
                  <a:pt x="11029997" y="808189"/>
                  <a:pt x="10856901" y="808189"/>
                </a:cubicBezTo>
                <a:close/>
                <a:moveTo>
                  <a:pt x="0" y="0"/>
                </a:moveTo>
                <a:lnTo>
                  <a:pt x="12192000" y="0"/>
                </a:lnTo>
                <a:lnTo>
                  <a:pt x="12192000" y="6858000"/>
                </a:lnTo>
                <a:lnTo>
                  <a:pt x="0" y="6858000"/>
                </a:lnTo>
                <a:close/>
              </a:path>
            </a:pathLst>
          </a:custGeom>
          <a:blipFill>
            <a:blip r:embed="rId2">
              <a:alphaModFix amt="60000"/>
            </a:blip>
            <a:stretch>
              <a:fillRect/>
            </a:stretch>
          </a:blipFill>
        </p:spPr>
        <p:txBody>
          <a:bodyPr wrap="square">
            <a:noAutofit/>
          </a:bodyPr>
          <a:lstStyle>
            <a:lvl1pPr marL="0" indent="0">
              <a:buNone/>
              <a:defRPr/>
            </a:lvl1pPr>
          </a:lstStyle>
          <a:p>
            <a:r>
              <a:rPr lang="en-US" dirty="0"/>
              <a:t>  </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182880" y="6387737"/>
            <a:ext cx="2703777" cy="338328"/>
          </a:xfrm>
        </p:spPr>
        <p:txBody>
          <a:bodyPr/>
          <a:lstStyle>
            <a:lvl1pPr>
              <a:defRPr>
                <a:solidFill>
                  <a:schemeClr val="bg2"/>
                </a:solidFill>
                <a:effectLst>
                  <a:outerShdw blurRad="38100" dist="38100" dir="2700000" algn="tl">
                    <a:srgbClr val="000000">
                      <a:alpha val="43137"/>
                    </a:srgbClr>
                  </a:outerShdw>
                </a:effectLst>
              </a:defRPr>
            </a:lvl1pPr>
          </a:lstStyle>
          <a:p>
            <a:r>
              <a:rPr lang="en-US"/>
              <a:t>Sample Footer Text</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lvl1pPr>
              <a:defRPr>
                <a:solidFill>
                  <a:schemeClr val="bg2"/>
                </a:solidFill>
                <a:effectLst>
                  <a:outerShdw blurRad="38100" dist="38100" dir="2700000" algn="tl">
                    <a:srgbClr val="000000">
                      <a:alpha val="43137"/>
                    </a:srgbClr>
                  </a:outerShdw>
                </a:effectLst>
              </a:defRPr>
            </a:lvl1pPr>
          </a:lstStyle>
          <a:p>
            <a:fld id="{5CAA6AFE-5243-4B4E-B26C-A6689C02EC29}" type="datetime1">
              <a:rPr lang="en-US" smtClean="0"/>
              <a:t>3/9/2026</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lvl1pPr>
              <a:defRPr>
                <a:solidFill>
                  <a:schemeClr val="bg2"/>
                </a:solidFill>
                <a:effectLst>
                  <a:outerShdw blurRad="38100" dist="38100" dir="2700000" algn="tl">
                    <a:srgbClr val="000000">
                      <a:alpha val="43137"/>
                    </a:srgbClr>
                  </a:outerShdw>
                </a:effectLst>
              </a:defRPr>
            </a:lvl1pPr>
          </a:lstStyle>
          <a:p>
            <a:fld id="{C8116806-1FD2-4A57-B5EA-7014AB76383B}" type="slidenum">
              <a:rPr lang="en-US" smtClean="0"/>
              <a:t>‹#›</a:t>
            </a:fld>
            <a:endParaRPr lang="en-US"/>
          </a:p>
        </p:txBody>
      </p:sp>
    </p:spTree>
    <p:extLst>
      <p:ext uri="{BB962C8B-B14F-4D97-AF65-F5344CB8AC3E}">
        <p14:creationId xmlns:p14="http://schemas.microsoft.com/office/powerpoint/2010/main" val="610754417"/>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3291840" y="1719072"/>
            <a:ext cx="5623560" cy="1188720"/>
          </a:xfrm>
        </p:spPr>
        <p:txBody>
          <a:bodyPr anchor="ctr">
            <a:normAutofit/>
          </a:bodyPr>
          <a:lstStyle>
            <a:lvl1pPr algn="ctr">
              <a:defRPr sz="32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3886200" y="3136392"/>
            <a:ext cx="4425696" cy="2121408"/>
          </a:xfrm>
        </p:spPr>
        <p:txBody>
          <a:bodyPr vert="horz" lIns="91440" tIns="45720" rIns="91440" bIns="45720" rtlCol="0">
            <a:normAutofit/>
          </a:bodyPr>
          <a:lstStyle>
            <a:lvl1pPr marL="0" indent="0" algn="ctr">
              <a:buNone/>
              <a:defRPr lang="en-US" dirty="0"/>
            </a:lvl1pPr>
            <a:lvl2pPr marL="228600" indent="0" algn="ctr">
              <a:buNone/>
              <a:defRPr lang="en-US" dirty="0"/>
            </a:lvl2pPr>
            <a:lvl3pPr marL="457200" indent="0" algn="ctr">
              <a:buNone/>
              <a:defRPr lang="en-US" dirty="0"/>
            </a:lvl3pPr>
            <a:lvl4pPr marL="685800" indent="0" algn="ctr">
              <a:buNone/>
              <a:defRPr lang="en-US" dirty="0"/>
            </a:lvl4pPr>
            <a:lvl5pPr marL="914400" indent="0" algn="ctr">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F19BC84D-3F39-4027-A7D7-7B3951112F59}" type="datetime1">
              <a:rPr lang="en-US" smtClean="0"/>
              <a:t>3/9/2026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66237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371600" y="1638300"/>
            <a:ext cx="3114136" cy="3799114"/>
          </a:xfrm>
        </p:spPr>
        <p:txBody>
          <a:bodyPr vert="horz" lIns="91440" tIns="45720" rIns="91440" bIns="45720" rtlCol="0" anchor="t">
            <a:normAutofit/>
          </a:bodyPr>
          <a:lstStyle>
            <a:lvl1pPr>
              <a:defRPr lang="en-US" dirty="0"/>
            </a:lvl1pPr>
          </a:lstStyle>
          <a:p>
            <a:pPr lvl="0"/>
            <a:r>
              <a:rPr lang="en-US"/>
              <a:t>Click to edit Master title style</a:t>
            </a:r>
            <a:endParaRPr lang="en-US" dirty="0"/>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4919472" y="1638300"/>
            <a:ext cx="4800600" cy="3799114"/>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0CDA91AB-22B6-4C8F-9120-C6CEAE2E6D6E}" type="datetime1">
              <a:rPr lang="en-US" smtClean="0"/>
              <a:t>3/9/2026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2145779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225131" y="1638299"/>
            <a:ext cx="3314700" cy="3873268"/>
          </a:xfrm>
        </p:spPr>
        <p:txBody>
          <a:bodyPr anchor="t">
            <a:normAutofit/>
          </a:bodyPr>
          <a:lstStyle>
            <a:lvl1pPr>
              <a:defRPr sz="30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4901019" y="1638299"/>
            <a:ext cx="6080760" cy="3873267"/>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BDEB97BB-FABD-465F-A92A-114DD4401A7A}" type="datetime1">
              <a:rPr lang="en-US" smtClean="0"/>
              <a:t>3/9/2026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12969949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225296" y="990601"/>
            <a:ext cx="3168695" cy="3437544"/>
          </a:xfrm>
        </p:spPr>
        <p:txBody>
          <a:bodyPr vert="horz" lIns="91440" tIns="45720" rIns="91440" bIns="45720" rtlCol="0" anchor="t">
            <a:normAutofit/>
          </a:bodyPr>
          <a:lstStyle>
            <a:lvl1pPr>
              <a:defRPr lang="en-US" dirty="0"/>
            </a:lvl1pPr>
          </a:lstStyle>
          <a:p>
            <a:pPr lvl="0"/>
            <a:r>
              <a:rPr lang="en-US"/>
              <a:t>Click to edit Master title style</a:t>
            </a:r>
            <a:endParaRPr lang="en-US" dirty="0"/>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818888" y="990600"/>
            <a:ext cx="6126480" cy="51499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22A8D00A-7D56-4264-9287-3F8AAF130D23}" type="datetime1">
              <a:rPr lang="en-US" smtClean="0"/>
              <a:t>3/9/2026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2589078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82880" y="219456"/>
            <a:ext cx="3310394" cy="4058127"/>
          </a:xfrm>
        </p:spPr>
        <p:txBody>
          <a:bodyPr anchor="t">
            <a:normAutofit/>
          </a:bodyPr>
          <a:lstStyle>
            <a:lvl1pPr>
              <a:defRPr sz="30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3972674" y="266700"/>
            <a:ext cx="7688495" cy="6047836"/>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C42A6678-B47B-4355-B5D6-D7B9669114D3}" type="datetime1">
              <a:rPr lang="en-US" smtClean="0"/>
              <a:t>3/9/2026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113862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201B6F81-747A-40C6-B81B-62F051B20082}" type="datetime1">
              <a:rPr lang="en-US" smtClean="0"/>
              <a:t>3/9/2026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38580862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919525" y="219456"/>
            <a:ext cx="6376547" cy="1066006"/>
          </a:xfrm>
        </p:spPr>
        <p:txBody>
          <a:bodyPr anchor="t"/>
          <a:lstStyle/>
          <a:p>
            <a:r>
              <a:rPr lang="en-US"/>
              <a:t>Click to edit Master title style</a:t>
            </a:r>
            <a:endParaRPr lang="en-US" dirty="0"/>
          </a:p>
        </p:txBody>
      </p:sp>
      <p:sp>
        <p:nvSpPr>
          <p:cNvPr id="10" name="Picture Placeholder 9">
            <a:extLst>
              <a:ext uri="{FF2B5EF4-FFF2-40B4-BE49-F238E27FC236}">
                <a16:creationId xmlns:a16="http://schemas.microsoft.com/office/drawing/2014/main" id="{AC455FC9-9346-2F53-C58C-5C64036CD926}"/>
              </a:ext>
            </a:extLst>
          </p:cNvPr>
          <p:cNvSpPr>
            <a:spLocks noGrp="1"/>
          </p:cNvSpPr>
          <p:nvPr>
            <p:ph type="pic" sz="quarter" idx="13" hasCustomPrompt="1"/>
          </p:nvPr>
        </p:nvSpPr>
        <p:spPr>
          <a:xfrm>
            <a:off x="274320" y="268573"/>
            <a:ext cx="4419600" cy="6325969"/>
          </a:xfrm>
          <a:custGeom>
            <a:avLst/>
            <a:gdLst>
              <a:gd name="connsiteX0" fmla="*/ 300746 w 4381500"/>
              <a:gd name="connsiteY0" fmla="*/ 0 h 6290961"/>
              <a:gd name="connsiteX1" fmla="*/ 4080754 w 4381500"/>
              <a:gd name="connsiteY1" fmla="*/ 0 h 6290961"/>
              <a:gd name="connsiteX2" fmla="*/ 4381500 w 4381500"/>
              <a:gd name="connsiteY2" fmla="*/ 300746 h 6290961"/>
              <a:gd name="connsiteX3" fmla="*/ 4381500 w 4381500"/>
              <a:gd name="connsiteY3" fmla="*/ 5990215 h 6290961"/>
              <a:gd name="connsiteX4" fmla="*/ 4080754 w 4381500"/>
              <a:gd name="connsiteY4" fmla="*/ 6290961 h 6290961"/>
              <a:gd name="connsiteX5" fmla="*/ 300746 w 4381500"/>
              <a:gd name="connsiteY5" fmla="*/ 6290961 h 6290961"/>
              <a:gd name="connsiteX6" fmla="*/ 0 w 4381500"/>
              <a:gd name="connsiteY6" fmla="*/ 5990215 h 6290961"/>
              <a:gd name="connsiteX7" fmla="*/ 0 w 4381500"/>
              <a:gd name="connsiteY7" fmla="*/ 300746 h 6290961"/>
              <a:gd name="connsiteX8" fmla="*/ 300746 w 4381500"/>
              <a:gd name="connsiteY8" fmla="*/ 0 h 629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1500" h="6290961">
                <a:moveTo>
                  <a:pt x="300746" y="0"/>
                </a:moveTo>
                <a:lnTo>
                  <a:pt x="4080754" y="0"/>
                </a:lnTo>
                <a:cubicBezTo>
                  <a:pt x="4246851" y="0"/>
                  <a:pt x="4381500" y="134649"/>
                  <a:pt x="4381500" y="300746"/>
                </a:cubicBezTo>
                <a:lnTo>
                  <a:pt x="4381500" y="5990215"/>
                </a:lnTo>
                <a:cubicBezTo>
                  <a:pt x="4381500" y="6156312"/>
                  <a:pt x="4246851" y="6290961"/>
                  <a:pt x="4080754" y="6290961"/>
                </a:cubicBezTo>
                <a:lnTo>
                  <a:pt x="300746" y="6290961"/>
                </a:lnTo>
                <a:cubicBezTo>
                  <a:pt x="134649" y="6290961"/>
                  <a:pt x="0" y="6156312"/>
                  <a:pt x="0" y="5990215"/>
                </a:cubicBezTo>
                <a:lnTo>
                  <a:pt x="0" y="300746"/>
                </a:lnTo>
                <a:cubicBezTo>
                  <a:pt x="0" y="134649"/>
                  <a:pt x="134649" y="0"/>
                  <a:pt x="300746"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919526" y="1285462"/>
            <a:ext cx="6376546" cy="4986355"/>
          </a:xfrm>
        </p:spPr>
        <p:txBody>
          <a:bodyPr anchor="b"/>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919526" y="6387737"/>
            <a:ext cx="2703777" cy="338328"/>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4C4801C4-BD33-47CA-B204-FEE9BA7A0B92}" type="datetime1">
              <a:rPr lang="en-US" smtClean="0"/>
              <a:t>3/9/2026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32449561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82879" y="219457"/>
            <a:ext cx="6370321" cy="1008871"/>
          </a:xfrm>
        </p:spPr>
        <p:txBody>
          <a:bodyPr anchor="t"/>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182880" y="1228329"/>
            <a:ext cx="6370320" cy="5043490"/>
          </a:xfrm>
        </p:spPr>
        <p:txBody>
          <a:bodyPr anchor="b"/>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5254416" y="6390795"/>
            <a:ext cx="1298784" cy="338328"/>
          </a:xfrm>
        </p:spPr>
        <p:txBody>
          <a:bodyPr/>
          <a:lstStyle/>
          <a:p>
            <a:fld id="{14BC2DE8-147F-4C22-A99D-4EAEB6D0A374}" type="datetime1">
              <a:rPr lang="en-US" smtClean="0"/>
              <a:t>3/9/2026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6553200" y="6390795"/>
            <a:ext cx="457200" cy="338328"/>
          </a:xfrm>
        </p:spPr>
        <p:txBody>
          <a:bodyPr/>
          <a:lstStyle>
            <a:lvl1pPr>
              <a:defRPr>
                <a:solidFill>
                  <a:schemeClr val="tx1"/>
                </a:solidFill>
                <a:effectLst/>
              </a:defRPr>
            </a:lvl1pPr>
          </a:lstStyle>
          <a:p>
            <a:fld id="{C8116806-1FD2-4A57-B5EA-7014AB76383B}" type="slidenum">
              <a:rPr lang="en-US" smtClean="0"/>
              <a:t>‹#›</a:t>
            </a:fld>
            <a:endParaRPr lang="en-US"/>
          </a:p>
        </p:txBody>
      </p:sp>
      <p:sp>
        <p:nvSpPr>
          <p:cNvPr id="4" name="Picture Placeholder 3">
            <a:extLst>
              <a:ext uri="{FF2B5EF4-FFF2-40B4-BE49-F238E27FC236}">
                <a16:creationId xmlns:a16="http://schemas.microsoft.com/office/drawing/2014/main" id="{7F11DC52-D1FD-A255-1A04-7A15A9DE3C8F}"/>
              </a:ext>
            </a:extLst>
          </p:cNvPr>
          <p:cNvSpPr>
            <a:spLocks noGrp="1"/>
          </p:cNvSpPr>
          <p:nvPr>
            <p:ph type="pic" sz="quarter" idx="13" hasCustomPrompt="1"/>
          </p:nvPr>
        </p:nvSpPr>
        <p:spPr>
          <a:xfrm>
            <a:off x="7505700" y="266700"/>
            <a:ext cx="4419600" cy="6324600"/>
          </a:xfrm>
          <a:custGeom>
            <a:avLst/>
            <a:gdLst>
              <a:gd name="connsiteX0" fmla="*/ 293171 w 4495799"/>
              <a:gd name="connsiteY0" fmla="*/ 0 h 6172200"/>
              <a:gd name="connsiteX1" fmla="*/ 4202628 w 4495799"/>
              <a:gd name="connsiteY1" fmla="*/ 0 h 6172200"/>
              <a:gd name="connsiteX2" fmla="*/ 4495799 w 4495799"/>
              <a:gd name="connsiteY2" fmla="*/ 293171 h 6172200"/>
              <a:gd name="connsiteX3" fmla="*/ 4495799 w 4495799"/>
              <a:gd name="connsiteY3" fmla="*/ 5879029 h 6172200"/>
              <a:gd name="connsiteX4" fmla="*/ 4202628 w 4495799"/>
              <a:gd name="connsiteY4" fmla="*/ 6172200 h 6172200"/>
              <a:gd name="connsiteX5" fmla="*/ 293171 w 4495799"/>
              <a:gd name="connsiteY5" fmla="*/ 6172200 h 6172200"/>
              <a:gd name="connsiteX6" fmla="*/ 0 w 4495799"/>
              <a:gd name="connsiteY6" fmla="*/ 5879029 h 6172200"/>
              <a:gd name="connsiteX7" fmla="*/ 0 w 4495799"/>
              <a:gd name="connsiteY7" fmla="*/ 293171 h 6172200"/>
              <a:gd name="connsiteX8" fmla="*/ 293171 w 4495799"/>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95799" h="6172200">
                <a:moveTo>
                  <a:pt x="293171" y="0"/>
                </a:moveTo>
                <a:lnTo>
                  <a:pt x="4202628" y="0"/>
                </a:lnTo>
                <a:cubicBezTo>
                  <a:pt x="4364542" y="0"/>
                  <a:pt x="4495799" y="131257"/>
                  <a:pt x="4495799" y="293171"/>
                </a:cubicBezTo>
                <a:lnTo>
                  <a:pt x="4495799" y="5879029"/>
                </a:lnTo>
                <a:cubicBezTo>
                  <a:pt x="4495799" y="6040943"/>
                  <a:pt x="4364542" y="6172200"/>
                  <a:pt x="4202628" y="6172200"/>
                </a:cubicBezTo>
                <a:lnTo>
                  <a:pt x="293171" y="6172200"/>
                </a:lnTo>
                <a:cubicBezTo>
                  <a:pt x="131257" y="6172200"/>
                  <a:pt x="0" y="6040943"/>
                  <a:pt x="0" y="5879029"/>
                </a:cubicBezTo>
                <a:lnTo>
                  <a:pt x="0" y="293171"/>
                </a:lnTo>
                <a:cubicBezTo>
                  <a:pt x="0" y="131257"/>
                  <a:pt x="131257" y="0"/>
                  <a:pt x="293171"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spTree>
    <p:extLst>
      <p:ext uri="{BB962C8B-B14F-4D97-AF65-F5344CB8AC3E}">
        <p14:creationId xmlns:p14="http://schemas.microsoft.com/office/powerpoint/2010/main" val="17491870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188702" y="219456"/>
            <a:ext cx="7241297" cy="923544"/>
          </a:xfrm>
        </p:spPr>
        <p:txBody>
          <a:bodyPr anchor="t"/>
          <a:lstStyle>
            <a:lvl1pPr>
              <a:defRPr/>
            </a:lvl1pPr>
          </a:lstStyle>
          <a:p>
            <a:r>
              <a:rPr lang="en-US"/>
              <a:t>Click to edit Master title style</a:t>
            </a:r>
            <a:endParaRPr lang="en-US" dirty="0"/>
          </a:p>
        </p:txBody>
      </p:sp>
      <p:sp>
        <p:nvSpPr>
          <p:cNvPr id="20" name="Picture Placeholder 9">
            <a:extLst>
              <a:ext uri="{FF2B5EF4-FFF2-40B4-BE49-F238E27FC236}">
                <a16:creationId xmlns:a16="http://schemas.microsoft.com/office/drawing/2014/main" id="{FC55F3DB-E75F-ADDF-8222-D3F62F2CCE82}"/>
              </a:ext>
            </a:extLst>
          </p:cNvPr>
          <p:cNvSpPr>
            <a:spLocks noGrp="1"/>
          </p:cNvSpPr>
          <p:nvPr>
            <p:ph type="pic" sz="quarter" idx="13" hasCustomPrompt="1"/>
          </p:nvPr>
        </p:nvSpPr>
        <p:spPr>
          <a:xfrm>
            <a:off x="274320" y="268573"/>
            <a:ext cx="3675888" cy="6327648"/>
          </a:xfrm>
          <a:custGeom>
            <a:avLst/>
            <a:gdLst>
              <a:gd name="connsiteX0" fmla="*/ 301545 w 3675888"/>
              <a:gd name="connsiteY0" fmla="*/ 0 h 6320854"/>
              <a:gd name="connsiteX1" fmla="*/ 3375347 w 3675888"/>
              <a:gd name="connsiteY1" fmla="*/ 0 h 6320854"/>
              <a:gd name="connsiteX2" fmla="*/ 3675888 w 3675888"/>
              <a:gd name="connsiteY2" fmla="*/ 300541 h 6320854"/>
              <a:gd name="connsiteX3" fmla="*/ 3675888 w 3675888"/>
              <a:gd name="connsiteY3" fmla="*/ 6025428 h 6320854"/>
              <a:gd name="connsiteX4" fmla="*/ 3492331 w 3675888"/>
              <a:gd name="connsiteY4" fmla="*/ 6302351 h 6320854"/>
              <a:gd name="connsiteX5" fmla="*/ 3400682 w 3675888"/>
              <a:gd name="connsiteY5" fmla="*/ 6320854 h 6320854"/>
              <a:gd name="connsiteX6" fmla="*/ 275206 w 3675888"/>
              <a:gd name="connsiteY6" fmla="*/ 6320854 h 6320854"/>
              <a:gd name="connsiteX7" fmla="*/ 186647 w 3675888"/>
              <a:gd name="connsiteY7" fmla="*/ 6302975 h 6320854"/>
              <a:gd name="connsiteX8" fmla="*/ 184171 w 3675888"/>
              <a:gd name="connsiteY8" fmla="*/ 6302204 h 6320854"/>
              <a:gd name="connsiteX9" fmla="*/ 114619 w 3675888"/>
              <a:gd name="connsiteY9" fmla="*/ 6259884 h 6320854"/>
              <a:gd name="connsiteX10" fmla="*/ 105939 w 3675888"/>
              <a:gd name="connsiteY10" fmla="*/ 6252721 h 6320854"/>
              <a:gd name="connsiteX11" fmla="*/ 51500 w 3675888"/>
              <a:gd name="connsiteY11" fmla="*/ 6192635 h 6320854"/>
              <a:gd name="connsiteX12" fmla="*/ 16622 w 3675888"/>
              <a:gd name="connsiteY12" fmla="*/ 6119873 h 6320854"/>
              <a:gd name="connsiteX13" fmla="*/ 12537 w 3675888"/>
              <a:gd name="connsiteY13" fmla="*/ 6106716 h 6320854"/>
              <a:gd name="connsiteX14" fmla="*/ 0 w 3675888"/>
              <a:gd name="connsiteY14" fmla="*/ 6023550 h 6320854"/>
              <a:gd name="connsiteX15" fmla="*/ 0 w 3675888"/>
              <a:gd name="connsiteY15" fmla="*/ 302420 h 6320854"/>
              <a:gd name="connsiteX16" fmla="*/ 301545 w 3675888"/>
              <a:gd name="connsiteY16" fmla="*/ 0 h 632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75888" h="6320854">
                <a:moveTo>
                  <a:pt x="301545" y="0"/>
                </a:moveTo>
                <a:lnTo>
                  <a:pt x="3375347" y="0"/>
                </a:lnTo>
                <a:cubicBezTo>
                  <a:pt x="3541331" y="0"/>
                  <a:pt x="3675888" y="134557"/>
                  <a:pt x="3675888" y="300541"/>
                </a:cubicBezTo>
                <a:lnTo>
                  <a:pt x="3675888" y="6025428"/>
                </a:lnTo>
                <a:cubicBezTo>
                  <a:pt x="3675888" y="6149916"/>
                  <a:pt x="3600200" y="6256727"/>
                  <a:pt x="3492331" y="6302351"/>
                </a:cubicBezTo>
                <a:lnTo>
                  <a:pt x="3400682" y="6320854"/>
                </a:lnTo>
                <a:lnTo>
                  <a:pt x="275206" y="6320854"/>
                </a:lnTo>
                <a:lnTo>
                  <a:pt x="186647" y="6302975"/>
                </a:lnTo>
                <a:lnTo>
                  <a:pt x="184171" y="6302204"/>
                </a:lnTo>
                <a:lnTo>
                  <a:pt x="114619" y="6259884"/>
                </a:lnTo>
                <a:lnTo>
                  <a:pt x="105939" y="6252721"/>
                </a:lnTo>
                <a:lnTo>
                  <a:pt x="51500" y="6192635"/>
                </a:lnTo>
                <a:lnTo>
                  <a:pt x="16622" y="6119873"/>
                </a:lnTo>
                <a:lnTo>
                  <a:pt x="12537" y="6106716"/>
                </a:lnTo>
                <a:lnTo>
                  <a:pt x="0" y="6023550"/>
                </a:lnTo>
                <a:lnTo>
                  <a:pt x="0" y="302420"/>
                </a:lnTo>
                <a:cubicBezTo>
                  <a:pt x="0" y="135398"/>
                  <a:pt x="135007" y="0"/>
                  <a:pt x="301545"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188702" y="1143000"/>
            <a:ext cx="7241298" cy="5239512"/>
          </a:xfrm>
        </p:spPr>
        <p:txBody>
          <a:bodyPr anchor="b"/>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188702" y="6382981"/>
            <a:ext cx="2703777" cy="338328"/>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07BBC631-32E9-41B5-A4D6-F9BADFAA6AF1}" type="datetime1">
              <a:rPr lang="en-US" smtClean="0"/>
              <a:t>3/9/2026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18388693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82880" y="219456"/>
            <a:ext cx="7241297" cy="923544"/>
          </a:xfrm>
        </p:spPr>
        <p:txBody>
          <a:bodyPr anchor="t"/>
          <a:lstStyle>
            <a:lvl1pPr>
              <a:defRPr/>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182880" y="1143000"/>
            <a:ext cx="7241298" cy="5239512"/>
          </a:xfrm>
        </p:spPr>
        <p:txBody>
          <a:bodyPr anchor="b"/>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182880" y="6382981"/>
            <a:ext cx="2703777" cy="338328"/>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6392093" y="6387128"/>
            <a:ext cx="1032084" cy="338328"/>
          </a:xfrm>
        </p:spPr>
        <p:txBody>
          <a:bodyPr/>
          <a:lstStyle>
            <a:lvl1pPr>
              <a:defRPr>
                <a:solidFill>
                  <a:schemeClr val="tx1"/>
                </a:solidFill>
                <a:effectLst/>
              </a:defRPr>
            </a:lvl1pPr>
          </a:lstStyle>
          <a:p>
            <a:fld id="{A84DF367-E34D-4C28-A660-DCABBED01BCF}" type="datetime1">
              <a:rPr lang="en-US" smtClean="0"/>
              <a:t>3/9/2026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7424177" y="6387128"/>
            <a:ext cx="457200" cy="338328"/>
          </a:xfrm>
        </p:spPr>
        <p:txBody>
          <a:bodyPr/>
          <a:lstStyle/>
          <a:p>
            <a:fld id="{C8116806-1FD2-4A57-B5EA-7014AB76383B}" type="slidenum">
              <a:rPr lang="en-US" smtClean="0"/>
              <a:t>‹#›</a:t>
            </a:fld>
            <a:endParaRPr lang="en-US"/>
          </a:p>
        </p:txBody>
      </p:sp>
      <p:sp>
        <p:nvSpPr>
          <p:cNvPr id="4" name="Picture Placeholder 9">
            <a:extLst>
              <a:ext uri="{FF2B5EF4-FFF2-40B4-BE49-F238E27FC236}">
                <a16:creationId xmlns:a16="http://schemas.microsoft.com/office/drawing/2014/main" id="{F47C8A4F-E753-8148-3650-49C421EB5479}"/>
              </a:ext>
            </a:extLst>
          </p:cNvPr>
          <p:cNvSpPr>
            <a:spLocks noGrp="1"/>
          </p:cNvSpPr>
          <p:nvPr>
            <p:ph type="pic" sz="quarter" idx="13" hasCustomPrompt="1"/>
          </p:nvPr>
        </p:nvSpPr>
        <p:spPr>
          <a:xfrm>
            <a:off x="8249412" y="268573"/>
            <a:ext cx="3675888" cy="6327648"/>
          </a:xfrm>
          <a:custGeom>
            <a:avLst/>
            <a:gdLst>
              <a:gd name="connsiteX0" fmla="*/ 301545 w 3675888"/>
              <a:gd name="connsiteY0" fmla="*/ 0 h 6320854"/>
              <a:gd name="connsiteX1" fmla="*/ 3375347 w 3675888"/>
              <a:gd name="connsiteY1" fmla="*/ 0 h 6320854"/>
              <a:gd name="connsiteX2" fmla="*/ 3675888 w 3675888"/>
              <a:gd name="connsiteY2" fmla="*/ 300541 h 6320854"/>
              <a:gd name="connsiteX3" fmla="*/ 3675888 w 3675888"/>
              <a:gd name="connsiteY3" fmla="*/ 6025428 h 6320854"/>
              <a:gd name="connsiteX4" fmla="*/ 3492331 w 3675888"/>
              <a:gd name="connsiteY4" fmla="*/ 6302351 h 6320854"/>
              <a:gd name="connsiteX5" fmla="*/ 3400682 w 3675888"/>
              <a:gd name="connsiteY5" fmla="*/ 6320854 h 6320854"/>
              <a:gd name="connsiteX6" fmla="*/ 275206 w 3675888"/>
              <a:gd name="connsiteY6" fmla="*/ 6320854 h 6320854"/>
              <a:gd name="connsiteX7" fmla="*/ 186647 w 3675888"/>
              <a:gd name="connsiteY7" fmla="*/ 6302975 h 6320854"/>
              <a:gd name="connsiteX8" fmla="*/ 184171 w 3675888"/>
              <a:gd name="connsiteY8" fmla="*/ 6302204 h 6320854"/>
              <a:gd name="connsiteX9" fmla="*/ 114619 w 3675888"/>
              <a:gd name="connsiteY9" fmla="*/ 6259883 h 6320854"/>
              <a:gd name="connsiteX10" fmla="*/ 105939 w 3675888"/>
              <a:gd name="connsiteY10" fmla="*/ 6252722 h 6320854"/>
              <a:gd name="connsiteX11" fmla="*/ 51500 w 3675888"/>
              <a:gd name="connsiteY11" fmla="*/ 6192635 h 6320854"/>
              <a:gd name="connsiteX12" fmla="*/ 16622 w 3675888"/>
              <a:gd name="connsiteY12" fmla="*/ 6119873 h 6320854"/>
              <a:gd name="connsiteX13" fmla="*/ 12538 w 3675888"/>
              <a:gd name="connsiteY13" fmla="*/ 6106716 h 6320854"/>
              <a:gd name="connsiteX14" fmla="*/ 0 w 3675888"/>
              <a:gd name="connsiteY14" fmla="*/ 6023550 h 6320854"/>
              <a:gd name="connsiteX15" fmla="*/ 0 w 3675888"/>
              <a:gd name="connsiteY15" fmla="*/ 302420 h 6320854"/>
              <a:gd name="connsiteX16" fmla="*/ 301545 w 3675888"/>
              <a:gd name="connsiteY16" fmla="*/ 0 h 632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75888" h="6320854">
                <a:moveTo>
                  <a:pt x="301545" y="0"/>
                </a:moveTo>
                <a:lnTo>
                  <a:pt x="3375347" y="0"/>
                </a:lnTo>
                <a:cubicBezTo>
                  <a:pt x="3541331" y="0"/>
                  <a:pt x="3675888" y="134557"/>
                  <a:pt x="3675888" y="300541"/>
                </a:cubicBezTo>
                <a:lnTo>
                  <a:pt x="3675888" y="6025428"/>
                </a:lnTo>
                <a:cubicBezTo>
                  <a:pt x="3675888" y="6149916"/>
                  <a:pt x="3600200" y="6256727"/>
                  <a:pt x="3492331" y="6302351"/>
                </a:cubicBezTo>
                <a:lnTo>
                  <a:pt x="3400682" y="6320854"/>
                </a:lnTo>
                <a:lnTo>
                  <a:pt x="275206" y="6320854"/>
                </a:lnTo>
                <a:lnTo>
                  <a:pt x="186647" y="6302975"/>
                </a:lnTo>
                <a:lnTo>
                  <a:pt x="184171" y="6302204"/>
                </a:lnTo>
                <a:lnTo>
                  <a:pt x="114619" y="6259883"/>
                </a:lnTo>
                <a:lnTo>
                  <a:pt x="105939" y="6252722"/>
                </a:lnTo>
                <a:lnTo>
                  <a:pt x="51500" y="6192635"/>
                </a:lnTo>
                <a:lnTo>
                  <a:pt x="16622" y="6119873"/>
                </a:lnTo>
                <a:lnTo>
                  <a:pt x="12538" y="6106716"/>
                </a:lnTo>
                <a:lnTo>
                  <a:pt x="0" y="6023550"/>
                </a:lnTo>
                <a:lnTo>
                  <a:pt x="0" y="302420"/>
                </a:lnTo>
                <a:cubicBezTo>
                  <a:pt x="0" y="135398"/>
                  <a:pt x="135007" y="0"/>
                  <a:pt x="301545"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spTree>
    <p:extLst>
      <p:ext uri="{BB962C8B-B14F-4D97-AF65-F5344CB8AC3E}">
        <p14:creationId xmlns:p14="http://schemas.microsoft.com/office/powerpoint/2010/main" val="9363622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Pictur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819900" y="219456"/>
            <a:ext cx="4689685" cy="1164658"/>
          </a:xfrm>
        </p:spPr>
        <p:txBody>
          <a:bodyPr anchor="t"/>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8B393C6F-81AD-C678-191F-0FD783654DC1}"/>
              </a:ext>
            </a:extLst>
          </p:cNvPr>
          <p:cNvSpPr>
            <a:spLocks noGrp="1"/>
          </p:cNvSpPr>
          <p:nvPr>
            <p:ph type="pic" sz="quarter" idx="13" hasCustomPrompt="1"/>
          </p:nvPr>
        </p:nvSpPr>
        <p:spPr>
          <a:xfrm>
            <a:off x="274320" y="266700"/>
            <a:ext cx="6292984" cy="6324600"/>
          </a:xfrm>
          <a:custGeom>
            <a:avLst/>
            <a:gdLst>
              <a:gd name="connsiteX0" fmla="*/ 300805 w 6292984"/>
              <a:gd name="connsiteY0" fmla="*/ 0 h 6324600"/>
              <a:gd name="connsiteX1" fmla="*/ 5992179 w 6292984"/>
              <a:gd name="connsiteY1" fmla="*/ 0 h 6324600"/>
              <a:gd name="connsiteX2" fmla="*/ 6292984 w 6292984"/>
              <a:gd name="connsiteY2" fmla="*/ 300805 h 6324600"/>
              <a:gd name="connsiteX3" fmla="*/ 6292984 w 6292984"/>
              <a:gd name="connsiteY3" fmla="*/ 6023795 h 6324600"/>
              <a:gd name="connsiteX4" fmla="*/ 5992179 w 6292984"/>
              <a:gd name="connsiteY4" fmla="*/ 6324600 h 6324600"/>
              <a:gd name="connsiteX5" fmla="*/ 300805 w 6292984"/>
              <a:gd name="connsiteY5" fmla="*/ 6324600 h 6324600"/>
              <a:gd name="connsiteX6" fmla="*/ 0 w 6292984"/>
              <a:gd name="connsiteY6" fmla="*/ 6023795 h 6324600"/>
              <a:gd name="connsiteX7" fmla="*/ 0 w 6292984"/>
              <a:gd name="connsiteY7" fmla="*/ 300805 h 6324600"/>
              <a:gd name="connsiteX8" fmla="*/ 300805 w 6292984"/>
              <a:gd name="connsiteY8" fmla="*/ 0 h 632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2984" h="6324600">
                <a:moveTo>
                  <a:pt x="300805" y="0"/>
                </a:moveTo>
                <a:lnTo>
                  <a:pt x="5992179" y="0"/>
                </a:lnTo>
                <a:cubicBezTo>
                  <a:pt x="6158309" y="0"/>
                  <a:pt x="6292984" y="134675"/>
                  <a:pt x="6292984" y="300805"/>
                </a:cubicBezTo>
                <a:lnTo>
                  <a:pt x="6292984" y="6023795"/>
                </a:lnTo>
                <a:cubicBezTo>
                  <a:pt x="6292984" y="6189925"/>
                  <a:pt x="6158309" y="6324600"/>
                  <a:pt x="5992179" y="6324600"/>
                </a:cubicBezTo>
                <a:lnTo>
                  <a:pt x="300805" y="6324600"/>
                </a:lnTo>
                <a:cubicBezTo>
                  <a:pt x="134675" y="6324600"/>
                  <a:pt x="0" y="6189925"/>
                  <a:pt x="0" y="6023795"/>
                </a:cubicBezTo>
                <a:lnTo>
                  <a:pt x="0" y="300805"/>
                </a:lnTo>
                <a:cubicBezTo>
                  <a:pt x="0" y="134675"/>
                  <a:pt x="134675" y="0"/>
                  <a:pt x="300805"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6819900" y="1378227"/>
            <a:ext cx="4689684" cy="4888985"/>
          </a:xfrm>
        </p:spPr>
        <p:txBody>
          <a:bodyPr anchor="b"/>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819900" y="6387737"/>
            <a:ext cx="2970477" cy="338328"/>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00FFB8A6-6C87-4FAE-893A-7B00285062B3}" type="datetime1">
              <a:rPr lang="en-US" smtClean="0"/>
              <a:t>3/9/2026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6831349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Pictur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85855" y="219456"/>
            <a:ext cx="4717429" cy="1180888"/>
          </a:xfrm>
        </p:spPr>
        <p:txBody>
          <a:bodyPr anchor="t"/>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185855" y="1400344"/>
            <a:ext cx="4729045" cy="4871473"/>
          </a:xfrm>
        </p:spPr>
        <p:txBody>
          <a:bodyPr anchor="b"/>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3588172" y="6390795"/>
            <a:ext cx="1298784" cy="338328"/>
          </a:xfrm>
        </p:spPr>
        <p:txBody>
          <a:bodyPr/>
          <a:lstStyle/>
          <a:p>
            <a:fld id="{5489A3B8-AADB-439D-85B5-E9ACAFD37972}" type="datetime1">
              <a:rPr lang="en-US" smtClean="0"/>
              <a:t>3/9/2026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4886956" y="6390795"/>
            <a:ext cx="457200" cy="338328"/>
          </a:xfrm>
        </p:spPr>
        <p:txBody>
          <a:bodyPr/>
          <a:lstStyle>
            <a:lvl1pPr>
              <a:defRPr>
                <a:solidFill>
                  <a:schemeClr val="tx1"/>
                </a:solidFill>
                <a:effectLst/>
              </a:defRPr>
            </a:lvl1pPr>
          </a:lstStyle>
          <a:p>
            <a:fld id="{C8116806-1FD2-4A57-B5EA-7014AB76383B}" type="slidenum">
              <a:rPr lang="en-US" smtClean="0"/>
              <a:t>‹#›</a:t>
            </a:fld>
            <a:endParaRPr lang="en-US"/>
          </a:p>
        </p:txBody>
      </p:sp>
      <p:sp>
        <p:nvSpPr>
          <p:cNvPr id="4" name="Picture Placeholder 3">
            <a:extLst>
              <a:ext uri="{FF2B5EF4-FFF2-40B4-BE49-F238E27FC236}">
                <a16:creationId xmlns:a16="http://schemas.microsoft.com/office/drawing/2014/main" id="{00846273-A5CB-BDCB-C625-903F863EC307}"/>
              </a:ext>
            </a:extLst>
          </p:cNvPr>
          <p:cNvSpPr>
            <a:spLocks noGrp="1"/>
          </p:cNvSpPr>
          <p:nvPr>
            <p:ph type="pic" sz="quarter" idx="13" hasCustomPrompt="1"/>
          </p:nvPr>
        </p:nvSpPr>
        <p:spPr>
          <a:xfrm>
            <a:off x="5600703" y="266700"/>
            <a:ext cx="6324469" cy="6324600"/>
          </a:xfrm>
          <a:custGeom>
            <a:avLst/>
            <a:gdLst>
              <a:gd name="connsiteX0" fmla="*/ 269395 w 6111507"/>
              <a:gd name="connsiteY0" fmla="*/ 0 h 6172338"/>
              <a:gd name="connsiteX1" fmla="*/ 5842112 w 6111507"/>
              <a:gd name="connsiteY1" fmla="*/ 0 h 6172338"/>
              <a:gd name="connsiteX2" fmla="*/ 6111507 w 6111507"/>
              <a:gd name="connsiteY2" fmla="*/ 268145 h 6172338"/>
              <a:gd name="connsiteX3" fmla="*/ 6111507 w 6111507"/>
              <a:gd name="connsiteY3" fmla="*/ 5904194 h 6172338"/>
              <a:gd name="connsiteX4" fmla="*/ 5842112 w 6111507"/>
              <a:gd name="connsiteY4" fmla="*/ 6172338 h 6172338"/>
              <a:gd name="connsiteX5" fmla="*/ 269395 w 6111507"/>
              <a:gd name="connsiteY5" fmla="*/ 6172338 h 6172338"/>
              <a:gd name="connsiteX6" fmla="*/ 0 w 6111507"/>
              <a:gd name="connsiteY6" fmla="*/ 5904194 h 6172338"/>
              <a:gd name="connsiteX7" fmla="*/ 0 w 6111507"/>
              <a:gd name="connsiteY7" fmla="*/ 268145 h 6172338"/>
              <a:gd name="connsiteX8" fmla="*/ 269395 w 6111507"/>
              <a:gd name="connsiteY8" fmla="*/ 0 h 617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11507" h="6172338">
                <a:moveTo>
                  <a:pt x="269395" y="0"/>
                </a:moveTo>
                <a:lnTo>
                  <a:pt x="5842112" y="0"/>
                </a:lnTo>
                <a:cubicBezTo>
                  <a:pt x="5990895" y="0"/>
                  <a:pt x="6111507" y="120052"/>
                  <a:pt x="6111507" y="268145"/>
                </a:cubicBezTo>
                <a:lnTo>
                  <a:pt x="6111507" y="5904194"/>
                </a:lnTo>
                <a:cubicBezTo>
                  <a:pt x="6111507" y="6052286"/>
                  <a:pt x="5990895" y="6172338"/>
                  <a:pt x="5842112" y="6172338"/>
                </a:cubicBezTo>
                <a:lnTo>
                  <a:pt x="269395" y="6172338"/>
                </a:lnTo>
                <a:cubicBezTo>
                  <a:pt x="120612" y="6172338"/>
                  <a:pt x="0" y="6052286"/>
                  <a:pt x="0" y="5904194"/>
                </a:cubicBezTo>
                <a:lnTo>
                  <a:pt x="0" y="268145"/>
                </a:lnTo>
                <a:cubicBezTo>
                  <a:pt x="0" y="120052"/>
                  <a:pt x="120612" y="0"/>
                  <a:pt x="269395"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spTree>
    <p:extLst>
      <p:ext uri="{BB962C8B-B14F-4D97-AF65-F5344CB8AC3E}">
        <p14:creationId xmlns:p14="http://schemas.microsoft.com/office/powerpoint/2010/main" val="20983841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ith Pictur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82881" y="220869"/>
            <a:ext cx="2941319" cy="3088635"/>
          </a:xfrm>
        </p:spPr>
        <p:txBody>
          <a:bodyPr anchor="t"/>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3532114" y="220869"/>
            <a:ext cx="4594371" cy="616625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6658174" y="6387128"/>
            <a:ext cx="1032084" cy="338328"/>
          </a:xfrm>
        </p:spPr>
        <p:txBody>
          <a:bodyPr/>
          <a:lstStyle/>
          <a:p>
            <a:fld id="{DF254B70-5EAB-445B-A3CD-C14D0B8ACD0C}" type="datetime1">
              <a:rPr lang="en-US" smtClean="0"/>
              <a:t>3/9/2026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7690258" y="6387128"/>
            <a:ext cx="457200" cy="338328"/>
          </a:xfrm>
        </p:spPr>
        <p:txBody>
          <a:bodyPr/>
          <a:lstStyle>
            <a:lvl1pPr>
              <a:defRPr>
                <a:solidFill>
                  <a:schemeClr val="tx1"/>
                </a:solidFill>
                <a:effectLst/>
              </a:defRPr>
            </a:lvl1pPr>
          </a:lstStyle>
          <a:p>
            <a:fld id="{C8116806-1FD2-4A57-B5EA-7014AB76383B}" type="slidenum">
              <a:rPr lang="en-US" smtClean="0"/>
              <a:t>‹#›</a:t>
            </a:fld>
            <a:endParaRPr lang="en-US"/>
          </a:p>
        </p:txBody>
      </p:sp>
      <p:sp>
        <p:nvSpPr>
          <p:cNvPr id="4" name="Picture Placeholder 3">
            <a:extLst>
              <a:ext uri="{FF2B5EF4-FFF2-40B4-BE49-F238E27FC236}">
                <a16:creationId xmlns:a16="http://schemas.microsoft.com/office/drawing/2014/main" id="{26FEEE5C-15B3-8386-23D3-B6B236C668F2}"/>
              </a:ext>
            </a:extLst>
          </p:cNvPr>
          <p:cNvSpPr>
            <a:spLocks noGrp="1"/>
          </p:cNvSpPr>
          <p:nvPr>
            <p:ph type="pic" sz="quarter" idx="13" hasCustomPrompt="1"/>
          </p:nvPr>
        </p:nvSpPr>
        <p:spPr>
          <a:xfrm>
            <a:off x="8534400" y="269080"/>
            <a:ext cx="3390900" cy="6327648"/>
          </a:xfrm>
          <a:custGeom>
            <a:avLst/>
            <a:gdLst>
              <a:gd name="connsiteX0" fmla="*/ 292116 w 3808553"/>
              <a:gd name="connsiteY0" fmla="*/ 0 h 6172200"/>
              <a:gd name="connsiteX1" fmla="*/ 3516437 w 3808553"/>
              <a:gd name="connsiteY1" fmla="*/ 0 h 6172200"/>
              <a:gd name="connsiteX2" fmla="*/ 3808553 w 3808553"/>
              <a:gd name="connsiteY2" fmla="*/ 292116 h 6172200"/>
              <a:gd name="connsiteX3" fmla="*/ 3808553 w 3808553"/>
              <a:gd name="connsiteY3" fmla="*/ 5880084 h 6172200"/>
              <a:gd name="connsiteX4" fmla="*/ 3516437 w 3808553"/>
              <a:gd name="connsiteY4" fmla="*/ 6172200 h 6172200"/>
              <a:gd name="connsiteX5" fmla="*/ 292116 w 3808553"/>
              <a:gd name="connsiteY5" fmla="*/ 6172200 h 6172200"/>
              <a:gd name="connsiteX6" fmla="*/ 0 w 3808553"/>
              <a:gd name="connsiteY6" fmla="*/ 5880084 h 6172200"/>
              <a:gd name="connsiteX7" fmla="*/ 0 w 3808553"/>
              <a:gd name="connsiteY7" fmla="*/ 292116 h 6172200"/>
              <a:gd name="connsiteX8" fmla="*/ 292116 w 3808553"/>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8553" h="6172200">
                <a:moveTo>
                  <a:pt x="292116" y="0"/>
                </a:moveTo>
                <a:lnTo>
                  <a:pt x="3516437" y="0"/>
                </a:lnTo>
                <a:cubicBezTo>
                  <a:pt x="3677768" y="0"/>
                  <a:pt x="3808553" y="130785"/>
                  <a:pt x="3808553" y="292116"/>
                </a:cubicBezTo>
                <a:lnTo>
                  <a:pt x="3808553" y="5880084"/>
                </a:lnTo>
                <a:cubicBezTo>
                  <a:pt x="3808553" y="6041415"/>
                  <a:pt x="3677768" y="6172200"/>
                  <a:pt x="3516437" y="6172200"/>
                </a:cubicBezTo>
                <a:lnTo>
                  <a:pt x="292116" y="6172200"/>
                </a:lnTo>
                <a:cubicBezTo>
                  <a:pt x="130785" y="6172200"/>
                  <a:pt x="0" y="6041415"/>
                  <a:pt x="0" y="5880084"/>
                </a:cubicBezTo>
                <a:lnTo>
                  <a:pt x="0" y="292116"/>
                </a:lnTo>
                <a:cubicBezTo>
                  <a:pt x="0" y="130785"/>
                  <a:pt x="130785" y="0"/>
                  <a:pt x="292116"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spTree>
    <p:extLst>
      <p:ext uri="{BB962C8B-B14F-4D97-AF65-F5344CB8AC3E}">
        <p14:creationId xmlns:p14="http://schemas.microsoft.com/office/powerpoint/2010/main" val="32764471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Pictur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82881" y="220869"/>
            <a:ext cx="3208020" cy="3088635"/>
          </a:xfrm>
        </p:spPr>
        <p:txBody>
          <a:bodyPr anchor="t"/>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4" name="Picture Placeholder 3">
            <a:extLst>
              <a:ext uri="{FF2B5EF4-FFF2-40B4-BE49-F238E27FC236}">
                <a16:creationId xmlns:a16="http://schemas.microsoft.com/office/drawing/2014/main" id="{26FEEE5C-15B3-8386-23D3-B6B236C668F2}"/>
              </a:ext>
            </a:extLst>
          </p:cNvPr>
          <p:cNvSpPr>
            <a:spLocks noGrp="1"/>
          </p:cNvSpPr>
          <p:nvPr>
            <p:ph type="pic" sz="quarter" idx="13" hasCustomPrompt="1"/>
          </p:nvPr>
        </p:nvSpPr>
        <p:spPr>
          <a:xfrm>
            <a:off x="4686300" y="266700"/>
            <a:ext cx="3500538" cy="6324600"/>
          </a:xfrm>
          <a:custGeom>
            <a:avLst/>
            <a:gdLst>
              <a:gd name="connsiteX0" fmla="*/ 292116 w 3808553"/>
              <a:gd name="connsiteY0" fmla="*/ 0 h 6172200"/>
              <a:gd name="connsiteX1" fmla="*/ 3516437 w 3808553"/>
              <a:gd name="connsiteY1" fmla="*/ 0 h 6172200"/>
              <a:gd name="connsiteX2" fmla="*/ 3808553 w 3808553"/>
              <a:gd name="connsiteY2" fmla="*/ 292116 h 6172200"/>
              <a:gd name="connsiteX3" fmla="*/ 3808553 w 3808553"/>
              <a:gd name="connsiteY3" fmla="*/ 5880084 h 6172200"/>
              <a:gd name="connsiteX4" fmla="*/ 3516437 w 3808553"/>
              <a:gd name="connsiteY4" fmla="*/ 6172200 h 6172200"/>
              <a:gd name="connsiteX5" fmla="*/ 292116 w 3808553"/>
              <a:gd name="connsiteY5" fmla="*/ 6172200 h 6172200"/>
              <a:gd name="connsiteX6" fmla="*/ 0 w 3808553"/>
              <a:gd name="connsiteY6" fmla="*/ 5880084 h 6172200"/>
              <a:gd name="connsiteX7" fmla="*/ 0 w 3808553"/>
              <a:gd name="connsiteY7" fmla="*/ 292116 h 6172200"/>
              <a:gd name="connsiteX8" fmla="*/ 292116 w 3808553"/>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8553" h="6172200">
                <a:moveTo>
                  <a:pt x="292116" y="0"/>
                </a:moveTo>
                <a:lnTo>
                  <a:pt x="3516437" y="0"/>
                </a:lnTo>
                <a:cubicBezTo>
                  <a:pt x="3677768" y="0"/>
                  <a:pt x="3808553" y="130785"/>
                  <a:pt x="3808553" y="292116"/>
                </a:cubicBezTo>
                <a:lnTo>
                  <a:pt x="3808553" y="5880084"/>
                </a:lnTo>
                <a:cubicBezTo>
                  <a:pt x="3808553" y="6041415"/>
                  <a:pt x="3677768" y="6172200"/>
                  <a:pt x="3516437" y="6172200"/>
                </a:cubicBezTo>
                <a:lnTo>
                  <a:pt x="292116" y="6172200"/>
                </a:lnTo>
                <a:cubicBezTo>
                  <a:pt x="130785" y="6172200"/>
                  <a:pt x="0" y="6041415"/>
                  <a:pt x="0" y="5880084"/>
                </a:cubicBezTo>
                <a:lnTo>
                  <a:pt x="0" y="292116"/>
                </a:lnTo>
                <a:cubicBezTo>
                  <a:pt x="0" y="130785"/>
                  <a:pt x="130785" y="0"/>
                  <a:pt x="292116"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8461087" y="220870"/>
            <a:ext cx="3200400" cy="6055554"/>
          </a:xfrm>
        </p:spPr>
        <p:txBody>
          <a:bodyPr anchor="b"/>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64C28399-DE27-4A8B-8419-0512D16F4926}" type="datetime1">
              <a:rPr lang="en-US" smtClean="0"/>
              <a:t>3/9/2026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8116806-1FD2-4A57-B5EA-7014AB76383B}" type="slidenum">
              <a:rPr lang="en-US" smtClean="0"/>
              <a:t>‹#›</a:t>
            </a:fld>
            <a:endParaRPr lang="en-US"/>
          </a:p>
        </p:txBody>
      </p:sp>
    </p:spTree>
    <p:extLst>
      <p:ext uri="{BB962C8B-B14F-4D97-AF65-F5344CB8AC3E}">
        <p14:creationId xmlns:p14="http://schemas.microsoft.com/office/powerpoint/2010/main" val="12337240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with Pictur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513755" y="219456"/>
            <a:ext cx="3891435" cy="1225339"/>
          </a:xfrm>
        </p:spPr>
        <p:txBody>
          <a:bodyPr anchor="t"/>
          <a:lstStyle/>
          <a:p>
            <a:r>
              <a:rPr lang="en-US"/>
              <a:t>Click to edit Master title style</a:t>
            </a:r>
            <a:endParaRPr lang="en-US" dirty="0"/>
          </a:p>
        </p:txBody>
      </p:sp>
      <p:sp>
        <p:nvSpPr>
          <p:cNvPr id="14" name="Picture Placeholder 13">
            <a:extLst>
              <a:ext uri="{FF2B5EF4-FFF2-40B4-BE49-F238E27FC236}">
                <a16:creationId xmlns:a16="http://schemas.microsoft.com/office/drawing/2014/main" id="{B3BE62AC-2855-BB28-0282-25CA658273E5}"/>
              </a:ext>
            </a:extLst>
          </p:cNvPr>
          <p:cNvSpPr>
            <a:spLocks noGrp="1"/>
          </p:cNvSpPr>
          <p:nvPr>
            <p:ph type="pic" sz="quarter" idx="13" hasCustomPrompt="1"/>
          </p:nvPr>
        </p:nvSpPr>
        <p:spPr>
          <a:xfrm>
            <a:off x="270473" y="265176"/>
            <a:ext cx="6984636" cy="6327648"/>
          </a:xfrm>
          <a:custGeom>
            <a:avLst/>
            <a:gdLst>
              <a:gd name="connsiteX0" fmla="*/ 302565 w 7228936"/>
              <a:gd name="connsiteY0" fmla="*/ 0 h 6316602"/>
              <a:gd name="connsiteX1" fmla="*/ 6926371 w 7228936"/>
              <a:gd name="connsiteY1" fmla="*/ 0 h 6316602"/>
              <a:gd name="connsiteX2" fmla="*/ 7228936 w 7228936"/>
              <a:gd name="connsiteY2" fmla="*/ 302565 h 6316602"/>
              <a:gd name="connsiteX3" fmla="*/ 7228936 w 7228936"/>
              <a:gd name="connsiteY3" fmla="*/ 6014037 h 6316602"/>
              <a:gd name="connsiteX4" fmla="*/ 6926371 w 7228936"/>
              <a:gd name="connsiteY4" fmla="*/ 6316602 h 6316602"/>
              <a:gd name="connsiteX5" fmla="*/ 302565 w 7228936"/>
              <a:gd name="connsiteY5" fmla="*/ 6316602 h 6316602"/>
              <a:gd name="connsiteX6" fmla="*/ 0 w 7228936"/>
              <a:gd name="connsiteY6" fmla="*/ 6014037 h 6316602"/>
              <a:gd name="connsiteX7" fmla="*/ 0 w 7228936"/>
              <a:gd name="connsiteY7" fmla="*/ 302565 h 6316602"/>
              <a:gd name="connsiteX8" fmla="*/ 302565 w 7228936"/>
              <a:gd name="connsiteY8" fmla="*/ 0 h 631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8936" h="6316602">
                <a:moveTo>
                  <a:pt x="302565" y="0"/>
                </a:moveTo>
                <a:lnTo>
                  <a:pt x="6926371" y="0"/>
                </a:lnTo>
                <a:cubicBezTo>
                  <a:pt x="7093473" y="0"/>
                  <a:pt x="7228936" y="135463"/>
                  <a:pt x="7228936" y="302565"/>
                </a:cubicBezTo>
                <a:lnTo>
                  <a:pt x="7228936" y="6014037"/>
                </a:lnTo>
                <a:cubicBezTo>
                  <a:pt x="7228936" y="6181139"/>
                  <a:pt x="7093473" y="6316602"/>
                  <a:pt x="6926371" y="6316602"/>
                </a:cubicBezTo>
                <a:lnTo>
                  <a:pt x="302565" y="6316602"/>
                </a:lnTo>
                <a:cubicBezTo>
                  <a:pt x="135463" y="6316602"/>
                  <a:pt x="0" y="6181139"/>
                  <a:pt x="0" y="6014037"/>
                </a:cubicBezTo>
                <a:lnTo>
                  <a:pt x="0" y="302565"/>
                </a:lnTo>
                <a:cubicBezTo>
                  <a:pt x="0" y="135463"/>
                  <a:pt x="135463" y="0"/>
                  <a:pt x="302565"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513753" y="1435652"/>
            <a:ext cx="3891435" cy="4833862"/>
          </a:xfrm>
        </p:spPr>
        <p:txBody>
          <a:bodyPr anchor="b"/>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515079" y="6387128"/>
            <a:ext cx="2703777" cy="338328"/>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19F43114-67DF-4FA3-9285-385EAC7FCBCA}" type="datetime1">
              <a:rPr lang="en-US" smtClean="0"/>
              <a:t>3/9/2026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29810393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with Picture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85856" y="219457"/>
            <a:ext cx="4026915" cy="1303534"/>
          </a:xfrm>
        </p:spPr>
        <p:txBody>
          <a:bodyPr anchor="t"/>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185855" y="1522992"/>
            <a:ext cx="4026916" cy="4748826"/>
          </a:xfrm>
        </p:spPr>
        <p:txBody>
          <a:bodyPr anchor="b"/>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3199660" y="6387128"/>
            <a:ext cx="1032084" cy="338328"/>
          </a:xfrm>
        </p:spPr>
        <p:txBody>
          <a:bodyPr/>
          <a:lstStyle/>
          <a:p>
            <a:fld id="{1217BF59-E0D5-409C-8A6B-0F803A4B6315}" type="datetime1">
              <a:rPr lang="en-US" smtClean="0"/>
              <a:t>3/9/2026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4231744" y="6387128"/>
            <a:ext cx="457200" cy="338328"/>
          </a:xfrm>
        </p:spPr>
        <p:txBody>
          <a:bodyPr/>
          <a:lstStyle>
            <a:lvl1pPr>
              <a:defRPr>
                <a:solidFill>
                  <a:schemeClr val="tx1"/>
                </a:solidFill>
                <a:effectLst/>
              </a:defRPr>
            </a:lvl1pPr>
          </a:lstStyle>
          <a:p>
            <a:fld id="{C8116806-1FD2-4A57-B5EA-7014AB76383B}" type="slidenum">
              <a:rPr lang="en-US" smtClean="0"/>
              <a:t>‹#›</a:t>
            </a:fld>
            <a:endParaRPr lang="en-US"/>
          </a:p>
        </p:txBody>
      </p:sp>
      <p:sp>
        <p:nvSpPr>
          <p:cNvPr id="4" name="Picture Placeholder 3">
            <a:extLst>
              <a:ext uri="{FF2B5EF4-FFF2-40B4-BE49-F238E27FC236}">
                <a16:creationId xmlns:a16="http://schemas.microsoft.com/office/drawing/2014/main" id="{00846273-A5CB-BDCB-C625-903F863EC307}"/>
              </a:ext>
            </a:extLst>
          </p:cNvPr>
          <p:cNvSpPr>
            <a:spLocks noGrp="1"/>
          </p:cNvSpPr>
          <p:nvPr>
            <p:ph type="pic" sz="quarter" idx="13" hasCustomPrompt="1"/>
          </p:nvPr>
        </p:nvSpPr>
        <p:spPr>
          <a:xfrm>
            <a:off x="4914900" y="265943"/>
            <a:ext cx="7010400" cy="6325357"/>
          </a:xfrm>
          <a:custGeom>
            <a:avLst/>
            <a:gdLst>
              <a:gd name="connsiteX0" fmla="*/ 269395 w 6111507"/>
              <a:gd name="connsiteY0" fmla="*/ 0 h 6172338"/>
              <a:gd name="connsiteX1" fmla="*/ 5842112 w 6111507"/>
              <a:gd name="connsiteY1" fmla="*/ 0 h 6172338"/>
              <a:gd name="connsiteX2" fmla="*/ 6111507 w 6111507"/>
              <a:gd name="connsiteY2" fmla="*/ 268145 h 6172338"/>
              <a:gd name="connsiteX3" fmla="*/ 6111507 w 6111507"/>
              <a:gd name="connsiteY3" fmla="*/ 5904194 h 6172338"/>
              <a:gd name="connsiteX4" fmla="*/ 5842112 w 6111507"/>
              <a:gd name="connsiteY4" fmla="*/ 6172338 h 6172338"/>
              <a:gd name="connsiteX5" fmla="*/ 269395 w 6111507"/>
              <a:gd name="connsiteY5" fmla="*/ 6172338 h 6172338"/>
              <a:gd name="connsiteX6" fmla="*/ 0 w 6111507"/>
              <a:gd name="connsiteY6" fmla="*/ 5904194 h 6172338"/>
              <a:gd name="connsiteX7" fmla="*/ 0 w 6111507"/>
              <a:gd name="connsiteY7" fmla="*/ 268145 h 6172338"/>
              <a:gd name="connsiteX8" fmla="*/ 269395 w 6111507"/>
              <a:gd name="connsiteY8" fmla="*/ 0 h 617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11507" h="6172338">
                <a:moveTo>
                  <a:pt x="269395" y="0"/>
                </a:moveTo>
                <a:lnTo>
                  <a:pt x="5842112" y="0"/>
                </a:lnTo>
                <a:cubicBezTo>
                  <a:pt x="5990895" y="0"/>
                  <a:pt x="6111507" y="120052"/>
                  <a:pt x="6111507" y="268145"/>
                </a:cubicBezTo>
                <a:lnTo>
                  <a:pt x="6111507" y="5904194"/>
                </a:lnTo>
                <a:cubicBezTo>
                  <a:pt x="6111507" y="6052286"/>
                  <a:pt x="5990895" y="6172338"/>
                  <a:pt x="5842112" y="6172338"/>
                </a:cubicBezTo>
                <a:lnTo>
                  <a:pt x="269395" y="6172338"/>
                </a:lnTo>
                <a:cubicBezTo>
                  <a:pt x="120612" y="6172338"/>
                  <a:pt x="0" y="6052286"/>
                  <a:pt x="0" y="5904194"/>
                </a:cubicBezTo>
                <a:lnTo>
                  <a:pt x="0" y="268145"/>
                </a:lnTo>
                <a:cubicBezTo>
                  <a:pt x="0" y="120052"/>
                  <a:pt x="120612" y="0"/>
                  <a:pt x="269395"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spTree>
    <p:extLst>
      <p:ext uri="{BB962C8B-B14F-4D97-AF65-F5344CB8AC3E}">
        <p14:creationId xmlns:p14="http://schemas.microsoft.com/office/powerpoint/2010/main" val="4086865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with Pictur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54206" y="216426"/>
            <a:ext cx="4064673" cy="3934950"/>
          </a:xfrm>
        </p:spPr>
        <p:txBody>
          <a:bodyPr vert="horz" lIns="91440" tIns="45720" rIns="91440" bIns="45720" rtlCol="0" anchor="t">
            <a:normAutofit/>
          </a:bodyPr>
          <a:lstStyle>
            <a:lvl1pPr>
              <a:defRPr lang="en-US" sz="5000" dirty="0">
                <a:solidFill>
                  <a:schemeClr val="tx2"/>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82880" y="4846320"/>
            <a:ext cx="4035999" cy="1380744"/>
          </a:xfrm>
        </p:spPr>
        <p:txBody>
          <a:bodyPr vert="horz" lIns="91440" tIns="45720" rIns="91440" bIns="45720" rtlCol="0" anchor="b">
            <a:normAutofit/>
          </a:bodyPr>
          <a:lstStyle>
            <a:lvl1pPr marL="0" indent="0">
              <a:buNone/>
              <a:defRPr lang="en-US" sz="1600" dirty="0">
                <a:solidFill>
                  <a:schemeClr val="tx2"/>
                </a:solidFill>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178705" y="6387737"/>
            <a:ext cx="2140360" cy="338328"/>
          </a:xfrm>
        </p:spPr>
        <p:txBody>
          <a:bodyPr/>
          <a:lstStyle>
            <a:lvl1pPr>
              <a:defRPr>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2882481" y="6377824"/>
            <a:ext cx="1384720" cy="338328"/>
          </a:xfrm>
        </p:spPr>
        <p:txBody>
          <a:bodyPr/>
          <a:lstStyle>
            <a:lvl1pPr algn="r">
              <a:defRPr>
                <a:solidFill>
                  <a:schemeClr val="tx2"/>
                </a:solidFill>
                <a:effectLst/>
              </a:defRPr>
            </a:lvl1pPr>
          </a:lstStyle>
          <a:p>
            <a:fld id="{778BA358-D7E7-499C-84B9-AC14A66ED1A6}" type="datetime1">
              <a:rPr lang="en-US" smtClean="0"/>
              <a:t>3/9/2026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4267201" y="6378213"/>
            <a:ext cx="457200" cy="338328"/>
          </a:xfrm>
        </p:spPr>
        <p:txBody>
          <a:bodyPr/>
          <a:lstStyle>
            <a:lvl1pPr>
              <a:defRPr>
                <a:solidFill>
                  <a:schemeClr val="tx2"/>
                </a:solidFill>
              </a:defRPr>
            </a:lvl1pPr>
          </a:lstStyle>
          <a:p>
            <a:fld id="{C8116806-1FD2-4A57-B5EA-7014AB76383B}" type="slidenum">
              <a:rPr lang="en-US" smtClean="0"/>
              <a:t>‹#›</a:t>
            </a:fld>
            <a:endParaRPr lang="en-US"/>
          </a:p>
        </p:txBody>
      </p:sp>
      <p:sp>
        <p:nvSpPr>
          <p:cNvPr id="12" name="Picture Placeholder 11">
            <a:extLst>
              <a:ext uri="{FF2B5EF4-FFF2-40B4-BE49-F238E27FC236}">
                <a16:creationId xmlns:a16="http://schemas.microsoft.com/office/drawing/2014/main" id="{01953364-E558-970A-5425-4AFF617AEAAF}"/>
              </a:ext>
            </a:extLst>
          </p:cNvPr>
          <p:cNvSpPr>
            <a:spLocks noGrp="1"/>
          </p:cNvSpPr>
          <p:nvPr>
            <p:ph type="pic" sz="quarter" idx="13" hasCustomPrompt="1"/>
          </p:nvPr>
        </p:nvSpPr>
        <p:spPr>
          <a:xfrm>
            <a:off x="4914901" y="265176"/>
            <a:ext cx="7010400" cy="6327648"/>
          </a:xfrm>
          <a:custGeom>
            <a:avLst/>
            <a:gdLst>
              <a:gd name="connsiteX0" fmla="*/ 302565 w 7010400"/>
              <a:gd name="connsiteY0" fmla="*/ 0 h 6316602"/>
              <a:gd name="connsiteX1" fmla="*/ 6707835 w 7010400"/>
              <a:gd name="connsiteY1" fmla="*/ 0 h 6316602"/>
              <a:gd name="connsiteX2" fmla="*/ 7010400 w 7010400"/>
              <a:gd name="connsiteY2" fmla="*/ 302565 h 6316602"/>
              <a:gd name="connsiteX3" fmla="*/ 7010400 w 7010400"/>
              <a:gd name="connsiteY3" fmla="*/ 6014037 h 6316602"/>
              <a:gd name="connsiteX4" fmla="*/ 6707835 w 7010400"/>
              <a:gd name="connsiteY4" fmla="*/ 6316602 h 6316602"/>
              <a:gd name="connsiteX5" fmla="*/ 302565 w 7010400"/>
              <a:gd name="connsiteY5" fmla="*/ 6316602 h 6316602"/>
              <a:gd name="connsiteX6" fmla="*/ 0 w 7010400"/>
              <a:gd name="connsiteY6" fmla="*/ 6014037 h 6316602"/>
              <a:gd name="connsiteX7" fmla="*/ 0 w 7010400"/>
              <a:gd name="connsiteY7" fmla="*/ 302565 h 6316602"/>
              <a:gd name="connsiteX8" fmla="*/ 302565 w 7010400"/>
              <a:gd name="connsiteY8" fmla="*/ 0 h 631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0400" h="6316602">
                <a:moveTo>
                  <a:pt x="302565" y="0"/>
                </a:moveTo>
                <a:lnTo>
                  <a:pt x="6707835" y="0"/>
                </a:lnTo>
                <a:cubicBezTo>
                  <a:pt x="6874937" y="0"/>
                  <a:pt x="7010400" y="135463"/>
                  <a:pt x="7010400" y="302565"/>
                </a:cubicBezTo>
                <a:lnTo>
                  <a:pt x="7010400" y="6014037"/>
                </a:lnTo>
                <a:cubicBezTo>
                  <a:pt x="7010400" y="6181139"/>
                  <a:pt x="6874937" y="6316602"/>
                  <a:pt x="6707835" y="6316602"/>
                </a:cubicBezTo>
                <a:lnTo>
                  <a:pt x="302565" y="6316602"/>
                </a:lnTo>
                <a:cubicBezTo>
                  <a:pt x="135463" y="6316602"/>
                  <a:pt x="0" y="6181139"/>
                  <a:pt x="0" y="6014037"/>
                </a:cubicBezTo>
                <a:lnTo>
                  <a:pt x="0" y="302565"/>
                </a:lnTo>
                <a:cubicBezTo>
                  <a:pt x="0" y="135463"/>
                  <a:pt x="135463" y="0"/>
                  <a:pt x="302565" y="0"/>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Tree>
    <p:extLst>
      <p:ext uri="{BB962C8B-B14F-4D97-AF65-F5344CB8AC3E}">
        <p14:creationId xmlns:p14="http://schemas.microsoft.com/office/powerpoint/2010/main" val="3599668258"/>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with Picture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459071" y="219456"/>
            <a:ext cx="3162300" cy="1849198"/>
          </a:xfrm>
        </p:spPr>
        <p:txBody>
          <a:bodyPr anchor="t"/>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4C1BE581-FB1F-EE1A-8946-9FA6FC25C11B}"/>
              </a:ext>
            </a:extLst>
          </p:cNvPr>
          <p:cNvSpPr>
            <a:spLocks noGrp="1"/>
          </p:cNvSpPr>
          <p:nvPr>
            <p:ph type="pic" sz="quarter" idx="13" hasCustomPrompt="1"/>
          </p:nvPr>
        </p:nvSpPr>
        <p:spPr>
          <a:xfrm>
            <a:off x="274320" y="266700"/>
            <a:ext cx="7924800" cy="6324600"/>
          </a:xfrm>
          <a:custGeom>
            <a:avLst/>
            <a:gdLst>
              <a:gd name="connsiteX0" fmla="*/ 293082 w 7924800"/>
              <a:gd name="connsiteY0" fmla="*/ 0 h 6324600"/>
              <a:gd name="connsiteX1" fmla="*/ 7631718 w 7924800"/>
              <a:gd name="connsiteY1" fmla="*/ 0 h 6324600"/>
              <a:gd name="connsiteX2" fmla="*/ 7924800 w 7924800"/>
              <a:gd name="connsiteY2" fmla="*/ 293082 h 6324600"/>
              <a:gd name="connsiteX3" fmla="*/ 7924800 w 7924800"/>
              <a:gd name="connsiteY3" fmla="*/ 6031518 h 6324600"/>
              <a:gd name="connsiteX4" fmla="*/ 7631718 w 7924800"/>
              <a:gd name="connsiteY4" fmla="*/ 6324600 h 6324600"/>
              <a:gd name="connsiteX5" fmla="*/ 293082 w 7924800"/>
              <a:gd name="connsiteY5" fmla="*/ 6324600 h 6324600"/>
              <a:gd name="connsiteX6" fmla="*/ 0 w 7924800"/>
              <a:gd name="connsiteY6" fmla="*/ 6031518 h 6324600"/>
              <a:gd name="connsiteX7" fmla="*/ 0 w 7924800"/>
              <a:gd name="connsiteY7" fmla="*/ 293082 h 6324600"/>
              <a:gd name="connsiteX8" fmla="*/ 293082 w 7924800"/>
              <a:gd name="connsiteY8" fmla="*/ 0 h 632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4800" h="6324600">
                <a:moveTo>
                  <a:pt x="293082" y="0"/>
                </a:moveTo>
                <a:lnTo>
                  <a:pt x="7631718" y="0"/>
                </a:lnTo>
                <a:cubicBezTo>
                  <a:pt x="7793583" y="0"/>
                  <a:pt x="7924800" y="131217"/>
                  <a:pt x="7924800" y="293082"/>
                </a:cubicBezTo>
                <a:lnTo>
                  <a:pt x="7924800" y="6031518"/>
                </a:lnTo>
                <a:cubicBezTo>
                  <a:pt x="7924800" y="6193383"/>
                  <a:pt x="7793583" y="6324600"/>
                  <a:pt x="7631718" y="6324600"/>
                </a:cubicBezTo>
                <a:lnTo>
                  <a:pt x="293082" y="6324600"/>
                </a:lnTo>
                <a:cubicBezTo>
                  <a:pt x="131217" y="6324600"/>
                  <a:pt x="0" y="6193383"/>
                  <a:pt x="0" y="6031518"/>
                </a:cubicBezTo>
                <a:lnTo>
                  <a:pt x="0" y="293082"/>
                </a:lnTo>
                <a:cubicBezTo>
                  <a:pt x="0" y="131217"/>
                  <a:pt x="131217" y="0"/>
                  <a:pt x="293082"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459071" y="2111514"/>
            <a:ext cx="3162300" cy="4158000"/>
          </a:xfrm>
        </p:spPr>
        <p:txBody>
          <a:bodyPr vert="horz" lIns="91440" tIns="45720" rIns="91440" bIns="45720" rtlCol="0" anchor="b">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459072" y="6387737"/>
            <a:ext cx="1983112" cy="338328"/>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0477500" y="6390795"/>
            <a:ext cx="1032084" cy="338328"/>
          </a:xfrm>
        </p:spPr>
        <p:txBody>
          <a:bodyPr/>
          <a:lstStyle>
            <a:lvl1pPr>
              <a:defRPr>
                <a:solidFill>
                  <a:schemeClr val="tx1"/>
                </a:solidFill>
                <a:effectLst/>
              </a:defRPr>
            </a:lvl1pPr>
          </a:lstStyle>
          <a:p>
            <a:fld id="{6AC6ED7C-CAEB-4C33-83BF-788B8A76A11C}" type="datetime1">
              <a:rPr lang="en-US" smtClean="0"/>
              <a:t>3/9/2026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19592928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with Pictur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85854" y="219456"/>
            <a:ext cx="3234982" cy="1577218"/>
          </a:xfrm>
        </p:spPr>
        <p:txBody>
          <a:bodyPr anchor="t"/>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185854" y="1796675"/>
            <a:ext cx="3234982" cy="4471476"/>
          </a:xfrm>
        </p:spPr>
        <p:txBody>
          <a:bodyPr vert="horz" lIns="91440" tIns="45720" rIns="91440" bIns="45720" rtlCol="0" anchor="b">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178705" y="6387128"/>
            <a:ext cx="2095770" cy="338328"/>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2206416" y="6390795"/>
            <a:ext cx="1032084" cy="338328"/>
          </a:xfrm>
        </p:spPr>
        <p:txBody>
          <a:bodyPr/>
          <a:lstStyle>
            <a:lvl1pPr>
              <a:defRPr>
                <a:solidFill>
                  <a:schemeClr val="tx1"/>
                </a:solidFill>
                <a:effectLst/>
              </a:defRPr>
            </a:lvl1pPr>
          </a:lstStyle>
          <a:p>
            <a:fld id="{BB0B5C10-8896-4A25-9ADC-0DE16BEA40F9}" type="datetime1">
              <a:rPr lang="en-US" smtClean="0"/>
              <a:t>3/9/2026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3238500" y="6390795"/>
            <a:ext cx="457200" cy="338328"/>
          </a:xfrm>
        </p:spPr>
        <p:txBody>
          <a:bodyPr/>
          <a:lstStyle/>
          <a:p>
            <a:fld id="{C8116806-1FD2-4A57-B5EA-7014AB76383B}" type="slidenum">
              <a:rPr lang="en-US" smtClean="0"/>
              <a:t>‹#›</a:t>
            </a:fld>
            <a:endParaRPr lang="en-US"/>
          </a:p>
        </p:txBody>
      </p:sp>
      <p:sp>
        <p:nvSpPr>
          <p:cNvPr id="4" name="Picture Placeholder 3">
            <a:extLst>
              <a:ext uri="{FF2B5EF4-FFF2-40B4-BE49-F238E27FC236}">
                <a16:creationId xmlns:a16="http://schemas.microsoft.com/office/drawing/2014/main" id="{65B0EC94-28E6-D665-7491-10A308B0B426}"/>
              </a:ext>
            </a:extLst>
          </p:cNvPr>
          <p:cNvSpPr>
            <a:spLocks noGrp="1"/>
          </p:cNvSpPr>
          <p:nvPr>
            <p:ph type="pic" sz="quarter" idx="13" hasCustomPrompt="1"/>
          </p:nvPr>
        </p:nvSpPr>
        <p:spPr>
          <a:xfrm>
            <a:off x="3965783" y="265176"/>
            <a:ext cx="7959517" cy="6327648"/>
          </a:xfrm>
          <a:custGeom>
            <a:avLst/>
            <a:gdLst>
              <a:gd name="connsiteX0" fmla="*/ 267246 w 7391400"/>
              <a:gd name="connsiteY0" fmla="*/ 0 h 6172200"/>
              <a:gd name="connsiteX1" fmla="*/ 7124155 w 7391400"/>
              <a:gd name="connsiteY1" fmla="*/ 0 h 6172200"/>
              <a:gd name="connsiteX2" fmla="*/ 7391400 w 7391400"/>
              <a:gd name="connsiteY2" fmla="*/ 266886 h 6172200"/>
              <a:gd name="connsiteX3" fmla="*/ 7391400 w 7391400"/>
              <a:gd name="connsiteY3" fmla="*/ 5905314 h 6172200"/>
              <a:gd name="connsiteX4" fmla="*/ 7124155 w 7391400"/>
              <a:gd name="connsiteY4" fmla="*/ 6172200 h 6172200"/>
              <a:gd name="connsiteX5" fmla="*/ 267246 w 7391400"/>
              <a:gd name="connsiteY5" fmla="*/ 6172200 h 6172200"/>
              <a:gd name="connsiteX6" fmla="*/ 0 w 7391400"/>
              <a:gd name="connsiteY6" fmla="*/ 5905314 h 6172200"/>
              <a:gd name="connsiteX7" fmla="*/ 0 w 7391400"/>
              <a:gd name="connsiteY7" fmla="*/ 266886 h 6172200"/>
              <a:gd name="connsiteX8" fmla="*/ 267246 w 7391400"/>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1400" h="6172200">
                <a:moveTo>
                  <a:pt x="267246" y="0"/>
                </a:moveTo>
                <a:lnTo>
                  <a:pt x="7124155" y="0"/>
                </a:lnTo>
                <a:cubicBezTo>
                  <a:pt x="7271750" y="0"/>
                  <a:pt x="7391400" y="119489"/>
                  <a:pt x="7391400" y="266886"/>
                </a:cubicBezTo>
                <a:lnTo>
                  <a:pt x="7391400" y="5905314"/>
                </a:lnTo>
                <a:cubicBezTo>
                  <a:pt x="7391400" y="6052711"/>
                  <a:pt x="7271750" y="6172200"/>
                  <a:pt x="7124155" y="6172200"/>
                </a:cubicBezTo>
                <a:lnTo>
                  <a:pt x="267246" y="6172200"/>
                </a:lnTo>
                <a:cubicBezTo>
                  <a:pt x="119650" y="6172200"/>
                  <a:pt x="0" y="6052711"/>
                  <a:pt x="0" y="5905314"/>
                </a:cubicBezTo>
                <a:lnTo>
                  <a:pt x="0" y="266886"/>
                </a:lnTo>
                <a:cubicBezTo>
                  <a:pt x="0" y="119489"/>
                  <a:pt x="119650" y="0"/>
                  <a:pt x="267246"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spTree>
    <p:extLst>
      <p:ext uri="{BB962C8B-B14F-4D97-AF65-F5344CB8AC3E}">
        <p14:creationId xmlns:p14="http://schemas.microsoft.com/office/powerpoint/2010/main" val="20143775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Pictur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9252434" y="219456"/>
            <a:ext cx="2504499" cy="2282204"/>
          </a:xfrm>
        </p:spPr>
        <p:txBody>
          <a:bodyPr anchor="t"/>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0245013D-3ACD-0E69-50DF-0B7C6855E765}"/>
              </a:ext>
            </a:extLst>
          </p:cNvPr>
          <p:cNvSpPr>
            <a:spLocks noGrp="1"/>
          </p:cNvSpPr>
          <p:nvPr>
            <p:ph type="pic" sz="quarter" idx="13" hasCustomPrompt="1"/>
          </p:nvPr>
        </p:nvSpPr>
        <p:spPr>
          <a:xfrm>
            <a:off x="274220" y="266700"/>
            <a:ext cx="8782316" cy="6324600"/>
          </a:xfrm>
          <a:custGeom>
            <a:avLst/>
            <a:gdLst>
              <a:gd name="connsiteX0" fmla="*/ 293967 w 8782316"/>
              <a:gd name="connsiteY0" fmla="*/ 0 h 6324600"/>
              <a:gd name="connsiteX1" fmla="*/ 8488349 w 8782316"/>
              <a:gd name="connsiteY1" fmla="*/ 0 h 6324600"/>
              <a:gd name="connsiteX2" fmla="*/ 8782316 w 8782316"/>
              <a:gd name="connsiteY2" fmla="*/ 293967 h 6324600"/>
              <a:gd name="connsiteX3" fmla="*/ 8782316 w 8782316"/>
              <a:gd name="connsiteY3" fmla="*/ 6030633 h 6324600"/>
              <a:gd name="connsiteX4" fmla="*/ 8488349 w 8782316"/>
              <a:gd name="connsiteY4" fmla="*/ 6324600 h 6324600"/>
              <a:gd name="connsiteX5" fmla="*/ 293967 w 8782316"/>
              <a:gd name="connsiteY5" fmla="*/ 6324600 h 6324600"/>
              <a:gd name="connsiteX6" fmla="*/ 0 w 8782316"/>
              <a:gd name="connsiteY6" fmla="*/ 6030633 h 6324600"/>
              <a:gd name="connsiteX7" fmla="*/ 0 w 8782316"/>
              <a:gd name="connsiteY7" fmla="*/ 293967 h 6324600"/>
              <a:gd name="connsiteX8" fmla="*/ 293967 w 8782316"/>
              <a:gd name="connsiteY8" fmla="*/ 0 h 632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82316" h="6324600">
                <a:moveTo>
                  <a:pt x="293967" y="0"/>
                </a:moveTo>
                <a:lnTo>
                  <a:pt x="8488349" y="0"/>
                </a:lnTo>
                <a:cubicBezTo>
                  <a:pt x="8650702" y="0"/>
                  <a:pt x="8782316" y="131614"/>
                  <a:pt x="8782316" y="293967"/>
                </a:cubicBezTo>
                <a:lnTo>
                  <a:pt x="8782316" y="6030633"/>
                </a:lnTo>
                <a:cubicBezTo>
                  <a:pt x="8782316" y="6192986"/>
                  <a:pt x="8650702" y="6324600"/>
                  <a:pt x="8488349" y="6324600"/>
                </a:cubicBezTo>
                <a:lnTo>
                  <a:pt x="293967" y="6324600"/>
                </a:lnTo>
                <a:cubicBezTo>
                  <a:pt x="131614" y="6324600"/>
                  <a:pt x="0" y="6192986"/>
                  <a:pt x="0" y="6030633"/>
                </a:cubicBezTo>
                <a:lnTo>
                  <a:pt x="0" y="293967"/>
                </a:lnTo>
                <a:cubicBezTo>
                  <a:pt x="0" y="131614"/>
                  <a:pt x="131614" y="0"/>
                  <a:pt x="293967"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9262115" y="3001992"/>
            <a:ext cx="2494818" cy="3299767"/>
          </a:xfrm>
        </p:spPr>
        <p:txBody>
          <a:bodyPr anchor="b">
            <a:norm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9259368" y="6387737"/>
            <a:ext cx="1315404" cy="338328"/>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0564498" y="6390795"/>
            <a:ext cx="1007658" cy="338328"/>
          </a:xfrm>
        </p:spPr>
        <p:txBody>
          <a:bodyPr/>
          <a:lstStyle>
            <a:lvl1pPr>
              <a:defRPr>
                <a:solidFill>
                  <a:schemeClr val="tx1"/>
                </a:solidFill>
                <a:effectLst/>
              </a:defRPr>
            </a:lvl1pPr>
          </a:lstStyle>
          <a:p>
            <a:fld id="{77A7F542-C964-486E-82FB-259D80A22E0C}" type="datetime1">
              <a:rPr lang="en-US" smtClean="0"/>
              <a:t>3/9/2026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41075268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with Picture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81878" y="5322914"/>
            <a:ext cx="4466322" cy="1064214"/>
          </a:xfrm>
        </p:spPr>
        <p:txBody>
          <a:bodyPr anchor="t">
            <a:normAutofit/>
          </a:bodyPr>
          <a:lstStyle>
            <a:lvl1pPr>
              <a:defRPr sz="3000"/>
            </a:lvl1pPr>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61800625-21B7-D3E3-63A2-DDD86082593E}"/>
              </a:ext>
            </a:extLst>
          </p:cNvPr>
          <p:cNvSpPr>
            <a:spLocks noGrp="1"/>
          </p:cNvSpPr>
          <p:nvPr>
            <p:ph type="pic" sz="quarter" idx="15" hasCustomPrompt="1"/>
          </p:nvPr>
        </p:nvSpPr>
        <p:spPr>
          <a:xfrm>
            <a:off x="274220" y="265176"/>
            <a:ext cx="11651080" cy="4853814"/>
          </a:xfrm>
          <a:custGeom>
            <a:avLst/>
            <a:gdLst>
              <a:gd name="connsiteX0" fmla="*/ 291520 w 11651080"/>
              <a:gd name="connsiteY0" fmla="*/ 0 h 4853814"/>
              <a:gd name="connsiteX1" fmla="*/ 11359560 w 11651080"/>
              <a:gd name="connsiteY1" fmla="*/ 0 h 4853814"/>
              <a:gd name="connsiteX2" fmla="*/ 11651080 w 11651080"/>
              <a:gd name="connsiteY2" fmla="*/ 291520 h 4853814"/>
              <a:gd name="connsiteX3" fmla="*/ 11651080 w 11651080"/>
              <a:gd name="connsiteY3" fmla="*/ 4562294 h 4853814"/>
              <a:gd name="connsiteX4" fmla="*/ 11359560 w 11651080"/>
              <a:gd name="connsiteY4" fmla="*/ 4853814 h 4853814"/>
              <a:gd name="connsiteX5" fmla="*/ 291520 w 11651080"/>
              <a:gd name="connsiteY5" fmla="*/ 4853814 h 4853814"/>
              <a:gd name="connsiteX6" fmla="*/ 0 w 11651080"/>
              <a:gd name="connsiteY6" fmla="*/ 4562294 h 4853814"/>
              <a:gd name="connsiteX7" fmla="*/ 0 w 11651080"/>
              <a:gd name="connsiteY7" fmla="*/ 291520 h 4853814"/>
              <a:gd name="connsiteX8" fmla="*/ 291520 w 11651080"/>
              <a:gd name="connsiteY8" fmla="*/ 0 h 485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51080" h="4853814">
                <a:moveTo>
                  <a:pt x="291520" y="0"/>
                </a:moveTo>
                <a:lnTo>
                  <a:pt x="11359560" y="0"/>
                </a:lnTo>
                <a:cubicBezTo>
                  <a:pt x="11520562" y="0"/>
                  <a:pt x="11651080" y="130518"/>
                  <a:pt x="11651080" y="291520"/>
                </a:cubicBezTo>
                <a:lnTo>
                  <a:pt x="11651080" y="4562294"/>
                </a:lnTo>
                <a:cubicBezTo>
                  <a:pt x="11651080" y="4723296"/>
                  <a:pt x="11520562" y="4853814"/>
                  <a:pt x="11359560" y="4853814"/>
                </a:cubicBezTo>
                <a:lnTo>
                  <a:pt x="291520" y="4853814"/>
                </a:lnTo>
                <a:cubicBezTo>
                  <a:pt x="130518" y="4853814"/>
                  <a:pt x="0" y="4723296"/>
                  <a:pt x="0" y="4562294"/>
                </a:cubicBezTo>
                <a:lnTo>
                  <a:pt x="0" y="291520"/>
                </a:lnTo>
                <a:cubicBezTo>
                  <a:pt x="0" y="130518"/>
                  <a:pt x="130518" y="0"/>
                  <a:pt x="291520"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914900" y="5283156"/>
            <a:ext cx="7010400" cy="1103972"/>
          </a:xfrm>
        </p:spPr>
        <p:txBody>
          <a:bodyPr>
            <a:noAutofit/>
          </a:bodyPr>
          <a:lstStyle>
            <a:lvl1pPr marL="0" indent="0">
              <a:buFont typeface="Arial" panose="020B0604020202020204" pitchFamily="34" charset="0"/>
              <a:buNone/>
              <a:defRPr sz="1400"/>
            </a:lvl1pPr>
            <a:lvl2pPr marL="228600" indent="0">
              <a:buFont typeface="Arial" panose="020B0604020202020204" pitchFamily="34" charset="0"/>
              <a:buNone/>
              <a:defRPr sz="1200"/>
            </a:lvl2pPr>
            <a:lvl3pPr marL="457200" indent="0">
              <a:buFont typeface="Arial" panose="020B0604020202020204" pitchFamily="34" charset="0"/>
              <a:buNone/>
              <a:defRPr sz="1200"/>
            </a:lvl3pPr>
            <a:lvl4pPr marL="685800" indent="0">
              <a:buFont typeface="Arial" panose="020B0604020202020204" pitchFamily="34" charset="0"/>
              <a:buNone/>
              <a:defRPr sz="1200"/>
            </a:lvl4pPr>
            <a:lvl5pPr marL="914400" indent="0">
              <a:buFont typeface="Arial" panose="020B0604020202020204" pitchFamily="34" charse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E79A6D22-E558-45A5-AFFE-4CB08C13E909}" type="datetime1">
              <a:rPr lang="en-US" smtClean="0"/>
              <a:t>3/9/2026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30123967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with Picture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85854" y="3994637"/>
            <a:ext cx="3460316" cy="1986345"/>
          </a:xfrm>
        </p:spPr>
        <p:txBody>
          <a:bodyPr anchor="t">
            <a:normAutofit/>
          </a:bodyPr>
          <a:lstStyle>
            <a:lvl1pPr>
              <a:defRPr sz="3000"/>
            </a:lvl1pPr>
          </a:lstStyle>
          <a:p>
            <a:r>
              <a:rPr lang="en-US"/>
              <a:t>Click to edit Master title style</a:t>
            </a:r>
            <a:endParaRPr lang="en-US" dirty="0"/>
          </a:p>
        </p:txBody>
      </p:sp>
      <p:sp>
        <p:nvSpPr>
          <p:cNvPr id="10" name="Picture Placeholder 9">
            <a:extLst>
              <a:ext uri="{FF2B5EF4-FFF2-40B4-BE49-F238E27FC236}">
                <a16:creationId xmlns:a16="http://schemas.microsoft.com/office/drawing/2014/main" id="{9A350D79-60BC-073C-3EE9-FEF237EFFC3B}"/>
              </a:ext>
            </a:extLst>
          </p:cNvPr>
          <p:cNvSpPr>
            <a:spLocks noGrp="1"/>
          </p:cNvSpPr>
          <p:nvPr>
            <p:ph type="pic" sz="quarter" idx="13" hasCustomPrompt="1"/>
          </p:nvPr>
        </p:nvSpPr>
        <p:spPr>
          <a:xfrm>
            <a:off x="274220" y="266700"/>
            <a:ext cx="11651080" cy="3511571"/>
          </a:xfrm>
          <a:custGeom>
            <a:avLst/>
            <a:gdLst>
              <a:gd name="connsiteX0" fmla="*/ 293181 w 11651080"/>
              <a:gd name="connsiteY0" fmla="*/ 0 h 3511571"/>
              <a:gd name="connsiteX1" fmla="*/ 11357899 w 11651080"/>
              <a:gd name="connsiteY1" fmla="*/ 0 h 3511571"/>
              <a:gd name="connsiteX2" fmla="*/ 11651080 w 11651080"/>
              <a:gd name="connsiteY2" fmla="*/ 293181 h 3511571"/>
              <a:gd name="connsiteX3" fmla="*/ 11651080 w 11651080"/>
              <a:gd name="connsiteY3" fmla="*/ 3218390 h 3511571"/>
              <a:gd name="connsiteX4" fmla="*/ 11521819 w 11651080"/>
              <a:gd name="connsiteY4" fmla="*/ 3461500 h 3511571"/>
              <a:gd name="connsiteX5" fmla="*/ 11477449 w 11651080"/>
              <a:gd name="connsiteY5" fmla="*/ 3485583 h 3511571"/>
              <a:gd name="connsiteX6" fmla="*/ 11417209 w 11651080"/>
              <a:gd name="connsiteY6" fmla="*/ 3504280 h 3511571"/>
              <a:gd name="connsiteX7" fmla="*/ 11344868 w 11651080"/>
              <a:gd name="connsiteY7" fmla="*/ 3511571 h 3511571"/>
              <a:gd name="connsiteX8" fmla="*/ 310043 w 11651080"/>
              <a:gd name="connsiteY8" fmla="*/ 3511571 h 3511571"/>
              <a:gd name="connsiteX9" fmla="*/ 170323 w 11651080"/>
              <a:gd name="connsiteY9" fmla="*/ 3483368 h 3511571"/>
              <a:gd name="connsiteX10" fmla="*/ 127787 w 11651080"/>
              <a:gd name="connsiteY10" fmla="*/ 3460284 h 3511571"/>
              <a:gd name="connsiteX11" fmla="*/ 85871 w 11651080"/>
              <a:gd name="connsiteY11" fmla="*/ 3425700 h 3511571"/>
              <a:gd name="connsiteX12" fmla="*/ 0 w 11651080"/>
              <a:gd name="connsiteY12" fmla="*/ 3218390 h 3511571"/>
              <a:gd name="connsiteX13" fmla="*/ 0 w 11651080"/>
              <a:gd name="connsiteY13" fmla="*/ 293181 h 3511571"/>
              <a:gd name="connsiteX14" fmla="*/ 293181 w 11651080"/>
              <a:gd name="connsiteY14" fmla="*/ 0 h 3511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51080" h="3511571">
                <a:moveTo>
                  <a:pt x="293181" y="0"/>
                </a:moveTo>
                <a:lnTo>
                  <a:pt x="11357899" y="0"/>
                </a:lnTo>
                <a:cubicBezTo>
                  <a:pt x="11519818" y="0"/>
                  <a:pt x="11651080" y="131262"/>
                  <a:pt x="11651080" y="293181"/>
                </a:cubicBezTo>
                <a:lnTo>
                  <a:pt x="11651080" y="3218390"/>
                </a:lnTo>
                <a:cubicBezTo>
                  <a:pt x="11651080" y="3319589"/>
                  <a:pt x="11599806" y="3408813"/>
                  <a:pt x="11521819" y="3461500"/>
                </a:cubicBezTo>
                <a:lnTo>
                  <a:pt x="11477449" y="3485583"/>
                </a:lnTo>
                <a:lnTo>
                  <a:pt x="11417209" y="3504280"/>
                </a:lnTo>
                <a:cubicBezTo>
                  <a:pt x="11393842" y="3509060"/>
                  <a:pt x="11369648" y="3511571"/>
                  <a:pt x="11344868" y="3511571"/>
                </a:cubicBezTo>
                <a:lnTo>
                  <a:pt x="310043" y="3511571"/>
                </a:lnTo>
                <a:cubicBezTo>
                  <a:pt x="260482" y="3511571"/>
                  <a:pt x="213267" y="3501529"/>
                  <a:pt x="170323" y="3483368"/>
                </a:cubicBezTo>
                <a:lnTo>
                  <a:pt x="127787" y="3460284"/>
                </a:lnTo>
                <a:lnTo>
                  <a:pt x="85871" y="3425700"/>
                </a:lnTo>
                <a:cubicBezTo>
                  <a:pt x="32816" y="3372645"/>
                  <a:pt x="0" y="3299350"/>
                  <a:pt x="0" y="3218390"/>
                </a:cubicBezTo>
                <a:lnTo>
                  <a:pt x="0" y="293181"/>
                </a:lnTo>
                <a:cubicBezTo>
                  <a:pt x="0" y="131262"/>
                  <a:pt x="131262" y="0"/>
                  <a:pt x="293181"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62400" y="3977466"/>
            <a:ext cx="7962900" cy="228600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454360EB-95BF-4987-BAEE-E7CA2491C2B2}" type="datetime1">
              <a:rPr lang="en-US" smtClean="0"/>
              <a:t>3/9/2026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23957211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with Picture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85878" y="216452"/>
            <a:ext cx="3381587" cy="2213524"/>
          </a:xfrm>
        </p:spPr>
        <p:txBody>
          <a:bodyPr anchor="t">
            <a:normAutofit/>
          </a:bodyPr>
          <a:lstStyle>
            <a:lvl1pPr>
              <a:defRPr sz="30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62400" y="177492"/>
            <a:ext cx="7962900" cy="2286000"/>
          </a:xfrm>
        </p:spPr>
        <p:txBody>
          <a:bodyPr>
            <a:normAutofit/>
          </a:bodyPr>
          <a:lstStyle>
            <a:lvl1pPr marL="285750" indent="-285750">
              <a:buFont typeface="Arial" panose="020B0604020202020204" pitchFamily="34" charset="0"/>
              <a:buChar char="•"/>
              <a:defRPr sz="1400"/>
            </a:lvl1pPr>
            <a:lvl2pPr marL="514350" indent="-285750">
              <a:buFont typeface="Arial" panose="020B0604020202020204" pitchFamily="34" charset="0"/>
              <a:buChar char="•"/>
              <a:defRPr sz="14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400"/>
            </a:lvl4pPr>
            <a:lvl5pPr marL="1085850" indent="-171450">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185878" y="2513464"/>
            <a:ext cx="2805405" cy="338328"/>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0230339" y="2516244"/>
            <a:ext cx="1284010" cy="338328"/>
          </a:xfrm>
        </p:spPr>
        <p:txBody>
          <a:bodyPr/>
          <a:lstStyle/>
          <a:p>
            <a:fld id="{70D4BFA2-1BB9-40F7-B5CD-27AF3FC15B4F}" type="datetime1">
              <a:rPr lang="en-US" smtClean="0"/>
              <a:t>3/9/2026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509585" y="2513464"/>
            <a:ext cx="449306" cy="338328"/>
          </a:xfrm>
        </p:spPr>
        <p:txBody>
          <a:bodyPr/>
          <a:lstStyle/>
          <a:p>
            <a:fld id="{C8116806-1FD2-4A57-B5EA-7014AB76383B}" type="slidenum">
              <a:rPr lang="en-US" smtClean="0"/>
              <a:t>‹#›</a:t>
            </a:fld>
            <a:endParaRPr lang="en-US"/>
          </a:p>
        </p:txBody>
      </p:sp>
      <p:sp>
        <p:nvSpPr>
          <p:cNvPr id="10" name="Picture Placeholder 9">
            <a:extLst>
              <a:ext uri="{FF2B5EF4-FFF2-40B4-BE49-F238E27FC236}">
                <a16:creationId xmlns:a16="http://schemas.microsoft.com/office/drawing/2014/main" id="{EE56056E-3484-D9D0-95D5-818FF4C3C8D6}"/>
              </a:ext>
            </a:extLst>
          </p:cNvPr>
          <p:cNvSpPr>
            <a:spLocks noGrp="1"/>
          </p:cNvSpPr>
          <p:nvPr>
            <p:ph type="pic" sz="quarter" idx="13" hasCustomPrompt="1"/>
          </p:nvPr>
        </p:nvSpPr>
        <p:spPr>
          <a:xfrm>
            <a:off x="274220" y="2935280"/>
            <a:ext cx="11651080" cy="3656020"/>
          </a:xfrm>
          <a:custGeom>
            <a:avLst/>
            <a:gdLst>
              <a:gd name="connsiteX0" fmla="*/ 298989 w 11651080"/>
              <a:gd name="connsiteY0" fmla="*/ 0 h 3656020"/>
              <a:gd name="connsiteX1" fmla="*/ 11352091 w 11651080"/>
              <a:gd name="connsiteY1" fmla="*/ 0 h 3656020"/>
              <a:gd name="connsiteX2" fmla="*/ 11651080 w 11651080"/>
              <a:gd name="connsiteY2" fmla="*/ 298989 h 3656020"/>
              <a:gd name="connsiteX3" fmla="*/ 11651080 w 11651080"/>
              <a:gd name="connsiteY3" fmla="*/ 3357031 h 3656020"/>
              <a:gd name="connsiteX4" fmla="*/ 11352091 w 11651080"/>
              <a:gd name="connsiteY4" fmla="*/ 3656020 h 3656020"/>
              <a:gd name="connsiteX5" fmla="*/ 298989 w 11651080"/>
              <a:gd name="connsiteY5" fmla="*/ 3656020 h 3656020"/>
              <a:gd name="connsiteX6" fmla="*/ 0 w 11651080"/>
              <a:gd name="connsiteY6" fmla="*/ 3357031 h 3656020"/>
              <a:gd name="connsiteX7" fmla="*/ 0 w 11651080"/>
              <a:gd name="connsiteY7" fmla="*/ 298989 h 3656020"/>
              <a:gd name="connsiteX8" fmla="*/ 298989 w 11651080"/>
              <a:gd name="connsiteY8" fmla="*/ 0 h 3656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51080" h="3656020">
                <a:moveTo>
                  <a:pt x="298989" y="0"/>
                </a:moveTo>
                <a:lnTo>
                  <a:pt x="11352091" y="0"/>
                </a:lnTo>
                <a:cubicBezTo>
                  <a:pt x="11517218" y="0"/>
                  <a:pt x="11651080" y="133862"/>
                  <a:pt x="11651080" y="298989"/>
                </a:cubicBezTo>
                <a:lnTo>
                  <a:pt x="11651080" y="3357031"/>
                </a:lnTo>
                <a:cubicBezTo>
                  <a:pt x="11651080" y="3522158"/>
                  <a:pt x="11517218" y="3656020"/>
                  <a:pt x="11352091" y="3656020"/>
                </a:cubicBezTo>
                <a:lnTo>
                  <a:pt x="298989" y="3656020"/>
                </a:lnTo>
                <a:cubicBezTo>
                  <a:pt x="133862" y="3656020"/>
                  <a:pt x="0" y="3522158"/>
                  <a:pt x="0" y="3357031"/>
                </a:cubicBezTo>
                <a:lnTo>
                  <a:pt x="0" y="298989"/>
                </a:lnTo>
                <a:cubicBezTo>
                  <a:pt x="0" y="133862"/>
                  <a:pt x="133862" y="0"/>
                  <a:pt x="298989"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spTree>
    <p:extLst>
      <p:ext uri="{BB962C8B-B14F-4D97-AF65-F5344CB8AC3E}">
        <p14:creationId xmlns:p14="http://schemas.microsoft.com/office/powerpoint/2010/main" val="35939369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with Picture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267689" y="1277917"/>
            <a:ext cx="4244590" cy="1054449"/>
          </a:xfrm>
        </p:spPr>
        <p:txBody>
          <a:bodyPr anchor="t"/>
          <a:lstStyle/>
          <a:p>
            <a:r>
              <a:rPr lang="en-US"/>
              <a:t>Click to edit Master title style</a:t>
            </a:r>
            <a:endParaRPr lang="en-US" dirty="0"/>
          </a:p>
        </p:txBody>
      </p:sp>
      <p:sp>
        <p:nvSpPr>
          <p:cNvPr id="10" name="Picture Placeholder 9">
            <a:extLst>
              <a:ext uri="{FF2B5EF4-FFF2-40B4-BE49-F238E27FC236}">
                <a16:creationId xmlns:a16="http://schemas.microsoft.com/office/drawing/2014/main" id="{6A6D8C26-0B2C-F81E-0E9B-25818527E0CD}"/>
              </a:ext>
            </a:extLst>
          </p:cNvPr>
          <p:cNvSpPr>
            <a:spLocks noGrp="1"/>
          </p:cNvSpPr>
          <p:nvPr>
            <p:ph type="pic" sz="quarter" idx="13" hasCustomPrompt="1"/>
          </p:nvPr>
        </p:nvSpPr>
        <p:spPr>
          <a:xfrm>
            <a:off x="1371601" y="2391930"/>
            <a:ext cx="4140679" cy="3094471"/>
          </a:xfrm>
          <a:custGeom>
            <a:avLst/>
            <a:gdLst>
              <a:gd name="connsiteX0" fmla="*/ 287879 w 4140679"/>
              <a:gd name="connsiteY0" fmla="*/ 0 h 3094471"/>
              <a:gd name="connsiteX1" fmla="*/ 3852800 w 4140679"/>
              <a:gd name="connsiteY1" fmla="*/ 0 h 3094471"/>
              <a:gd name="connsiteX2" fmla="*/ 4140679 w 4140679"/>
              <a:gd name="connsiteY2" fmla="*/ 287879 h 3094471"/>
              <a:gd name="connsiteX3" fmla="*/ 4140679 w 4140679"/>
              <a:gd name="connsiteY3" fmla="*/ 2806592 h 3094471"/>
              <a:gd name="connsiteX4" fmla="*/ 3852800 w 4140679"/>
              <a:gd name="connsiteY4" fmla="*/ 3094471 h 3094471"/>
              <a:gd name="connsiteX5" fmla="*/ 287879 w 4140679"/>
              <a:gd name="connsiteY5" fmla="*/ 3094471 h 3094471"/>
              <a:gd name="connsiteX6" fmla="*/ 0 w 4140679"/>
              <a:gd name="connsiteY6" fmla="*/ 2806592 h 3094471"/>
              <a:gd name="connsiteX7" fmla="*/ 0 w 4140679"/>
              <a:gd name="connsiteY7" fmla="*/ 287879 h 3094471"/>
              <a:gd name="connsiteX8" fmla="*/ 287879 w 4140679"/>
              <a:gd name="connsiteY8" fmla="*/ 0 h 3094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40679" h="3094471">
                <a:moveTo>
                  <a:pt x="287879" y="0"/>
                </a:moveTo>
                <a:lnTo>
                  <a:pt x="3852800" y="0"/>
                </a:lnTo>
                <a:cubicBezTo>
                  <a:pt x="4011791" y="0"/>
                  <a:pt x="4140679" y="128888"/>
                  <a:pt x="4140679" y="287879"/>
                </a:cubicBezTo>
                <a:lnTo>
                  <a:pt x="4140679" y="2806592"/>
                </a:lnTo>
                <a:cubicBezTo>
                  <a:pt x="4140679" y="2965583"/>
                  <a:pt x="4011791" y="3094471"/>
                  <a:pt x="3852800" y="3094471"/>
                </a:cubicBezTo>
                <a:lnTo>
                  <a:pt x="287879" y="3094471"/>
                </a:lnTo>
                <a:cubicBezTo>
                  <a:pt x="128888" y="3094471"/>
                  <a:pt x="0" y="2965583"/>
                  <a:pt x="0" y="2806592"/>
                </a:cubicBezTo>
                <a:lnTo>
                  <a:pt x="0" y="287879"/>
                </a:lnTo>
                <a:cubicBezTo>
                  <a:pt x="0" y="128888"/>
                  <a:pt x="128888" y="0"/>
                  <a:pt x="287879"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867400" y="1277917"/>
            <a:ext cx="4953000" cy="42084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74B2A89B-6654-46B7-8BAD-422EA50F4994}" type="datetime1">
              <a:rPr lang="en-US" smtClean="0"/>
              <a:t>3/9/2026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135143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ntent with Picture 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82880" y="219456"/>
            <a:ext cx="3172641" cy="3145019"/>
          </a:xfrm>
        </p:spPr>
        <p:txBody>
          <a:bodyPr anchor="t">
            <a:normAutofit/>
          </a:bodyPr>
          <a:lstStyle>
            <a:lvl1pPr>
              <a:defRPr sz="3000"/>
            </a:lvl1pPr>
          </a:lstStyle>
          <a:p>
            <a:r>
              <a:rPr lang="en-US"/>
              <a:t>Click to edit Master title style</a:t>
            </a:r>
            <a:endParaRPr lang="en-US" dirty="0"/>
          </a:p>
        </p:txBody>
      </p:sp>
      <p:sp>
        <p:nvSpPr>
          <p:cNvPr id="10" name="Picture Placeholder 9">
            <a:extLst>
              <a:ext uri="{FF2B5EF4-FFF2-40B4-BE49-F238E27FC236}">
                <a16:creationId xmlns:a16="http://schemas.microsoft.com/office/drawing/2014/main" id="{A95997E6-BE07-E83F-D207-0CADA004E02A}"/>
              </a:ext>
            </a:extLst>
          </p:cNvPr>
          <p:cNvSpPr>
            <a:spLocks noGrp="1"/>
          </p:cNvSpPr>
          <p:nvPr>
            <p:ph type="pic" sz="quarter" idx="15" hasCustomPrompt="1"/>
          </p:nvPr>
        </p:nvSpPr>
        <p:spPr>
          <a:xfrm>
            <a:off x="4000500" y="265332"/>
            <a:ext cx="7924800" cy="3095837"/>
          </a:xfrm>
          <a:custGeom>
            <a:avLst/>
            <a:gdLst>
              <a:gd name="connsiteX0" fmla="*/ 282309 w 8229600"/>
              <a:gd name="connsiteY0" fmla="*/ 0 h 3095837"/>
              <a:gd name="connsiteX1" fmla="*/ 7947291 w 8229600"/>
              <a:gd name="connsiteY1" fmla="*/ 0 h 3095837"/>
              <a:gd name="connsiteX2" fmla="*/ 8229600 w 8229600"/>
              <a:gd name="connsiteY2" fmla="*/ 282309 h 3095837"/>
              <a:gd name="connsiteX3" fmla="*/ 8229600 w 8229600"/>
              <a:gd name="connsiteY3" fmla="*/ 2813528 h 3095837"/>
              <a:gd name="connsiteX4" fmla="*/ 7947291 w 8229600"/>
              <a:gd name="connsiteY4" fmla="*/ 3095837 h 3095837"/>
              <a:gd name="connsiteX5" fmla="*/ 282309 w 8229600"/>
              <a:gd name="connsiteY5" fmla="*/ 3095837 h 3095837"/>
              <a:gd name="connsiteX6" fmla="*/ 0 w 8229600"/>
              <a:gd name="connsiteY6" fmla="*/ 2813528 h 3095837"/>
              <a:gd name="connsiteX7" fmla="*/ 0 w 8229600"/>
              <a:gd name="connsiteY7" fmla="*/ 282309 h 3095837"/>
              <a:gd name="connsiteX8" fmla="*/ 282309 w 8229600"/>
              <a:gd name="connsiteY8" fmla="*/ 0 h 30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3095837">
                <a:moveTo>
                  <a:pt x="282309" y="0"/>
                </a:moveTo>
                <a:lnTo>
                  <a:pt x="7947291" y="0"/>
                </a:lnTo>
                <a:cubicBezTo>
                  <a:pt x="8103206" y="0"/>
                  <a:pt x="8229600" y="126394"/>
                  <a:pt x="8229600" y="282309"/>
                </a:cubicBezTo>
                <a:lnTo>
                  <a:pt x="8229600" y="2813528"/>
                </a:lnTo>
                <a:cubicBezTo>
                  <a:pt x="8229600" y="2969443"/>
                  <a:pt x="8103206" y="3095837"/>
                  <a:pt x="7947291" y="3095837"/>
                </a:cubicBezTo>
                <a:lnTo>
                  <a:pt x="282309" y="3095837"/>
                </a:lnTo>
                <a:cubicBezTo>
                  <a:pt x="126394" y="3095837"/>
                  <a:pt x="0" y="2969443"/>
                  <a:pt x="0" y="2813528"/>
                </a:cubicBezTo>
                <a:lnTo>
                  <a:pt x="0" y="282309"/>
                </a:lnTo>
                <a:cubicBezTo>
                  <a:pt x="0" y="126394"/>
                  <a:pt x="126394" y="0"/>
                  <a:pt x="282309"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14565" y="3543597"/>
            <a:ext cx="8010734" cy="2843531"/>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AD90CB68-2046-4562-B6CE-CDFAB3DC51F3}" type="datetime1">
              <a:rPr lang="en-US" smtClean="0"/>
              <a:t>3/9/2026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24728631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ntent with Picture 1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82881" y="5158596"/>
            <a:ext cx="4207160" cy="1216328"/>
          </a:xfrm>
        </p:spPr>
        <p:txBody>
          <a:bodyPr anchor="t"/>
          <a:lstStyle/>
          <a:p>
            <a:r>
              <a:rPr lang="en-US"/>
              <a:t>Click to edit Master title style</a:t>
            </a:r>
            <a:endParaRPr lang="en-US" dirty="0"/>
          </a:p>
        </p:txBody>
      </p:sp>
      <p:sp>
        <p:nvSpPr>
          <p:cNvPr id="10" name="Picture Placeholder 9">
            <a:extLst>
              <a:ext uri="{FF2B5EF4-FFF2-40B4-BE49-F238E27FC236}">
                <a16:creationId xmlns:a16="http://schemas.microsoft.com/office/drawing/2014/main" id="{43EBFFFF-5D16-BE62-1AAA-3F8F77B6C10A}"/>
              </a:ext>
            </a:extLst>
          </p:cNvPr>
          <p:cNvSpPr>
            <a:spLocks noGrp="1"/>
          </p:cNvSpPr>
          <p:nvPr>
            <p:ph type="pic" sz="quarter" idx="13" hasCustomPrompt="1"/>
          </p:nvPr>
        </p:nvSpPr>
        <p:spPr>
          <a:xfrm>
            <a:off x="271305" y="265176"/>
            <a:ext cx="4118735" cy="4577087"/>
          </a:xfrm>
          <a:custGeom>
            <a:avLst/>
            <a:gdLst>
              <a:gd name="connsiteX0" fmla="*/ 302192 w 4118735"/>
              <a:gd name="connsiteY0" fmla="*/ 0 h 4577087"/>
              <a:gd name="connsiteX1" fmla="*/ 3816543 w 4118735"/>
              <a:gd name="connsiteY1" fmla="*/ 0 h 4577087"/>
              <a:gd name="connsiteX2" fmla="*/ 4118735 w 4118735"/>
              <a:gd name="connsiteY2" fmla="*/ 302192 h 4577087"/>
              <a:gd name="connsiteX3" fmla="*/ 4118735 w 4118735"/>
              <a:gd name="connsiteY3" fmla="*/ 4274895 h 4577087"/>
              <a:gd name="connsiteX4" fmla="*/ 3816543 w 4118735"/>
              <a:gd name="connsiteY4" fmla="*/ 4577087 h 4577087"/>
              <a:gd name="connsiteX5" fmla="*/ 302192 w 4118735"/>
              <a:gd name="connsiteY5" fmla="*/ 4577087 h 4577087"/>
              <a:gd name="connsiteX6" fmla="*/ 0 w 4118735"/>
              <a:gd name="connsiteY6" fmla="*/ 4274895 h 4577087"/>
              <a:gd name="connsiteX7" fmla="*/ 0 w 4118735"/>
              <a:gd name="connsiteY7" fmla="*/ 302192 h 4577087"/>
              <a:gd name="connsiteX8" fmla="*/ 302192 w 4118735"/>
              <a:gd name="connsiteY8" fmla="*/ 0 h 457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8735" h="4577087">
                <a:moveTo>
                  <a:pt x="302192" y="0"/>
                </a:moveTo>
                <a:lnTo>
                  <a:pt x="3816543" y="0"/>
                </a:lnTo>
                <a:cubicBezTo>
                  <a:pt x="3983439" y="0"/>
                  <a:pt x="4118735" y="135296"/>
                  <a:pt x="4118735" y="302192"/>
                </a:cubicBezTo>
                <a:lnTo>
                  <a:pt x="4118735" y="4274895"/>
                </a:lnTo>
                <a:cubicBezTo>
                  <a:pt x="4118735" y="4441791"/>
                  <a:pt x="3983439" y="4577087"/>
                  <a:pt x="3816543" y="4577087"/>
                </a:cubicBezTo>
                <a:lnTo>
                  <a:pt x="302192" y="4577087"/>
                </a:lnTo>
                <a:cubicBezTo>
                  <a:pt x="135296" y="4577087"/>
                  <a:pt x="0" y="4441791"/>
                  <a:pt x="0" y="4274895"/>
                </a:cubicBezTo>
                <a:lnTo>
                  <a:pt x="0" y="302192"/>
                </a:lnTo>
                <a:cubicBezTo>
                  <a:pt x="0" y="135296"/>
                  <a:pt x="135296" y="0"/>
                  <a:pt x="302192"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914900" y="296685"/>
            <a:ext cx="6720870" cy="60759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5A882899-F271-47EA-805D-B8A33B6837B1}" type="datetime1">
              <a:rPr lang="en-US" smtClean="0"/>
              <a:t>3/9/2026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34711675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Number Large">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0E5778B4-3E3F-C3EF-5322-2ECFF646D003}"/>
              </a:ext>
              <a:ext uri="{C183D7F6-B498-43B3-948B-1728B52AA6E4}">
                <adec:decorative xmlns:adec="http://schemas.microsoft.com/office/drawing/2017/decorative" val="1"/>
              </a:ext>
            </a:extLst>
          </p:cNvPr>
          <p:cNvSpPr/>
          <p:nvPr/>
        </p:nvSpPr>
        <p:spPr>
          <a:xfrm>
            <a:off x="1231821" y="760151"/>
            <a:ext cx="9728359" cy="4233673"/>
          </a:xfrm>
          <a:prstGeom prst="roundRect">
            <a:avLst>
              <a:gd name="adj" fmla="val 7502"/>
            </a:avLst>
          </a:pr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B32242A1-A384-8CB1-904B-45EEDF23C323}"/>
              </a:ext>
            </a:extLst>
          </p:cNvPr>
          <p:cNvSpPr>
            <a:spLocks noGrp="1"/>
          </p:cNvSpPr>
          <p:nvPr>
            <p:ph type="title"/>
          </p:nvPr>
        </p:nvSpPr>
        <p:spPr>
          <a:xfrm>
            <a:off x="1446276" y="5255159"/>
            <a:ext cx="9299448" cy="1025326"/>
          </a:xfrm>
        </p:spPr>
        <p:txBody>
          <a:bodyPr anchor="ctr">
            <a:normAutofit/>
          </a:bodyPr>
          <a:lstStyle>
            <a:lvl1pPr algn="ctr">
              <a:lnSpc>
                <a:spcPct val="90000"/>
              </a:lnSpc>
              <a:defRPr sz="2400" spc="-50" baseline="0">
                <a:solidFill>
                  <a:schemeClr val="tx1"/>
                </a:solidFill>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76F59BDE-94E7-56D6-3D7F-6145311BA2D8}"/>
              </a:ext>
            </a:extLst>
          </p:cNvPr>
          <p:cNvSpPr>
            <a:spLocks noGrp="1"/>
          </p:cNvSpPr>
          <p:nvPr>
            <p:ph sz="quarter" idx="13" hasCustomPrompt="1"/>
          </p:nvPr>
        </p:nvSpPr>
        <p:spPr>
          <a:xfrm>
            <a:off x="1446276" y="1293091"/>
            <a:ext cx="9299448" cy="3943921"/>
          </a:xfrm>
        </p:spPr>
        <p:txBody>
          <a:bodyPr anchor="ctr">
            <a:normAutofit/>
          </a:bodyPr>
          <a:lstStyle>
            <a:lvl1pPr marL="0" indent="0" algn="ctr">
              <a:lnSpc>
                <a:spcPct val="80000"/>
              </a:lnSpc>
              <a:buNone/>
              <a:defRPr sz="26000" spc="-100" baseline="0">
                <a:solidFill>
                  <a:schemeClr val="tx1"/>
                </a:solidFill>
              </a:defRPr>
            </a:lvl1pPr>
          </a:lstStyle>
          <a:p>
            <a:pPr lvl="0"/>
            <a:r>
              <a:rPr lang="en-US" dirty="0"/>
              <a:t>XX%</a:t>
            </a:r>
          </a:p>
        </p:txBody>
      </p:sp>
      <p:sp>
        <p:nvSpPr>
          <p:cNvPr id="4" name="Footer Placeholder 3">
            <a:extLst>
              <a:ext uri="{FF2B5EF4-FFF2-40B4-BE49-F238E27FC236}">
                <a16:creationId xmlns:a16="http://schemas.microsoft.com/office/drawing/2014/main" id="{6D6D72DC-8ED1-FAB8-CD4C-7BDCAEA2C329}"/>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14C6FDB9-A3B3-A4DB-D081-D27ECC7043C1}"/>
              </a:ext>
            </a:extLst>
          </p:cNvPr>
          <p:cNvSpPr>
            <a:spLocks noGrp="1"/>
          </p:cNvSpPr>
          <p:nvPr>
            <p:ph type="dt" sz="half" idx="10"/>
          </p:nvPr>
        </p:nvSpPr>
        <p:spPr/>
        <p:txBody>
          <a:bodyPr/>
          <a:lstStyle/>
          <a:p>
            <a:fld id="{E24BB35E-97D9-4AD8-9F03-F1A28F5EDD3F}" type="datetime1">
              <a:rPr lang="en-US" smtClean="0"/>
              <a:t>3/9/2026</a:t>
            </a:fld>
            <a:endParaRPr lang="en-US"/>
          </a:p>
        </p:txBody>
      </p:sp>
      <p:sp>
        <p:nvSpPr>
          <p:cNvPr id="5" name="Slide Number Placeholder 4">
            <a:extLst>
              <a:ext uri="{FF2B5EF4-FFF2-40B4-BE49-F238E27FC236}">
                <a16:creationId xmlns:a16="http://schemas.microsoft.com/office/drawing/2014/main" id="{CFBFCFB0-1D5D-C25F-A74C-5CFB9C1950CF}"/>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2434410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with Picture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013116" y="1043184"/>
            <a:ext cx="3459903" cy="2906647"/>
          </a:xfrm>
        </p:spPr>
        <p:txBody>
          <a:bodyPr vert="horz" lIns="91440" tIns="45720" rIns="91440" bIns="45720" rtlCol="0" anchor="t">
            <a:normAutofit/>
          </a:bodyPr>
          <a:lstStyle>
            <a:lvl1pPr>
              <a:defRPr lang="en-US" sz="4300" dirty="0">
                <a:solidFill>
                  <a:schemeClr val="tx2"/>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013117" y="4692866"/>
            <a:ext cx="3361935" cy="1123268"/>
          </a:xfrm>
        </p:spPr>
        <p:txBody>
          <a:bodyPr vert="horz" lIns="91440" tIns="45720" rIns="91440" bIns="45720" rtlCol="0" anchor="b">
            <a:normAutofit/>
          </a:bodyPr>
          <a:lstStyle>
            <a:lvl1pPr marL="0" indent="0">
              <a:buNone/>
              <a:defRPr lang="en-US" sz="1600" dirty="0">
                <a:solidFill>
                  <a:schemeClr val="tx2"/>
                </a:solidFill>
              </a:defRPr>
            </a:lvl1pPr>
          </a:lstStyle>
          <a:p>
            <a:pPr lvl="0"/>
            <a:r>
              <a:rPr lang="en-US"/>
              <a:t>Click to edit Master subtitle style</a:t>
            </a:r>
            <a:endParaRPr lang="en-US" dirty="0"/>
          </a:p>
        </p:txBody>
      </p:sp>
      <p:sp>
        <p:nvSpPr>
          <p:cNvPr id="14" name="Picture Placeholder 13">
            <a:extLst>
              <a:ext uri="{FF2B5EF4-FFF2-40B4-BE49-F238E27FC236}">
                <a16:creationId xmlns:a16="http://schemas.microsoft.com/office/drawing/2014/main" id="{BE8B118F-C188-2019-1C9E-6A452890CF96}"/>
              </a:ext>
            </a:extLst>
          </p:cNvPr>
          <p:cNvSpPr>
            <a:spLocks noGrp="1"/>
          </p:cNvSpPr>
          <p:nvPr>
            <p:ph type="pic" sz="quarter" idx="13" hasCustomPrompt="1"/>
          </p:nvPr>
        </p:nvSpPr>
        <p:spPr>
          <a:xfrm>
            <a:off x="0" y="0"/>
            <a:ext cx="12192000" cy="6858000"/>
          </a:xfrm>
          <a:custGeom>
            <a:avLst/>
            <a:gdLst>
              <a:gd name="connsiteX0" fmla="*/ 1124624 w 12192000"/>
              <a:gd name="connsiteY0" fmla="*/ 808189 h 6858000"/>
              <a:gd name="connsiteX1" fmla="*/ 811206 w 12192000"/>
              <a:gd name="connsiteY1" fmla="*/ 1121607 h 6858000"/>
              <a:gd name="connsiteX2" fmla="*/ 811206 w 12192000"/>
              <a:gd name="connsiteY2" fmla="*/ 5736392 h 6858000"/>
              <a:gd name="connsiteX3" fmla="*/ 1124624 w 12192000"/>
              <a:gd name="connsiteY3" fmla="*/ 6049810 h 6858000"/>
              <a:gd name="connsiteX4" fmla="*/ 4372882 w 12192000"/>
              <a:gd name="connsiteY4" fmla="*/ 6049810 h 6858000"/>
              <a:gd name="connsiteX5" fmla="*/ 4686301 w 12192000"/>
              <a:gd name="connsiteY5" fmla="*/ 5736392 h 6858000"/>
              <a:gd name="connsiteX6" fmla="*/ 4686301 w 12192000"/>
              <a:gd name="connsiteY6" fmla="*/ 1121607 h 6858000"/>
              <a:gd name="connsiteX7" fmla="*/ 4372882 w 12192000"/>
              <a:gd name="connsiteY7" fmla="*/ 808189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1124624" y="808189"/>
                </a:moveTo>
                <a:cubicBezTo>
                  <a:pt x="951528" y="808189"/>
                  <a:pt x="811206" y="948511"/>
                  <a:pt x="811206" y="1121607"/>
                </a:cubicBezTo>
                <a:lnTo>
                  <a:pt x="811206" y="5736392"/>
                </a:lnTo>
                <a:cubicBezTo>
                  <a:pt x="811206" y="5909488"/>
                  <a:pt x="951528" y="6049810"/>
                  <a:pt x="1124624" y="6049810"/>
                </a:cubicBezTo>
                <a:lnTo>
                  <a:pt x="4372882" y="6049810"/>
                </a:lnTo>
                <a:cubicBezTo>
                  <a:pt x="4545978" y="6049810"/>
                  <a:pt x="4686301" y="5909488"/>
                  <a:pt x="4686301" y="5736392"/>
                </a:cubicBezTo>
                <a:lnTo>
                  <a:pt x="4686301" y="1121607"/>
                </a:lnTo>
                <a:cubicBezTo>
                  <a:pt x="4686301" y="948511"/>
                  <a:pt x="4545978" y="808189"/>
                  <a:pt x="4372882" y="808189"/>
                </a:cubicBezTo>
                <a:close/>
                <a:moveTo>
                  <a:pt x="0" y="0"/>
                </a:moveTo>
                <a:lnTo>
                  <a:pt x="12192000" y="0"/>
                </a:lnTo>
                <a:lnTo>
                  <a:pt x="12192000" y="6858000"/>
                </a:lnTo>
                <a:lnTo>
                  <a:pt x="0" y="6858000"/>
                </a:lnTo>
                <a:close/>
              </a:path>
            </a:pathLst>
          </a:custGeom>
          <a:blipFill>
            <a:blip r:embed="rId2">
              <a:alphaModFix amt="60000"/>
            </a:blip>
            <a:stretch>
              <a:fillRect/>
            </a:stretch>
          </a:blipFill>
        </p:spPr>
        <p:txBody>
          <a:bodyPr wrap="square">
            <a:noAutofit/>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833223" y="6387737"/>
            <a:ext cx="2140360" cy="338328"/>
          </a:xfrm>
        </p:spPr>
        <p:txBody>
          <a:bodyPr/>
          <a:lstStyle>
            <a:lvl1pPr>
              <a:defRPr>
                <a:solidFill>
                  <a:schemeClr val="tx2"/>
                </a:solidFill>
                <a:effectLst>
                  <a:outerShdw blurRad="38100" dist="38100" dir="2700000" algn="tl">
                    <a:srgbClr val="000000">
                      <a:alpha val="43137"/>
                    </a:srgbClr>
                  </a:outerShdw>
                </a:effectLst>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2882481" y="6377824"/>
            <a:ext cx="1384720" cy="338328"/>
          </a:xfrm>
        </p:spPr>
        <p:txBody>
          <a:bodyPr/>
          <a:lstStyle>
            <a:lvl1pPr algn="r">
              <a:defRPr>
                <a:solidFill>
                  <a:schemeClr val="tx2"/>
                </a:solidFill>
                <a:effectLst>
                  <a:outerShdw blurRad="38100" dist="38100" dir="2700000" algn="tl">
                    <a:srgbClr val="000000">
                      <a:alpha val="43137"/>
                    </a:srgbClr>
                  </a:outerShdw>
                </a:effectLst>
              </a:defRPr>
            </a:lvl1pPr>
          </a:lstStyle>
          <a:p>
            <a:fld id="{EE918161-410C-495B-9D82-18B01714F0C3}" type="datetime1">
              <a:rPr lang="en-US" smtClean="0"/>
              <a:t>3/9/2026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4267201" y="6378213"/>
            <a:ext cx="457200" cy="338328"/>
          </a:xfrm>
        </p:spPr>
        <p:txBody>
          <a:bodyPr/>
          <a:lstStyle>
            <a:lvl1pPr>
              <a:defRPr>
                <a:solidFill>
                  <a:schemeClr val="tx2"/>
                </a:solidFill>
                <a:effectLst>
                  <a:outerShdw blurRad="38100" dist="38100" dir="2700000" algn="tl">
                    <a:srgbClr val="000000">
                      <a:alpha val="43137"/>
                    </a:srgbClr>
                  </a:outerShdw>
                </a:effectLst>
              </a:defRPr>
            </a:lvl1pPr>
          </a:lstStyle>
          <a:p>
            <a:fld id="{C8116806-1FD2-4A57-B5EA-7014AB76383B}" type="slidenum">
              <a:rPr lang="en-US" smtClean="0"/>
              <a:t>‹#›</a:t>
            </a:fld>
            <a:endParaRPr lang="en-US"/>
          </a:p>
        </p:txBody>
      </p:sp>
    </p:spTree>
    <p:extLst>
      <p:ext uri="{BB962C8B-B14F-4D97-AF65-F5344CB8AC3E}">
        <p14:creationId xmlns:p14="http://schemas.microsoft.com/office/powerpoint/2010/main" val="2635321667"/>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Number Large 2">
    <p:bg>
      <p:bgPr>
        <a:solidFill>
          <a:schemeClr val="accent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0E5778B4-3E3F-C3EF-5322-2ECFF646D003}"/>
              </a:ext>
              <a:ext uri="{C183D7F6-B498-43B3-948B-1728B52AA6E4}">
                <adec:decorative xmlns:adec="http://schemas.microsoft.com/office/drawing/2017/decorative" val="1"/>
              </a:ext>
            </a:extLst>
          </p:cNvPr>
          <p:cNvSpPr/>
          <p:nvPr/>
        </p:nvSpPr>
        <p:spPr>
          <a:xfrm>
            <a:off x="620201" y="606392"/>
            <a:ext cx="10946701" cy="4619890"/>
          </a:xfrm>
          <a:prstGeom prst="roundRect">
            <a:avLst>
              <a:gd name="adj" fmla="val 6476"/>
            </a:avLst>
          </a:prstGeom>
          <a:solidFill>
            <a:schemeClr val="accent1">
              <a:lumMod val="60000"/>
              <a:lumOff val="40000"/>
              <a:alpha val="50000"/>
            </a:schemeClr>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B32242A1-A384-8CB1-904B-45EEDF23C323}"/>
              </a:ext>
            </a:extLst>
          </p:cNvPr>
          <p:cNvSpPr>
            <a:spLocks noGrp="1"/>
          </p:cNvSpPr>
          <p:nvPr>
            <p:ph type="title"/>
          </p:nvPr>
        </p:nvSpPr>
        <p:spPr>
          <a:xfrm>
            <a:off x="1446276" y="5226282"/>
            <a:ext cx="9299448" cy="1025326"/>
          </a:xfrm>
        </p:spPr>
        <p:txBody>
          <a:bodyPr anchor="ctr">
            <a:normAutofit/>
          </a:bodyPr>
          <a:lstStyle>
            <a:lvl1pPr algn="ctr">
              <a:lnSpc>
                <a:spcPct val="90000"/>
              </a:lnSpc>
              <a:defRPr sz="2400" spc="-50" baseline="0">
                <a:solidFill>
                  <a:schemeClr val="tx2"/>
                </a:solidFill>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76F59BDE-94E7-56D6-3D7F-6145311BA2D8}"/>
              </a:ext>
            </a:extLst>
          </p:cNvPr>
          <p:cNvSpPr>
            <a:spLocks noGrp="1"/>
          </p:cNvSpPr>
          <p:nvPr>
            <p:ph sz="quarter" idx="13" hasCustomPrompt="1"/>
          </p:nvPr>
        </p:nvSpPr>
        <p:spPr>
          <a:xfrm>
            <a:off x="1446276" y="1293092"/>
            <a:ext cx="9299448" cy="3700734"/>
          </a:xfrm>
        </p:spPr>
        <p:txBody>
          <a:bodyPr anchor="ctr">
            <a:normAutofit/>
          </a:bodyPr>
          <a:lstStyle>
            <a:lvl1pPr marL="0" indent="0" algn="ctr">
              <a:lnSpc>
                <a:spcPct val="80000"/>
              </a:lnSpc>
              <a:buNone/>
              <a:defRPr sz="26000" spc="-100" baseline="0">
                <a:solidFill>
                  <a:schemeClr val="tx2"/>
                </a:solidFill>
              </a:defRPr>
            </a:lvl1pPr>
          </a:lstStyle>
          <a:p>
            <a:pPr lvl="0"/>
            <a:r>
              <a:rPr lang="en-US" dirty="0"/>
              <a:t>XX%</a:t>
            </a:r>
          </a:p>
        </p:txBody>
      </p:sp>
      <p:sp>
        <p:nvSpPr>
          <p:cNvPr id="4" name="Footer Placeholder 3">
            <a:extLst>
              <a:ext uri="{FF2B5EF4-FFF2-40B4-BE49-F238E27FC236}">
                <a16:creationId xmlns:a16="http://schemas.microsoft.com/office/drawing/2014/main" id="{6D6D72DC-8ED1-FAB8-CD4C-7BDCAEA2C329}"/>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3" name="Date Placeholder 2">
            <a:extLst>
              <a:ext uri="{FF2B5EF4-FFF2-40B4-BE49-F238E27FC236}">
                <a16:creationId xmlns:a16="http://schemas.microsoft.com/office/drawing/2014/main" id="{14C6FDB9-A3B3-A4DB-D081-D27ECC7043C1}"/>
              </a:ext>
            </a:extLst>
          </p:cNvPr>
          <p:cNvSpPr>
            <a:spLocks noGrp="1"/>
          </p:cNvSpPr>
          <p:nvPr>
            <p:ph type="dt" sz="half" idx="10"/>
          </p:nvPr>
        </p:nvSpPr>
        <p:spPr/>
        <p:txBody>
          <a:bodyPr/>
          <a:lstStyle>
            <a:lvl1pPr>
              <a:defRPr>
                <a:solidFill>
                  <a:schemeClr val="tx2"/>
                </a:solidFill>
              </a:defRPr>
            </a:lvl1pPr>
          </a:lstStyle>
          <a:p>
            <a:fld id="{A5950FD3-961F-4360-ADC7-0E23C6F50835}" type="datetime1">
              <a:rPr lang="en-US" smtClean="0"/>
              <a:t>3/9/2026</a:t>
            </a:fld>
            <a:endParaRPr lang="en-US"/>
          </a:p>
        </p:txBody>
      </p:sp>
      <p:sp>
        <p:nvSpPr>
          <p:cNvPr id="5" name="Slide Number Placeholder 4">
            <a:extLst>
              <a:ext uri="{FF2B5EF4-FFF2-40B4-BE49-F238E27FC236}">
                <a16:creationId xmlns:a16="http://schemas.microsoft.com/office/drawing/2014/main" id="{CFBFCFB0-1D5D-C25F-A74C-5CFB9C1950CF}"/>
              </a:ext>
            </a:extLst>
          </p:cNvPr>
          <p:cNvSpPr>
            <a:spLocks noGrp="1"/>
          </p:cNvSpPr>
          <p:nvPr>
            <p:ph type="sldNum" sz="quarter" idx="12"/>
          </p:nvPr>
        </p:nvSpPr>
        <p:spPr/>
        <p:txBody>
          <a:bodyPr/>
          <a:lstStyle>
            <a:lvl1pPr>
              <a:defRPr>
                <a:solidFill>
                  <a:schemeClr val="tx2"/>
                </a:solidFill>
              </a:defRPr>
            </a:lvl1pPr>
          </a:lstStyle>
          <a:p>
            <a:fld id="{C8116806-1FD2-4A57-B5EA-7014AB76383B}" type="slidenum">
              <a:rPr lang="en-US" smtClean="0"/>
              <a:t>‹#›</a:t>
            </a:fld>
            <a:endParaRPr lang="en-US"/>
          </a:p>
        </p:txBody>
      </p:sp>
    </p:spTree>
    <p:extLst>
      <p:ext uri="{BB962C8B-B14F-4D97-AF65-F5344CB8AC3E}">
        <p14:creationId xmlns:p14="http://schemas.microsoft.com/office/powerpoint/2010/main" val="1383152286"/>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umber Large 3">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F526C722-3701-B2F2-EF11-4B756E05446F}"/>
              </a:ext>
              <a:ext uri="{C183D7F6-B498-43B3-948B-1728B52AA6E4}">
                <adec:decorative xmlns:adec="http://schemas.microsoft.com/office/drawing/2017/decorative" val="1"/>
              </a:ext>
            </a:extLst>
          </p:cNvPr>
          <p:cNvSpPr/>
          <p:nvPr/>
        </p:nvSpPr>
        <p:spPr>
          <a:xfrm>
            <a:off x="660344" y="4990975"/>
            <a:ext cx="10871313" cy="1239913"/>
          </a:xfrm>
          <a:prstGeom prst="roundRect">
            <a:avLst>
              <a:gd name="adj" fmla="val 22063"/>
            </a:avLst>
          </a:pr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B32242A1-A384-8CB1-904B-45EEDF23C323}"/>
              </a:ext>
            </a:extLst>
          </p:cNvPr>
          <p:cNvSpPr>
            <a:spLocks noGrp="1"/>
          </p:cNvSpPr>
          <p:nvPr>
            <p:ph type="title"/>
          </p:nvPr>
        </p:nvSpPr>
        <p:spPr>
          <a:xfrm>
            <a:off x="1040433" y="5233065"/>
            <a:ext cx="10111135" cy="777037"/>
          </a:xfrm>
        </p:spPr>
        <p:txBody>
          <a:bodyPr anchor="ctr">
            <a:normAutofit/>
          </a:bodyPr>
          <a:lstStyle>
            <a:lvl1pPr algn="ctr">
              <a:lnSpc>
                <a:spcPct val="90000"/>
              </a:lnSpc>
              <a:defRPr sz="2000" spc="0" baseline="0">
                <a:solidFill>
                  <a:schemeClr val="tx1"/>
                </a:solidFill>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76F59BDE-94E7-56D6-3D7F-6145311BA2D8}"/>
              </a:ext>
            </a:extLst>
          </p:cNvPr>
          <p:cNvSpPr>
            <a:spLocks noGrp="1"/>
          </p:cNvSpPr>
          <p:nvPr>
            <p:ph sz="quarter" idx="13" hasCustomPrompt="1"/>
          </p:nvPr>
        </p:nvSpPr>
        <p:spPr>
          <a:xfrm>
            <a:off x="689002" y="1026160"/>
            <a:ext cx="10813996" cy="3963714"/>
          </a:xfrm>
        </p:spPr>
        <p:txBody>
          <a:bodyPr anchor="ctr">
            <a:normAutofit/>
          </a:bodyPr>
          <a:lstStyle>
            <a:lvl1pPr marL="0" indent="0" algn="ctr">
              <a:lnSpc>
                <a:spcPct val="80000"/>
              </a:lnSpc>
              <a:buNone/>
              <a:defRPr sz="31200" spc="-100" baseline="0">
                <a:solidFill>
                  <a:schemeClr val="tx1"/>
                </a:solidFill>
              </a:defRPr>
            </a:lvl1pPr>
          </a:lstStyle>
          <a:p>
            <a:pPr lvl="0"/>
            <a:r>
              <a:rPr lang="en-US" dirty="0"/>
              <a:t>XX%</a:t>
            </a:r>
          </a:p>
        </p:txBody>
      </p:sp>
      <p:sp>
        <p:nvSpPr>
          <p:cNvPr id="4" name="Footer Placeholder 3">
            <a:extLst>
              <a:ext uri="{FF2B5EF4-FFF2-40B4-BE49-F238E27FC236}">
                <a16:creationId xmlns:a16="http://schemas.microsoft.com/office/drawing/2014/main" id="{6D6D72DC-8ED1-FAB8-CD4C-7BDCAEA2C329}"/>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14C6FDB9-A3B3-A4DB-D081-D27ECC7043C1}"/>
              </a:ext>
            </a:extLst>
          </p:cNvPr>
          <p:cNvSpPr>
            <a:spLocks noGrp="1"/>
          </p:cNvSpPr>
          <p:nvPr>
            <p:ph type="dt" sz="half" idx="10"/>
          </p:nvPr>
        </p:nvSpPr>
        <p:spPr/>
        <p:txBody>
          <a:bodyPr/>
          <a:lstStyle/>
          <a:p>
            <a:fld id="{0A28C6D7-91AB-4E5C-91FE-81F7E83AF2F7}" type="datetime1">
              <a:rPr lang="en-US" smtClean="0"/>
              <a:t>3/9/2026</a:t>
            </a:fld>
            <a:endParaRPr lang="en-US"/>
          </a:p>
        </p:txBody>
      </p:sp>
      <p:sp>
        <p:nvSpPr>
          <p:cNvPr id="5" name="Slide Number Placeholder 4">
            <a:extLst>
              <a:ext uri="{FF2B5EF4-FFF2-40B4-BE49-F238E27FC236}">
                <a16:creationId xmlns:a16="http://schemas.microsoft.com/office/drawing/2014/main" id="{CFBFCFB0-1D5D-C25F-A74C-5CFB9C1950CF}"/>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18160064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Number Large 4">
    <p:bg>
      <p:bgPr>
        <a:solidFill>
          <a:schemeClr val="accent1">
            <a:lumMod val="75000"/>
          </a:schemeClr>
        </a:solidFill>
        <a:effectLst/>
      </p:bgPr>
    </p:bg>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6E8549AC-D930-32F5-F4D6-1BE34C7228FE}"/>
              </a:ext>
              <a:ext uri="{C183D7F6-B498-43B3-948B-1728B52AA6E4}">
                <adec:decorative xmlns:adec="http://schemas.microsoft.com/office/drawing/2017/decorative" val="1"/>
              </a:ext>
            </a:extLst>
          </p:cNvPr>
          <p:cNvSpPr/>
          <p:nvPr/>
        </p:nvSpPr>
        <p:spPr>
          <a:xfrm>
            <a:off x="1590501" y="4989874"/>
            <a:ext cx="9010999" cy="1239913"/>
          </a:xfrm>
          <a:prstGeom prst="roundRect">
            <a:avLst>
              <a:gd name="adj" fmla="val 24326"/>
            </a:avLst>
          </a:prstGeom>
          <a:solidFill>
            <a:schemeClr val="accent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2"/>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B32242A1-A384-8CB1-904B-45EEDF23C323}"/>
              </a:ext>
            </a:extLst>
          </p:cNvPr>
          <p:cNvSpPr>
            <a:spLocks noGrp="1"/>
          </p:cNvSpPr>
          <p:nvPr>
            <p:ph type="title"/>
          </p:nvPr>
        </p:nvSpPr>
        <p:spPr>
          <a:xfrm>
            <a:off x="1982064" y="5147215"/>
            <a:ext cx="8227873" cy="912763"/>
          </a:xfrm>
        </p:spPr>
        <p:txBody>
          <a:bodyPr anchor="ctr">
            <a:normAutofit/>
          </a:bodyPr>
          <a:lstStyle>
            <a:lvl1pPr algn="ctr">
              <a:lnSpc>
                <a:spcPct val="100000"/>
              </a:lnSpc>
              <a:defRPr sz="2300" spc="-50" baseline="0">
                <a:solidFill>
                  <a:schemeClr val="tx2"/>
                </a:solidFill>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76F59BDE-94E7-56D6-3D7F-6145311BA2D8}"/>
              </a:ext>
            </a:extLst>
          </p:cNvPr>
          <p:cNvSpPr>
            <a:spLocks noGrp="1"/>
          </p:cNvSpPr>
          <p:nvPr>
            <p:ph sz="quarter" idx="13" hasCustomPrompt="1"/>
          </p:nvPr>
        </p:nvSpPr>
        <p:spPr>
          <a:xfrm>
            <a:off x="689002" y="1026160"/>
            <a:ext cx="10813996" cy="3963714"/>
          </a:xfrm>
        </p:spPr>
        <p:txBody>
          <a:bodyPr anchor="ctr">
            <a:normAutofit/>
          </a:bodyPr>
          <a:lstStyle>
            <a:lvl1pPr marL="0" indent="0" algn="ctr">
              <a:lnSpc>
                <a:spcPct val="80000"/>
              </a:lnSpc>
              <a:buNone/>
              <a:defRPr sz="31200" spc="-100" baseline="0">
                <a:solidFill>
                  <a:schemeClr val="tx2"/>
                </a:solidFill>
              </a:defRPr>
            </a:lvl1pPr>
          </a:lstStyle>
          <a:p>
            <a:pPr lvl="0"/>
            <a:r>
              <a:rPr lang="en-US" dirty="0"/>
              <a:t>XX%</a:t>
            </a:r>
          </a:p>
        </p:txBody>
      </p:sp>
      <p:sp>
        <p:nvSpPr>
          <p:cNvPr id="4" name="Footer Placeholder 3">
            <a:extLst>
              <a:ext uri="{FF2B5EF4-FFF2-40B4-BE49-F238E27FC236}">
                <a16:creationId xmlns:a16="http://schemas.microsoft.com/office/drawing/2014/main" id="{6D6D72DC-8ED1-FAB8-CD4C-7BDCAEA2C329}"/>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3" name="Date Placeholder 2">
            <a:extLst>
              <a:ext uri="{FF2B5EF4-FFF2-40B4-BE49-F238E27FC236}">
                <a16:creationId xmlns:a16="http://schemas.microsoft.com/office/drawing/2014/main" id="{14C6FDB9-A3B3-A4DB-D081-D27ECC7043C1}"/>
              </a:ext>
            </a:extLst>
          </p:cNvPr>
          <p:cNvSpPr>
            <a:spLocks noGrp="1"/>
          </p:cNvSpPr>
          <p:nvPr>
            <p:ph type="dt" sz="half" idx="10"/>
          </p:nvPr>
        </p:nvSpPr>
        <p:spPr/>
        <p:txBody>
          <a:bodyPr/>
          <a:lstStyle>
            <a:lvl1pPr>
              <a:defRPr>
                <a:solidFill>
                  <a:schemeClr val="tx2"/>
                </a:solidFill>
              </a:defRPr>
            </a:lvl1pPr>
          </a:lstStyle>
          <a:p>
            <a:fld id="{ADFF620F-79DC-465D-A792-79BFC5D42082}" type="datetime1">
              <a:rPr lang="en-US" smtClean="0"/>
              <a:t>3/9/2026</a:t>
            </a:fld>
            <a:endParaRPr lang="en-US"/>
          </a:p>
        </p:txBody>
      </p:sp>
      <p:sp>
        <p:nvSpPr>
          <p:cNvPr id="5" name="Slide Number Placeholder 4">
            <a:extLst>
              <a:ext uri="{FF2B5EF4-FFF2-40B4-BE49-F238E27FC236}">
                <a16:creationId xmlns:a16="http://schemas.microsoft.com/office/drawing/2014/main" id="{CFBFCFB0-1D5D-C25F-A74C-5CFB9C1950CF}"/>
              </a:ext>
            </a:extLst>
          </p:cNvPr>
          <p:cNvSpPr>
            <a:spLocks noGrp="1"/>
          </p:cNvSpPr>
          <p:nvPr>
            <p:ph type="sldNum" sz="quarter" idx="12"/>
          </p:nvPr>
        </p:nvSpPr>
        <p:spPr/>
        <p:txBody>
          <a:bodyPr/>
          <a:lstStyle>
            <a:lvl1pPr>
              <a:defRPr>
                <a:solidFill>
                  <a:schemeClr val="tx2"/>
                </a:solidFill>
              </a:defRPr>
            </a:lvl1pPr>
          </a:lstStyle>
          <a:p>
            <a:fld id="{C8116806-1FD2-4A57-B5EA-7014AB76383B}" type="slidenum">
              <a:rPr lang="en-US" smtClean="0"/>
              <a:t>‹#›</a:t>
            </a:fld>
            <a:endParaRPr lang="en-US"/>
          </a:p>
        </p:txBody>
      </p:sp>
    </p:spTree>
    <p:extLst>
      <p:ext uri="{BB962C8B-B14F-4D97-AF65-F5344CB8AC3E}">
        <p14:creationId xmlns:p14="http://schemas.microsoft.com/office/powerpoint/2010/main" val="4115797083"/>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Number Large 5">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242A1-A384-8CB1-904B-45EEDF23C323}"/>
              </a:ext>
            </a:extLst>
          </p:cNvPr>
          <p:cNvSpPr>
            <a:spLocks noGrp="1"/>
          </p:cNvSpPr>
          <p:nvPr>
            <p:ph type="title"/>
          </p:nvPr>
        </p:nvSpPr>
        <p:spPr>
          <a:xfrm>
            <a:off x="224884" y="5144654"/>
            <a:ext cx="7280816" cy="1242473"/>
          </a:xfrm>
        </p:spPr>
        <p:txBody>
          <a:bodyPr vert="horz" lIns="91440" tIns="45720" rIns="91440" bIns="45720" rtlCol="0" anchor="t">
            <a:normAutofit/>
          </a:bodyPr>
          <a:lstStyle>
            <a:lvl1pPr>
              <a:lnSpc>
                <a:spcPct val="100000"/>
              </a:lnSpc>
              <a:defRPr lang="en-US" sz="2800" spc="-50" baseline="0" dirty="0">
                <a:solidFill>
                  <a:schemeClr val="tx2"/>
                </a:solidFill>
              </a:defRPr>
            </a:lvl1pPr>
          </a:lstStyle>
          <a:p>
            <a:pPr lvl="0"/>
            <a:r>
              <a:rPr lang="en-US"/>
              <a:t>Click to edit Master title style</a:t>
            </a:r>
            <a:endParaRPr lang="en-US" dirty="0"/>
          </a:p>
        </p:txBody>
      </p:sp>
      <p:sp>
        <p:nvSpPr>
          <p:cNvPr id="7" name="Content Placeholder 6">
            <a:extLst>
              <a:ext uri="{FF2B5EF4-FFF2-40B4-BE49-F238E27FC236}">
                <a16:creationId xmlns:a16="http://schemas.microsoft.com/office/drawing/2014/main" id="{76F59BDE-94E7-56D6-3D7F-6145311BA2D8}"/>
              </a:ext>
            </a:extLst>
          </p:cNvPr>
          <p:cNvSpPr>
            <a:spLocks noGrp="1"/>
          </p:cNvSpPr>
          <p:nvPr>
            <p:ph sz="quarter" idx="13" hasCustomPrompt="1"/>
          </p:nvPr>
        </p:nvSpPr>
        <p:spPr>
          <a:xfrm>
            <a:off x="184720" y="266700"/>
            <a:ext cx="11740580" cy="5349003"/>
          </a:xfrm>
        </p:spPr>
        <p:txBody>
          <a:bodyPr vert="horz" lIns="91440" tIns="45720" rIns="91440" bIns="45720" rtlCol="0" anchor="b">
            <a:noAutofit/>
          </a:bodyPr>
          <a:lstStyle>
            <a:lvl1pPr marL="0" indent="0">
              <a:lnSpc>
                <a:spcPct val="90000"/>
              </a:lnSpc>
              <a:spcBef>
                <a:spcPts val="0"/>
              </a:spcBef>
              <a:buNone/>
              <a:defRPr lang="en-US" sz="33000" spc="-100" baseline="0" dirty="0">
                <a:solidFill>
                  <a:schemeClr val="accent1">
                    <a:lumMod val="60000"/>
                    <a:lumOff val="40000"/>
                    <a:alpha val="50000"/>
                  </a:schemeClr>
                </a:solidFill>
              </a:defRPr>
            </a:lvl1pPr>
          </a:lstStyle>
          <a:p>
            <a:pPr lvl="0"/>
            <a:r>
              <a:rPr lang="en-US" dirty="0"/>
              <a:t>##%</a:t>
            </a:r>
          </a:p>
        </p:txBody>
      </p:sp>
      <p:sp>
        <p:nvSpPr>
          <p:cNvPr id="4" name="Footer Placeholder 3">
            <a:extLst>
              <a:ext uri="{FF2B5EF4-FFF2-40B4-BE49-F238E27FC236}">
                <a16:creationId xmlns:a16="http://schemas.microsoft.com/office/drawing/2014/main" id="{6D6D72DC-8ED1-FAB8-CD4C-7BDCAEA2C329}"/>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3" name="Date Placeholder 2">
            <a:extLst>
              <a:ext uri="{FF2B5EF4-FFF2-40B4-BE49-F238E27FC236}">
                <a16:creationId xmlns:a16="http://schemas.microsoft.com/office/drawing/2014/main" id="{14C6FDB9-A3B3-A4DB-D081-D27ECC7043C1}"/>
              </a:ext>
            </a:extLst>
          </p:cNvPr>
          <p:cNvSpPr>
            <a:spLocks noGrp="1"/>
          </p:cNvSpPr>
          <p:nvPr>
            <p:ph type="dt" sz="half" idx="10"/>
          </p:nvPr>
        </p:nvSpPr>
        <p:spPr/>
        <p:txBody>
          <a:bodyPr/>
          <a:lstStyle>
            <a:lvl1pPr>
              <a:defRPr>
                <a:solidFill>
                  <a:schemeClr val="tx2"/>
                </a:solidFill>
              </a:defRPr>
            </a:lvl1pPr>
          </a:lstStyle>
          <a:p>
            <a:fld id="{FD30CB8E-A3C7-445E-9FD2-AB4831E86419}" type="datetime1">
              <a:rPr lang="en-US" smtClean="0"/>
              <a:t>3/9/2026</a:t>
            </a:fld>
            <a:endParaRPr lang="en-US"/>
          </a:p>
        </p:txBody>
      </p:sp>
      <p:sp>
        <p:nvSpPr>
          <p:cNvPr id="5" name="Slide Number Placeholder 4">
            <a:extLst>
              <a:ext uri="{FF2B5EF4-FFF2-40B4-BE49-F238E27FC236}">
                <a16:creationId xmlns:a16="http://schemas.microsoft.com/office/drawing/2014/main" id="{CFBFCFB0-1D5D-C25F-A74C-5CFB9C1950CF}"/>
              </a:ext>
            </a:extLst>
          </p:cNvPr>
          <p:cNvSpPr>
            <a:spLocks noGrp="1"/>
          </p:cNvSpPr>
          <p:nvPr>
            <p:ph type="sldNum" sz="quarter" idx="12"/>
          </p:nvPr>
        </p:nvSpPr>
        <p:spPr/>
        <p:txBody>
          <a:bodyPr/>
          <a:lstStyle>
            <a:lvl1pPr>
              <a:defRPr>
                <a:solidFill>
                  <a:schemeClr val="tx2"/>
                </a:solidFill>
              </a:defRPr>
            </a:lvl1pPr>
          </a:lstStyle>
          <a:p>
            <a:fld id="{C8116806-1FD2-4A57-B5EA-7014AB76383B}" type="slidenum">
              <a:rPr lang="en-US" smtClean="0"/>
              <a:t>‹#›</a:t>
            </a:fld>
            <a:endParaRPr lang="en-US"/>
          </a:p>
        </p:txBody>
      </p:sp>
    </p:spTree>
    <p:extLst>
      <p:ext uri="{BB962C8B-B14F-4D97-AF65-F5344CB8AC3E}">
        <p14:creationId xmlns:p14="http://schemas.microsoft.com/office/powerpoint/2010/main" val="4182796218"/>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82880" y="173736"/>
            <a:ext cx="10475499" cy="4850651"/>
          </a:xfrm>
        </p:spPr>
        <p:txBody>
          <a:bodyPr anchor="t">
            <a:noAutofit/>
          </a:bodyPr>
          <a:lstStyle>
            <a:lvl1pPr marL="0" indent="0">
              <a:lnSpc>
                <a:spcPct val="90000"/>
              </a:lnSpc>
              <a:buNone/>
              <a:defRPr sz="7600" b="0" cap="none" spc="-50" baseline="0"/>
            </a:lvl1pPr>
            <a:lvl2pPr marL="228600" indent="0">
              <a:lnSpc>
                <a:spcPct val="90000"/>
              </a:lnSpc>
              <a:buNone/>
              <a:defRPr sz="6600" b="0" cap="none" spc="-50" baseline="0"/>
            </a:lvl2pPr>
            <a:lvl3pPr marL="457200" indent="0">
              <a:lnSpc>
                <a:spcPct val="90000"/>
              </a:lnSpc>
              <a:buNone/>
              <a:defRPr sz="6000" b="0" cap="none" spc="-50" baseline="0"/>
            </a:lvl3pPr>
            <a:lvl4pPr marL="685800" indent="0">
              <a:lnSpc>
                <a:spcPct val="90000"/>
              </a:lnSpc>
              <a:buNone/>
              <a:defRPr sz="5400" b="0" cap="none" spc="-50" baseline="0"/>
            </a:lvl4pPr>
            <a:lvl5pPr marL="914400" indent="0">
              <a:lnSpc>
                <a:spcPct val="90000"/>
              </a:lnSpc>
              <a:buNone/>
              <a:defRPr sz="4800" b="0" cap="none" spc="-50" baseline="0"/>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560FC429-4D23-430E-9EDF-7373AE75BFEE}" type="datetime1">
              <a:rPr lang="en-US" smtClean="0"/>
              <a:t>3/9/2026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34043005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Statem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78704" y="1638300"/>
            <a:ext cx="10652760" cy="4748828"/>
          </a:xfrm>
        </p:spPr>
        <p:txBody>
          <a:bodyPr anchor="b">
            <a:noAutofit/>
          </a:bodyPr>
          <a:lstStyle>
            <a:lvl1pPr marL="0" indent="0">
              <a:lnSpc>
                <a:spcPct val="85000"/>
              </a:lnSpc>
              <a:buNone/>
              <a:defRPr sz="7600" b="0" spc="-50" baseline="0"/>
            </a:lvl1pPr>
            <a:lvl2pPr marL="228600" indent="0">
              <a:lnSpc>
                <a:spcPct val="85000"/>
              </a:lnSpc>
              <a:buNone/>
              <a:defRPr sz="6000" b="0" spc="-50" baseline="0"/>
            </a:lvl2pPr>
            <a:lvl3pPr marL="457200" indent="0">
              <a:lnSpc>
                <a:spcPct val="85000"/>
              </a:lnSpc>
              <a:buNone/>
              <a:defRPr sz="5400" b="0" spc="-50" baseline="0"/>
            </a:lvl3pPr>
            <a:lvl4pPr marL="685800" indent="0">
              <a:lnSpc>
                <a:spcPct val="85000"/>
              </a:lnSpc>
              <a:buNone/>
              <a:defRPr sz="4800" b="0" spc="-50" baseline="0"/>
            </a:lvl4pPr>
            <a:lvl5pPr marL="914400" indent="0">
              <a:lnSpc>
                <a:spcPct val="85000"/>
              </a:lnSpc>
              <a:buNone/>
              <a:defRPr sz="4400" b="0" spc="-50" baseline="0"/>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DA76414A-368B-4652-A82D-EB6803F5CA88}" type="datetime1">
              <a:rPr lang="en-US" smtClean="0"/>
              <a:t>3/9/2026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18883233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Statement 3">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78703" y="214840"/>
            <a:ext cx="9966323" cy="4992427"/>
          </a:xfrm>
        </p:spPr>
        <p:txBody>
          <a:bodyPr anchor="t">
            <a:noAutofit/>
          </a:bodyPr>
          <a:lstStyle>
            <a:lvl1pPr marL="0" indent="0">
              <a:lnSpc>
                <a:spcPct val="85000"/>
              </a:lnSpc>
              <a:buNone/>
              <a:defRPr sz="7200" b="0" spc="-50" baseline="0">
                <a:solidFill>
                  <a:schemeClr val="accent1"/>
                </a:solidFill>
              </a:defRPr>
            </a:lvl1pPr>
            <a:lvl2pPr marL="228600" indent="0">
              <a:lnSpc>
                <a:spcPct val="85000"/>
              </a:lnSpc>
              <a:buNone/>
              <a:defRPr sz="7200" b="0" spc="-50" baseline="0">
                <a:solidFill>
                  <a:schemeClr val="accent1"/>
                </a:solidFill>
              </a:defRPr>
            </a:lvl2pPr>
            <a:lvl3pPr marL="457200" indent="0">
              <a:lnSpc>
                <a:spcPct val="85000"/>
              </a:lnSpc>
              <a:buNone/>
              <a:defRPr sz="7200" b="0" spc="-50" baseline="0">
                <a:solidFill>
                  <a:schemeClr val="accent1"/>
                </a:solidFill>
              </a:defRPr>
            </a:lvl3pPr>
            <a:lvl4pPr marL="685800" indent="0">
              <a:lnSpc>
                <a:spcPct val="85000"/>
              </a:lnSpc>
              <a:buNone/>
              <a:defRPr sz="7200" b="0" spc="-50" baseline="0">
                <a:solidFill>
                  <a:schemeClr val="accent1"/>
                </a:solidFill>
              </a:defRPr>
            </a:lvl4pPr>
            <a:lvl5pPr marL="914400" indent="0">
              <a:lnSpc>
                <a:spcPct val="85000"/>
              </a:lnSpc>
              <a:buNone/>
              <a:defRPr sz="7200" b="0" spc="-50" baseline="0">
                <a:solidFill>
                  <a:schemeClr val="accent1"/>
                </a:soli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391DBFD5-B703-412C-946A-2366F0A22D6B}" type="datetime1">
              <a:rPr lang="en-US" smtClean="0"/>
              <a:t>3/9/2026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36373684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Statement 4">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78704" y="214840"/>
            <a:ext cx="10062576" cy="5040554"/>
          </a:xfrm>
        </p:spPr>
        <p:txBody>
          <a:bodyPr anchor="t">
            <a:noAutofit/>
          </a:bodyPr>
          <a:lstStyle>
            <a:lvl1pPr marL="0" indent="0">
              <a:lnSpc>
                <a:spcPct val="85000"/>
              </a:lnSpc>
              <a:buNone/>
              <a:defRPr sz="7600" b="0" spc="-50" baseline="0">
                <a:solidFill>
                  <a:schemeClr val="accent1">
                    <a:lumMod val="60000"/>
                    <a:lumOff val="40000"/>
                    <a:alpha val="80000"/>
                  </a:schemeClr>
                </a:solidFill>
              </a:defRPr>
            </a:lvl1pPr>
            <a:lvl2pPr marL="228600" indent="0">
              <a:lnSpc>
                <a:spcPct val="85000"/>
              </a:lnSpc>
              <a:buNone/>
              <a:defRPr sz="7600" b="0" spc="-50" baseline="0">
                <a:solidFill>
                  <a:schemeClr val="accent1">
                    <a:lumMod val="60000"/>
                    <a:lumOff val="40000"/>
                    <a:alpha val="80000"/>
                  </a:schemeClr>
                </a:solidFill>
              </a:defRPr>
            </a:lvl2pPr>
            <a:lvl3pPr marL="457200" indent="0">
              <a:lnSpc>
                <a:spcPct val="85000"/>
              </a:lnSpc>
              <a:buNone/>
              <a:defRPr sz="7600" b="0" spc="-50" baseline="0">
                <a:solidFill>
                  <a:schemeClr val="accent1">
                    <a:lumMod val="60000"/>
                    <a:lumOff val="40000"/>
                    <a:alpha val="80000"/>
                  </a:schemeClr>
                </a:solidFill>
              </a:defRPr>
            </a:lvl3pPr>
            <a:lvl4pPr marL="685800" indent="0">
              <a:lnSpc>
                <a:spcPct val="85000"/>
              </a:lnSpc>
              <a:buNone/>
              <a:defRPr sz="7600" b="0" spc="-50" baseline="0">
                <a:solidFill>
                  <a:schemeClr val="accent1">
                    <a:lumMod val="60000"/>
                    <a:lumOff val="40000"/>
                    <a:alpha val="80000"/>
                  </a:schemeClr>
                </a:solidFill>
              </a:defRPr>
            </a:lvl4pPr>
            <a:lvl5pPr marL="914400" indent="0">
              <a:lnSpc>
                <a:spcPct val="85000"/>
              </a:lnSpc>
              <a:buNone/>
              <a:defRPr sz="7600" b="0" spc="-50" baseline="0">
                <a:solidFill>
                  <a:schemeClr val="accent1">
                    <a:lumMod val="60000"/>
                    <a:lumOff val="40000"/>
                    <a:alpha val="80000"/>
                  </a:schemeClr>
                </a:soli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accent1">
                    <a:lumMod val="60000"/>
                    <a:lumOff val="40000"/>
                  </a:schemeClr>
                </a:solidFill>
              </a:defRPr>
            </a:lvl1pPr>
          </a:lstStyle>
          <a:p>
            <a:r>
              <a:rPr lang="en-US"/>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accent1">
                    <a:lumMod val="60000"/>
                    <a:lumOff val="40000"/>
                  </a:schemeClr>
                </a:solidFill>
              </a:defRPr>
            </a:lvl1pPr>
          </a:lstStyle>
          <a:p>
            <a:fld id="{68854924-AD04-46C8-8FD0-32E5D79D9633}" type="datetime1">
              <a:rPr lang="en-US" smtClean="0"/>
              <a:t>3/9/2026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accent1">
                    <a:lumMod val="60000"/>
                    <a:lumOff val="40000"/>
                  </a:schemeClr>
                </a:solidFill>
              </a:defRPr>
            </a:lvl1pPr>
          </a:lstStyle>
          <a:p>
            <a:fld id="{C8116806-1FD2-4A57-B5EA-7014AB76383B}" type="slidenum">
              <a:rPr lang="en-US" smtClean="0"/>
              <a:t>‹#›</a:t>
            </a:fld>
            <a:endParaRPr lang="en-US"/>
          </a:p>
        </p:txBody>
      </p:sp>
    </p:spTree>
    <p:extLst>
      <p:ext uri="{BB962C8B-B14F-4D97-AF65-F5344CB8AC3E}">
        <p14:creationId xmlns:p14="http://schemas.microsoft.com/office/powerpoint/2010/main" val="25355124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tatement 5">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endParaRPr lang="en-US" dirty="0"/>
          </a:p>
        </p:txBody>
      </p:sp>
      <p:sp>
        <p:nvSpPr>
          <p:cNvPr id="8" name="Rectangle: Rounded Corners 7">
            <a:extLst>
              <a:ext uri="{FF2B5EF4-FFF2-40B4-BE49-F238E27FC236}">
                <a16:creationId xmlns:a16="http://schemas.microsoft.com/office/drawing/2014/main" id="{E707BF49-7217-30B5-27A8-C28DF70EA021}"/>
              </a:ext>
              <a:ext uri="{C183D7F6-B498-43B3-948B-1728B52AA6E4}">
                <adec:decorative xmlns:adec="http://schemas.microsoft.com/office/drawing/2017/decorative" val="1"/>
              </a:ext>
            </a:extLst>
          </p:cNvPr>
          <p:cNvSpPr/>
          <p:nvPr/>
        </p:nvSpPr>
        <p:spPr>
          <a:xfrm>
            <a:off x="4914900" y="681175"/>
            <a:ext cx="6594684" cy="5495650"/>
          </a:xfrm>
          <a:prstGeom prst="roundRect">
            <a:avLst>
              <a:gd name="adj" fmla="val 5579"/>
            </a:avLst>
          </a:prstGeom>
          <a:solidFill>
            <a:schemeClr val="accent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5134062" y="1048623"/>
            <a:ext cx="6014907" cy="4932728"/>
          </a:xfrm>
        </p:spPr>
        <p:txBody>
          <a:bodyPr anchor="b">
            <a:noAutofit/>
          </a:bodyPr>
          <a:lstStyle>
            <a:lvl1pPr marL="0" indent="0">
              <a:lnSpc>
                <a:spcPct val="85000"/>
              </a:lnSpc>
              <a:buNone/>
              <a:defRPr sz="5400" b="0" spc="-50" baseline="0">
                <a:solidFill>
                  <a:schemeClr val="tx2"/>
                </a:solidFill>
              </a:defRPr>
            </a:lvl1pPr>
            <a:lvl2pPr marL="228600" indent="0">
              <a:lnSpc>
                <a:spcPct val="85000"/>
              </a:lnSpc>
              <a:buNone/>
              <a:defRPr sz="4400" b="0" spc="-50" baseline="0">
                <a:solidFill>
                  <a:schemeClr val="tx2"/>
                </a:solidFill>
              </a:defRPr>
            </a:lvl2pPr>
            <a:lvl3pPr marL="457200" indent="0">
              <a:lnSpc>
                <a:spcPct val="85000"/>
              </a:lnSpc>
              <a:buNone/>
              <a:defRPr sz="3600" b="0" spc="-50" baseline="0">
                <a:solidFill>
                  <a:schemeClr val="tx2"/>
                </a:solidFill>
              </a:defRPr>
            </a:lvl3pPr>
            <a:lvl4pPr marL="685800" indent="0">
              <a:lnSpc>
                <a:spcPct val="85000"/>
              </a:lnSpc>
              <a:buNone/>
              <a:defRPr sz="3200" b="0" spc="-50" baseline="0">
                <a:solidFill>
                  <a:schemeClr val="tx2"/>
                </a:solidFill>
              </a:defRPr>
            </a:lvl4pPr>
            <a:lvl5pPr marL="914400" indent="0">
              <a:lnSpc>
                <a:spcPct val="85000"/>
              </a:lnSpc>
              <a:buNone/>
              <a:defRPr sz="2800" b="0" spc="-50" baseline="0">
                <a:solidFill>
                  <a:schemeClr val="tx2"/>
                </a:soli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tx2"/>
                </a:solidFill>
              </a:defRPr>
            </a:lvl1pPr>
          </a:lstStyle>
          <a:p>
            <a:fld id="{945E2037-E423-4692-A686-AD13A31B3254}" type="datetime1">
              <a:rPr lang="en-US" smtClean="0"/>
              <a:t>3/9/2026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tx2"/>
                </a:solidFill>
              </a:defRPr>
            </a:lvl1pPr>
          </a:lstStyle>
          <a:p>
            <a:fld id="{C8116806-1FD2-4A57-B5EA-7014AB76383B}" type="slidenum">
              <a:rPr lang="en-US" smtClean="0"/>
              <a:t>‹#›</a:t>
            </a:fld>
            <a:endParaRPr lang="en-US"/>
          </a:p>
        </p:txBody>
      </p:sp>
    </p:spTree>
    <p:extLst>
      <p:ext uri="{BB962C8B-B14F-4D97-AF65-F5344CB8AC3E}">
        <p14:creationId xmlns:p14="http://schemas.microsoft.com/office/powerpoint/2010/main" val="4170827676"/>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1542D-3EA5-35E3-406E-8496EA7D4045}"/>
              </a:ext>
            </a:extLst>
          </p:cNvPr>
          <p:cNvSpPr>
            <a:spLocks noGrp="1"/>
          </p:cNvSpPr>
          <p:nvPr>
            <p:ph type="title" hasCustomPrompt="1"/>
          </p:nvPr>
        </p:nvSpPr>
        <p:spPr>
          <a:xfrm>
            <a:off x="1388784" y="5029200"/>
            <a:ext cx="9198864" cy="713232"/>
          </a:xfrm>
        </p:spPr>
        <p:txBody>
          <a:bodyPr anchor="t">
            <a:normAutofit/>
          </a:bodyPr>
          <a:lstStyle>
            <a:lvl1pPr>
              <a:lnSpc>
                <a:spcPct val="90000"/>
              </a:lnSpc>
              <a:defRPr sz="2000" b="1" spc="-50" baseline="0">
                <a:solidFill>
                  <a:schemeClr val="accent1"/>
                </a:solidFill>
              </a:defRPr>
            </a:lvl1pPr>
          </a:lstStyle>
          <a:p>
            <a:r>
              <a:rPr lang="en-US" dirty="0"/>
              <a:t>Quote Author</a:t>
            </a:r>
          </a:p>
        </p:txBody>
      </p:sp>
      <p:sp>
        <p:nvSpPr>
          <p:cNvPr id="7" name="Content Placeholder 6">
            <a:extLst>
              <a:ext uri="{FF2B5EF4-FFF2-40B4-BE49-F238E27FC236}">
                <a16:creationId xmlns:a16="http://schemas.microsoft.com/office/drawing/2014/main" id="{1BBD3F2A-2B85-D7B7-24A2-D01A281CD792}"/>
              </a:ext>
            </a:extLst>
          </p:cNvPr>
          <p:cNvSpPr>
            <a:spLocks noGrp="1"/>
          </p:cNvSpPr>
          <p:nvPr>
            <p:ph sz="quarter" idx="13" hasCustomPrompt="1"/>
          </p:nvPr>
        </p:nvSpPr>
        <p:spPr>
          <a:xfrm>
            <a:off x="1388784" y="1115568"/>
            <a:ext cx="9198864" cy="3584448"/>
          </a:xfrm>
        </p:spPr>
        <p:txBody>
          <a:bodyPr anchor="ctr">
            <a:normAutofit/>
          </a:bodyPr>
          <a:lstStyle>
            <a:lvl1pPr marL="137160" indent="-137160">
              <a:lnSpc>
                <a:spcPct val="90000"/>
              </a:lnSpc>
              <a:spcBef>
                <a:spcPts val="0"/>
              </a:spcBef>
              <a:buFont typeface="Arial" panose="020B0604020202020204" pitchFamily="34" charset="0"/>
              <a:buNone/>
              <a:defRPr sz="5000" spc="-50" baseline="0"/>
            </a:lvl1pPr>
          </a:lstStyle>
          <a:p>
            <a:pPr lvl="0"/>
            <a:r>
              <a:rPr lang="en-US" dirty="0"/>
              <a:t>Click to edit Quote</a:t>
            </a:r>
          </a:p>
        </p:txBody>
      </p:sp>
      <p:sp>
        <p:nvSpPr>
          <p:cNvPr id="4" name="Footer Placeholder 3">
            <a:extLst>
              <a:ext uri="{FF2B5EF4-FFF2-40B4-BE49-F238E27FC236}">
                <a16:creationId xmlns:a16="http://schemas.microsoft.com/office/drawing/2014/main" id="{A4AFB98B-06E5-997A-53DA-CC0E6A618ED8}"/>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5E4CA6F2-8C52-8488-999E-FEF7877BAFC3}"/>
              </a:ext>
            </a:extLst>
          </p:cNvPr>
          <p:cNvSpPr>
            <a:spLocks noGrp="1"/>
          </p:cNvSpPr>
          <p:nvPr>
            <p:ph type="dt" sz="half" idx="10"/>
          </p:nvPr>
        </p:nvSpPr>
        <p:spPr/>
        <p:txBody>
          <a:bodyPr/>
          <a:lstStyle/>
          <a:p>
            <a:fld id="{B335E6B9-2D9C-4660-92C5-78965463CC8F}" type="datetime1">
              <a:rPr lang="en-US" smtClean="0"/>
              <a:t>3/9/2026</a:t>
            </a:fld>
            <a:endParaRPr lang="en-US"/>
          </a:p>
        </p:txBody>
      </p:sp>
      <p:sp>
        <p:nvSpPr>
          <p:cNvPr id="5" name="Slide Number Placeholder 4">
            <a:extLst>
              <a:ext uri="{FF2B5EF4-FFF2-40B4-BE49-F238E27FC236}">
                <a16:creationId xmlns:a16="http://schemas.microsoft.com/office/drawing/2014/main" id="{1159DD64-9865-92B3-BED2-F770E9763D7C}"/>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1865979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with Picture 4">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717480" y="1043185"/>
            <a:ext cx="3459903" cy="2607816"/>
          </a:xfrm>
        </p:spPr>
        <p:txBody>
          <a:bodyPr vert="horz" lIns="91440" tIns="45720" rIns="91440" bIns="45720" rtlCol="0" anchor="t">
            <a:normAutofit/>
          </a:bodyPr>
          <a:lstStyle>
            <a:lvl1pPr>
              <a:defRPr lang="en-US" sz="4300" dirty="0">
                <a:solidFill>
                  <a:schemeClr val="tx2"/>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717481" y="4692866"/>
            <a:ext cx="3459902" cy="1123268"/>
          </a:xfrm>
        </p:spPr>
        <p:txBody>
          <a:bodyPr vert="horz" lIns="91440" tIns="45720" rIns="91440" bIns="45720" rtlCol="0" anchor="b">
            <a:normAutofit/>
          </a:bodyPr>
          <a:lstStyle>
            <a:lvl1pPr marL="0" indent="0">
              <a:buNone/>
              <a:defRPr lang="en-US" sz="1600" dirty="0">
                <a:solidFill>
                  <a:schemeClr val="tx2"/>
                </a:solidFill>
              </a:defRPr>
            </a:lvl1pPr>
          </a:lstStyle>
          <a:p>
            <a:pPr lvl="0"/>
            <a:r>
              <a:rPr lang="en-US"/>
              <a:t>Click to edit Master subtitle style</a:t>
            </a:r>
            <a:endParaRPr lang="en-US" dirty="0"/>
          </a:p>
        </p:txBody>
      </p:sp>
      <p:sp>
        <p:nvSpPr>
          <p:cNvPr id="10" name="Picture Placeholder 9">
            <a:extLst>
              <a:ext uri="{FF2B5EF4-FFF2-40B4-BE49-F238E27FC236}">
                <a16:creationId xmlns:a16="http://schemas.microsoft.com/office/drawing/2014/main" id="{B93E65DC-EA13-A100-8BB0-C29D33F1646A}"/>
              </a:ext>
            </a:extLst>
          </p:cNvPr>
          <p:cNvSpPr>
            <a:spLocks noGrp="1"/>
          </p:cNvSpPr>
          <p:nvPr>
            <p:ph type="pic" sz="quarter" idx="13" hasCustomPrompt="1"/>
          </p:nvPr>
        </p:nvSpPr>
        <p:spPr>
          <a:xfrm>
            <a:off x="0" y="0"/>
            <a:ext cx="12192000" cy="6858000"/>
          </a:xfrm>
          <a:custGeom>
            <a:avLst/>
            <a:gdLst>
              <a:gd name="connsiteX0" fmla="*/ 7809944 w 12192000"/>
              <a:gd name="connsiteY0" fmla="*/ 820064 h 6858000"/>
              <a:gd name="connsiteX1" fmla="*/ 7496526 w 12192000"/>
              <a:gd name="connsiteY1" fmla="*/ 1133482 h 6858000"/>
              <a:gd name="connsiteX2" fmla="*/ 7496526 w 12192000"/>
              <a:gd name="connsiteY2" fmla="*/ 5748267 h 6858000"/>
              <a:gd name="connsiteX3" fmla="*/ 7809944 w 12192000"/>
              <a:gd name="connsiteY3" fmla="*/ 6061685 h 6858000"/>
              <a:gd name="connsiteX4" fmla="*/ 11058202 w 12192000"/>
              <a:gd name="connsiteY4" fmla="*/ 6061685 h 6858000"/>
              <a:gd name="connsiteX5" fmla="*/ 11371620 w 12192000"/>
              <a:gd name="connsiteY5" fmla="*/ 5748267 h 6858000"/>
              <a:gd name="connsiteX6" fmla="*/ 11371620 w 12192000"/>
              <a:gd name="connsiteY6" fmla="*/ 1133482 h 6858000"/>
              <a:gd name="connsiteX7" fmla="*/ 11058202 w 12192000"/>
              <a:gd name="connsiteY7" fmla="*/ 820064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7809944" y="820064"/>
                </a:moveTo>
                <a:cubicBezTo>
                  <a:pt x="7636848" y="820064"/>
                  <a:pt x="7496526" y="960386"/>
                  <a:pt x="7496526" y="1133482"/>
                </a:cubicBezTo>
                <a:lnTo>
                  <a:pt x="7496526" y="5748267"/>
                </a:lnTo>
                <a:cubicBezTo>
                  <a:pt x="7496526" y="5921363"/>
                  <a:pt x="7636848" y="6061685"/>
                  <a:pt x="7809944" y="6061685"/>
                </a:cubicBezTo>
                <a:lnTo>
                  <a:pt x="11058202" y="6061685"/>
                </a:lnTo>
                <a:cubicBezTo>
                  <a:pt x="11231298" y="6061685"/>
                  <a:pt x="11371620" y="5921363"/>
                  <a:pt x="11371620" y="5748267"/>
                </a:cubicBezTo>
                <a:lnTo>
                  <a:pt x="11371620" y="1133482"/>
                </a:lnTo>
                <a:cubicBezTo>
                  <a:pt x="11371620" y="960386"/>
                  <a:pt x="11231298" y="820064"/>
                  <a:pt x="11058202" y="820064"/>
                </a:cubicBezTo>
                <a:close/>
                <a:moveTo>
                  <a:pt x="0" y="0"/>
                </a:moveTo>
                <a:lnTo>
                  <a:pt x="12192000" y="0"/>
                </a:lnTo>
                <a:lnTo>
                  <a:pt x="12192000" y="6858000"/>
                </a:lnTo>
                <a:lnTo>
                  <a:pt x="0" y="6858000"/>
                </a:lnTo>
                <a:close/>
              </a:path>
            </a:pathLst>
          </a:custGeom>
          <a:blipFill>
            <a:blip r:embed="rId2">
              <a:alphaModFix amt="60000"/>
            </a:blip>
            <a:stretch>
              <a:fillRect/>
            </a:stretch>
          </a:blipFill>
        </p:spPr>
        <p:txBody>
          <a:bodyPr wrap="square">
            <a:noAutofit/>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7505700" y="6387737"/>
            <a:ext cx="2140360" cy="338328"/>
          </a:xfrm>
        </p:spPr>
        <p:txBody>
          <a:bodyPr/>
          <a:lstStyle>
            <a:lvl1pPr>
              <a:defRPr>
                <a:solidFill>
                  <a:schemeClr val="tx2"/>
                </a:solidFill>
                <a:effectLst>
                  <a:outerShdw blurRad="38100" dist="38100" dir="2700000" algn="tl">
                    <a:srgbClr val="000000">
                      <a:alpha val="43137"/>
                    </a:srgbClr>
                  </a:outerShdw>
                </a:effectLst>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9603089" y="6377824"/>
            <a:ext cx="1384720" cy="338328"/>
          </a:xfrm>
        </p:spPr>
        <p:txBody>
          <a:bodyPr/>
          <a:lstStyle>
            <a:lvl1pPr algn="r">
              <a:defRPr>
                <a:solidFill>
                  <a:schemeClr val="tx2"/>
                </a:solidFill>
                <a:effectLst>
                  <a:outerShdw blurRad="38100" dist="38100" dir="2700000" algn="tl">
                    <a:srgbClr val="000000">
                      <a:alpha val="43137"/>
                    </a:srgbClr>
                  </a:outerShdw>
                </a:effectLst>
              </a:defRPr>
            </a:lvl1pPr>
          </a:lstStyle>
          <a:p>
            <a:fld id="{9EB9C8E0-F2E5-48F5-AA1A-981B30EA19E2}" type="datetime1">
              <a:rPr lang="en-US" smtClean="0"/>
              <a:t>3/9/2026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0987809" y="6378213"/>
            <a:ext cx="457200" cy="338328"/>
          </a:xfrm>
        </p:spPr>
        <p:txBody>
          <a:bodyPr/>
          <a:lstStyle>
            <a:lvl1pPr>
              <a:defRPr>
                <a:solidFill>
                  <a:schemeClr val="tx2"/>
                </a:solidFill>
                <a:effectLst>
                  <a:outerShdw blurRad="38100" dist="38100" dir="2700000" algn="tl">
                    <a:srgbClr val="000000">
                      <a:alpha val="43137"/>
                    </a:srgbClr>
                  </a:outerShdw>
                </a:effectLst>
              </a:defRPr>
            </a:lvl1pPr>
          </a:lstStyle>
          <a:p>
            <a:fld id="{C8116806-1FD2-4A57-B5EA-7014AB76383B}" type="slidenum">
              <a:rPr lang="en-US" smtClean="0"/>
              <a:t>‹#›</a:t>
            </a:fld>
            <a:endParaRPr lang="en-US"/>
          </a:p>
        </p:txBody>
      </p:sp>
    </p:spTree>
    <p:extLst>
      <p:ext uri="{BB962C8B-B14F-4D97-AF65-F5344CB8AC3E}">
        <p14:creationId xmlns:p14="http://schemas.microsoft.com/office/powerpoint/2010/main" val="1630338183"/>
      </p:ext>
    </p:extLst>
  </p:cSld>
  <p:clrMapOvr>
    <a:overrideClrMapping bg1="dk1" tx1="lt1" bg2="dk2" tx2="lt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Quote 2">
    <p:bg>
      <p:bgPr>
        <a:solidFill>
          <a:schemeClr val="bg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02FD12FA-BFA3-C887-EBC1-ED898186CB26}"/>
              </a:ext>
              <a:ext uri="{C183D7F6-B498-43B3-948B-1728B52AA6E4}">
                <adec:decorative xmlns:adec="http://schemas.microsoft.com/office/drawing/2017/decorative" val="1"/>
              </a:ext>
            </a:extLst>
          </p:cNvPr>
          <p:cNvSpPr/>
          <p:nvPr/>
        </p:nvSpPr>
        <p:spPr>
          <a:xfrm>
            <a:off x="620201" y="620202"/>
            <a:ext cx="10946701" cy="5617596"/>
          </a:xfrm>
          <a:prstGeom prst="roundRect">
            <a:avLst>
              <a:gd name="adj" fmla="val 5503"/>
            </a:avLst>
          </a:pr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0131542D-3EA5-35E3-406E-8496EA7D4045}"/>
              </a:ext>
            </a:extLst>
          </p:cNvPr>
          <p:cNvSpPr>
            <a:spLocks noGrp="1"/>
          </p:cNvSpPr>
          <p:nvPr>
            <p:ph type="title" hasCustomPrompt="1"/>
          </p:nvPr>
        </p:nvSpPr>
        <p:spPr>
          <a:xfrm>
            <a:off x="1619571" y="4874218"/>
            <a:ext cx="8753896" cy="666427"/>
          </a:xfrm>
        </p:spPr>
        <p:txBody>
          <a:bodyPr anchor="ctr">
            <a:normAutofit/>
          </a:bodyPr>
          <a:lstStyle>
            <a:lvl1pPr algn="r">
              <a:lnSpc>
                <a:spcPct val="90000"/>
              </a:lnSpc>
              <a:defRPr sz="1600" b="0" cap="all" spc="100" baseline="0">
                <a:solidFill>
                  <a:schemeClr val="accent1"/>
                </a:solidFill>
              </a:defRPr>
            </a:lvl1pPr>
          </a:lstStyle>
          <a:p>
            <a:r>
              <a:rPr lang="en-US" dirty="0"/>
              <a:t>Quote Author</a:t>
            </a:r>
          </a:p>
        </p:txBody>
      </p:sp>
      <p:sp>
        <p:nvSpPr>
          <p:cNvPr id="7" name="Content Placeholder 6">
            <a:extLst>
              <a:ext uri="{FF2B5EF4-FFF2-40B4-BE49-F238E27FC236}">
                <a16:creationId xmlns:a16="http://schemas.microsoft.com/office/drawing/2014/main" id="{1BBD3F2A-2B85-D7B7-24A2-D01A281CD792}"/>
              </a:ext>
            </a:extLst>
          </p:cNvPr>
          <p:cNvSpPr>
            <a:spLocks noGrp="1"/>
          </p:cNvSpPr>
          <p:nvPr>
            <p:ph sz="quarter" idx="13" hasCustomPrompt="1"/>
          </p:nvPr>
        </p:nvSpPr>
        <p:spPr>
          <a:xfrm>
            <a:off x="1619571" y="1410343"/>
            <a:ext cx="8753895" cy="3301141"/>
          </a:xfrm>
        </p:spPr>
        <p:txBody>
          <a:bodyPr anchor="t">
            <a:normAutofit/>
          </a:bodyPr>
          <a:lstStyle>
            <a:lvl1pPr marL="164592" indent="-164592">
              <a:lnSpc>
                <a:spcPct val="90000"/>
              </a:lnSpc>
              <a:spcBef>
                <a:spcPts val="0"/>
              </a:spcBef>
              <a:buFont typeface="Arial" panose="020B0604020202020204" pitchFamily="34" charset="0"/>
              <a:buNone/>
              <a:defRPr sz="5000" spc="-50" baseline="0"/>
            </a:lvl1pPr>
          </a:lstStyle>
          <a:p>
            <a:pPr lvl="0"/>
            <a:r>
              <a:rPr lang="en-US" dirty="0"/>
              <a:t>Click to edit Quote</a:t>
            </a:r>
          </a:p>
        </p:txBody>
      </p:sp>
      <p:sp>
        <p:nvSpPr>
          <p:cNvPr id="4" name="Footer Placeholder 3">
            <a:extLst>
              <a:ext uri="{FF2B5EF4-FFF2-40B4-BE49-F238E27FC236}">
                <a16:creationId xmlns:a16="http://schemas.microsoft.com/office/drawing/2014/main" id="{A4AFB98B-06E5-997A-53DA-CC0E6A618ED8}"/>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5E4CA6F2-8C52-8488-999E-FEF7877BAFC3}"/>
              </a:ext>
            </a:extLst>
          </p:cNvPr>
          <p:cNvSpPr>
            <a:spLocks noGrp="1"/>
          </p:cNvSpPr>
          <p:nvPr>
            <p:ph type="dt" sz="half" idx="10"/>
          </p:nvPr>
        </p:nvSpPr>
        <p:spPr/>
        <p:txBody>
          <a:bodyPr/>
          <a:lstStyle/>
          <a:p>
            <a:fld id="{3F82639A-C38B-4DC4-A89D-3A41E7A79ECD}" type="datetime1">
              <a:rPr lang="en-US" smtClean="0"/>
              <a:t>3/9/2026</a:t>
            </a:fld>
            <a:endParaRPr lang="en-US"/>
          </a:p>
        </p:txBody>
      </p:sp>
      <p:sp>
        <p:nvSpPr>
          <p:cNvPr id="5" name="Slide Number Placeholder 4">
            <a:extLst>
              <a:ext uri="{FF2B5EF4-FFF2-40B4-BE49-F238E27FC236}">
                <a16:creationId xmlns:a16="http://schemas.microsoft.com/office/drawing/2014/main" id="{1159DD64-9865-92B3-BED2-F770E9763D7C}"/>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2040654777"/>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3">
    <p:bg>
      <p:bgPr>
        <a:solidFill>
          <a:schemeClr val="bg2"/>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4A62FBA2-0B46-6A28-875D-1D493CFAC7EE}"/>
              </a:ext>
              <a:ext uri="{C183D7F6-B498-43B3-948B-1728B52AA6E4}">
                <adec:decorative xmlns:adec="http://schemas.microsoft.com/office/drawing/2017/decorative" val="1"/>
              </a:ext>
            </a:extLst>
          </p:cNvPr>
          <p:cNvSpPr/>
          <p:nvPr/>
        </p:nvSpPr>
        <p:spPr>
          <a:xfrm>
            <a:off x="4914900" y="681175"/>
            <a:ext cx="6594684" cy="5495650"/>
          </a:xfrm>
          <a:prstGeom prst="roundRect">
            <a:avLst>
              <a:gd name="adj" fmla="val 5579"/>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0131542D-3EA5-35E3-406E-8496EA7D4045}"/>
              </a:ext>
            </a:extLst>
          </p:cNvPr>
          <p:cNvSpPr>
            <a:spLocks noGrp="1"/>
          </p:cNvSpPr>
          <p:nvPr>
            <p:ph type="title" hasCustomPrompt="1"/>
          </p:nvPr>
        </p:nvSpPr>
        <p:spPr>
          <a:xfrm>
            <a:off x="5727126" y="5053386"/>
            <a:ext cx="5337341" cy="829328"/>
          </a:xfrm>
        </p:spPr>
        <p:txBody>
          <a:bodyPr anchor="ctr">
            <a:normAutofit/>
          </a:bodyPr>
          <a:lstStyle>
            <a:lvl1pPr algn="r">
              <a:lnSpc>
                <a:spcPct val="90000"/>
              </a:lnSpc>
              <a:defRPr sz="1600" b="0" cap="all" spc="100" baseline="0">
                <a:solidFill>
                  <a:schemeClr val="tx1"/>
                </a:solidFill>
              </a:defRPr>
            </a:lvl1pPr>
          </a:lstStyle>
          <a:p>
            <a:r>
              <a:rPr lang="en-US" dirty="0"/>
              <a:t>Quote Author</a:t>
            </a:r>
          </a:p>
        </p:txBody>
      </p:sp>
      <p:sp>
        <p:nvSpPr>
          <p:cNvPr id="7" name="Content Placeholder 6">
            <a:extLst>
              <a:ext uri="{FF2B5EF4-FFF2-40B4-BE49-F238E27FC236}">
                <a16:creationId xmlns:a16="http://schemas.microsoft.com/office/drawing/2014/main" id="{1BBD3F2A-2B85-D7B7-24A2-D01A281CD792}"/>
              </a:ext>
            </a:extLst>
          </p:cNvPr>
          <p:cNvSpPr>
            <a:spLocks noGrp="1"/>
          </p:cNvSpPr>
          <p:nvPr>
            <p:ph sz="quarter" idx="13" hasCustomPrompt="1"/>
          </p:nvPr>
        </p:nvSpPr>
        <p:spPr>
          <a:xfrm>
            <a:off x="5374790" y="1078029"/>
            <a:ext cx="5337340" cy="3603028"/>
          </a:xfrm>
        </p:spPr>
        <p:txBody>
          <a:bodyPr anchor="t">
            <a:normAutofit/>
          </a:bodyPr>
          <a:lstStyle>
            <a:lvl1pPr marL="164592" indent="-164592">
              <a:lnSpc>
                <a:spcPct val="95000"/>
              </a:lnSpc>
              <a:spcBef>
                <a:spcPts val="0"/>
              </a:spcBef>
              <a:buFont typeface="Arial" panose="020B0604020202020204" pitchFamily="34" charset="0"/>
              <a:buNone/>
              <a:defRPr sz="4300" spc="-50" baseline="0"/>
            </a:lvl1pPr>
          </a:lstStyle>
          <a:p>
            <a:pPr lvl="0"/>
            <a:r>
              <a:rPr lang="en-US" dirty="0"/>
              <a:t>Click to edit Quote</a:t>
            </a:r>
          </a:p>
        </p:txBody>
      </p:sp>
      <p:sp>
        <p:nvSpPr>
          <p:cNvPr id="4" name="Footer Placeholder 3">
            <a:extLst>
              <a:ext uri="{FF2B5EF4-FFF2-40B4-BE49-F238E27FC236}">
                <a16:creationId xmlns:a16="http://schemas.microsoft.com/office/drawing/2014/main" id="{A4AFB98B-06E5-997A-53DA-CC0E6A618ED8}"/>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5E4CA6F2-8C52-8488-999E-FEF7877BAFC3}"/>
              </a:ext>
            </a:extLst>
          </p:cNvPr>
          <p:cNvSpPr>
            <a:spLocks noGrp="1"/>
          </p:cNvSpPr>
          <p:nvPr>
            <p:ph type="dt" sz="half" idx="10"/>
          </p:nvPr>
        </p:nvSpPr>
        <p:spPr/>
        <p:txBody>
          <a:bodyPr/>
          <a:lstStyle/>
          <a:p>
            <a:fld id="{F5CB1CF8-32E9-4DB7-83A6-BE10A0AD5321}" type="datetime1">
              <a:rPr lang="en-US" smtClean="0"/>
              <a:t>3/9/2026</a:t>
            </a:fld>
            <a:endParaRPr lang="en-US"/>
          </a:p>
        </p:txBody>
      </p:sp>
      <p:sp>
        <p:nvSpPr>
          <p:cNvPr id="5" name="Slide Number Placeholder 4">
            <a:extLst>
              <a:ext uri="{FF2B5EF4-FFF2-40B4-BE49-F238E27FC236}">
                <a16:creationId xmlns:a16="http://schemas.microsoft.com/office/drawing/2014/main" id="{1159DD64-9865-92B3-BED2-F770E9763D7C}"/>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3647667553"/>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Quote 4">
    <p:bg>
      <p:bgPr>
        <a:solidFill>
          <a:schemeClr val="accent1">
            <a:lumMod val="75000"/>
          </a:schemeClr>
        </a:solidFill>
        <a:effectLst/>
      </p:bgPr>
    </p:bg>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E09F9171-FD47-8BB5-3DF9-885F03500FB9}"/>
              </a:ext>
              <a:ext uri="{C183D7F6-B498-43B3-948B-1728B52AA6E4}">
                <adec:decorative xmlns:adec="http://schemas.microsoft.com/office/drawing/2017/decorative" val="1"/>
              </a:ext>
            </a:extLst>
          </p:cNvPr>
          <p:cNvSpPr/>
          <p:nvPr/>
        </p:nvSpPr>
        <p:spPr>
          <a:xfrm>
            <a:off x="1880801" y="1175284"/>
            <a:ext cx="8430399" cy="4507431"/>
          </a:xfrm>
          <a:prstGeom prst="roundRect">
            <a:avLst>
              <a:gd name="adj" fmla="val 10241"/>
            </a:avLst>
          </a:prstGeom>
          <a:solidFill>
            <a:schemeClr val="accent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0131542D-3EA5-35E3-406E-8496EA7D4045}"/>
              </a:ext>
            </a:extLst>
          </p:cNvPr>
          <p:cNvSpPr>
            <a:spLocks noGrp="1"/>
          </p:cNvSpPr>
          <p:nvPr>
            <p:ph type="title" hasCustomPrompt="1"/>
          </p:nvPr>
        </p:nvSpPr>
        <p:spPr>
          <a:xfrm>
            <a:off x="2506436" y="4727007"/>
            <a:ext cx="7179129" cy="693019"/>
          </a:xfrm>
        </p:spPr>
        <p:txBody>
          <a:bodyPr anchor="t">
            <a:normAutofit/>
          </a:bodyPr>
          <a:lstStyle>
            <a:lvl1pPr algn="ctr">
              <a:lnSpc>
                <a:spcPct val="120000"/>
              </a:lnSpc>
              <a:defRPr sz="1400" b="0" cap="all" spc="100" baseline="0">
                <a:solidFill>
                  <a:srgbClr val="F0EDE6"/>
                </a:solidFill>
              </a:defRPr>
            </a:lvl1pPr>
          </a:lstStyle>
          <a:p>
            <a:r>
              <a:rPr lang="en-US" dirty="0"/>
              <a:t>Quote Author</a:t>
            </a:r>
          </a:p>
        </p:txBody>
      </p:sp>
      <p:sp>
        <p:nvSpPr>
          <p:cNvPr id="7" name="Content Placeholder 6">
            <a:extLst>
              <a:ext uri="{FF2B5EF4-FFF2-40B4-BE49-F238E27FC236}">
                <a16:creationId xmlns:a16="http://schemas.microsoft.com/office/drawing/2014/main" id="{1BBD3F2A-2B85-D7B7-24A2-D01A281CD792}"/>
              </a:ext>
            </a:extLst>
          </p:cNvPr>
          <p:cNvSpPr>
            <a:spLocks noGrp="1"/>
          </p:cNvSpPr>
          <p:nvPr>
            <p:ph sz="quarter" idx="13" hasCustomPrompt="1"/>
          </p:nvPr>
        </p:nvSpPr>
        <p:spPr>
          <a:xfrm>
            <a:off x="2506436" y="1638300"/>
            <a:ext cx="7179129" cy="2972201"/>
          </a:xfrm>
        </p:spPr>
        <p:txBody>
          <a:bodyPr anchor="ctr">
            <a:normAutofit/>
          </a:bodyPr>
          <a:lstStyle>
            <a:lvl1pPr marL="137160" indent="-137160" algn="ctr">
              <a:lnSpc>
                <a:spcPct val="90000"/>
              </a:lnSpc>
              <a:spcBef>
                <a:spcPts val="0"/>
              </a:spcBef>
              <a:buFont typeface="Arial" panose="020B0604020202020204" pitchFamily="34" charset="0"/>
              <a:buNone/>
              <a:defRPr sz="4000" spc="-50" baseline="0">
                <a:solidFill>
                  <a:srgbClr val="F0EDE6"/>
                </a:solidFill>
              </a:defRPr>
            </a:lvl1pPr>
          </a:lstStyle>
          <a:p>
            <a:pPr lvl="0"/>
            <a:r>
              <a:rPr lang="en-US" dirty="0"/>
              <a:t>Click to edit Quote</a:t>
            </a:r>
          </a:p>
        </p:txBody>
      </p:sp>
      <p:sp>
        <p:nvSpPr>
          <p:cNvPr id="4" name="Footer Placeholder 3">
            <a:extLst>
              <a:ext uri="{FF2B5EF4-FFF2-40B4-BE49-F238E27FC236}">
                <a16:creationId xmlns:a16="http://schemas.microsoft.com/office/drawing/2014/main" id="{A4AFB98B-06E5-997A-53DA-CC0E6A618ED8}"/>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3" name="Date Placeholder 2">
            <a:extLst>
              <a:ext uri="{FF2B5EF4-FFF2-40B4-BE49-F238E27FC236}">
                <a16:creationId xmlns:a16="http://schemas.microsoft.com/office/drawing/2014/main" id="{5E4CA6F2-8C52-8488-999E-FEF7877BAFC3}"/>
              </a:ext>
            </a:extLst>
          </p:cNvPr>
          <p:cNvSpPr>
            <a:spLocks noGrp="1"/>
          </p:cNvSpPr>
          <p:nvPr>
            <p:ph type="dt" sz="half" idx="10"/>
          </p:nvPr>
        </p:nvSpPr>
        <p:spPr/>
        <p:txBody>
          <a:bodyPr/>
          <a:lstStyle>
            <a:lvl1pPr>
              <a:defRPr>
                <a:solidFill>
                  <a:schemeClr val="tx2"/>
                </a:solidFill>
              </a:defRPr>
            </a:lvl1pPr>
          </a:lstStyle>
          <a:p>
            <a:fld id="{D4283D50-03BE-4B63-B394-3AFFE93B94AD}" type="datetime1">
              <a:rPr lang="en-US" smtClean="0"/>
              <a:t>3/9/2026</a:t>
            </a:fld>
            <a:endParaRPr lang="en-US"/>
          </a:p>
        </p:txBody>
      </p:sp>
      <p:sp>
        <p:nvSpPr>
          <p:cNvPr id="5" name="Slide Number Placeholder 4">
            <a:extLst>
              <a:ext uri="{FF2B5EF4-FFF2-40B4-BE49-F238E27FC236}">
                <a16:creationId xmlns:a16="http://schemas.microsoft.com/office/drawing/2014/main" id="{1159DD64-9865-92B3-BED2-F770E9763D7C}"/>
              </a:ext>
            </a:extLst>
          </p:cNvPr>
          <p:cNvSpPr>
            <a:spLocks noGrp="1"/>
          </p:cNvSpPr>
          <p:nvPr>
            <p:ph type="sldNum" sz="quarter" idx="12"/>
          </p:nvPr>
        </p:nvSpPr>
        <p:spPr/>
        <p:txBody>
          <a:bodyPr/>
          <a:lstStyle>
            <a:lvl1pPr>
              <a:defRPr>
                <a:solidFill>
                  <a:schemeClr val="tx2"/>
                </a:solidFill>
              </a:defRPr>
            </a:lvl1pPr>
          </a:lstStyle>
          <a:p>
            <a:fld id="{C8116806-1FD2-4A57-B5EA-7014AB76383B}" type="slidenum">
              <a:rPr lang="en-US" smtClean="0"/>
              <a:t>‹#›</a:t>
            </a:fld>
            <a:endParaRPr lang="en-US"/>
          </a:p>
        </p:txBody>
      </p:sp>
    </p:spTree>
    <p:extLst>
      <p:ext uri="{BB962C8B-B14F-4D97-AF65-F5344CB8AC3E}">
        <p14:creationId xmlns:p14="http://schemas.microsoft.com/office/powerpoint/2010/main" val="3893288501"/>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Quote 5">
    <p:bg>
      <p:bgPr>
        <a:solidFill>
          <a:schemeClr val="accent1"/>
        </a:solid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8F509A19-2BCA-5719-B875-5ED135FBF473}"/>
              </a:ext>
              <a:ext uri="{C183D7F6-B498-43B3-948B-1728B52AA6E4}">
                <adec:decorative xmlns:adec="http://schemas.microsoft.com/office/drawing/2017/decorative" val="1"/>
              </a:ext>
            </a:extLst>
          </p:cNvPr>
          <p:cNvSpPr/>
          <p:nvPr/>
        </p:nvSpPr>
        <p:spPr>
          <a:xfrm>
            <a:off x="1371600" y="1088757"/>
            <a:ext cx="9484963" cy="4680487"/>
          </a:xfrm>
          <a:prstGeom prst="roundRect">
            <a:avLst>
              <a:gd name="adj" fmla="val 6755"/>
            </a:avLst>
          </a:prstGeom>
          <a:solidFill>
            <a:schemeClr val="accent1">
              <a:lumMod val="60000"/>
              <a:lumOff val="40000"/>
              <a:alpha val="50000"/>
            </a:schemeClr>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0131542D-3EA5-35E3-406E-8496EA7D4045}"/>
              </a:ext>
            </a:extLst>
          </p:cNvPr>
          <p:cNvSpPr>
            <a:spLocks noGrp="1"/>
          </p:cNvSpPr>
          <p:nvPr>
            <p:ph type="title" hasCustomPrompt="1"/>
          </p:nvPr>
        </p:nvSpPr>
        <p:spPr>
          <a:xfrm>
            <a:off x="2046022" y="4652721"/>
            <a:ext cx="8105614" cy="666427"/>
          </a:xfrm>
        </p:spPr>
        <p:txBody>
          <a:bodyPr anchor="ctr">
            <a:normAutofit/>
          </a:bodyPr>
          <a:lstStyle>
            <a:lvl1pPr algn="r">
              <a:lnSpc>
                <a:spcPct val="90000"/>
              </a:lnSpc>
              <a:defRPr sz="1600" b="0" cap="all" spc="100" baseline="0">
                <a:solidFill>
                  <a:schemeClr val="tx2"/>
                </a:solidFill>
              </a:defRPr>
            </a:lvl1pPr>
          </a:lstStyle>
          <a:p>
            <a:r>
              <a:rPr lang="en-US" dirty="0"/>
              <a:t>Quote Author</a:t>
            </a:r>
          </a:p>
        </p:txBody>
      </p:sp>
      <p:sp>
        <p:nvSpPr>
          <p:cNvPr id="7" name="Content Placeholder 6">
            <a:extLst>
              <a:ext uri="{FF2B5EF4-FFF2-40B4-BE49-F238E27FC236}">
                <a16:creationId xmlns:a16="http://schemas.microsoft.com/office/drawing/2014/main" id="{1BBD3F2A-2B85-D7B7-24A2-D01A281CD792}"/>
              </a:ext>
            </a:extLst>
          </p:cNvPr>
          <p:cNvSpPr>
            <a:spLocks noGrp="1"/>
          </p:cNvSpPr>
          <p:nvPr>
            <p:ph sz="quarter" idx="13" hasCustomPrompt="1"/>
          </p:nvPr>
        </p:nvSpPr>
        <p:spPr>
          <a:xfrm>
            <a:off x="2036398" y="1638300"/>
            <a:ext cx="8105614" cy="2898186"/>
          </a:xfrm>
        </p:spPr>
        <p:txBody>
          <a:bodyPr anchor="t">
            <a:normAutofit/>
          </a:bodyPr>
          <a:lstStyle>
            <a:lvl1pPr marL="164592" indent="-164592">
              <a:lnSpc>
                <a:spcPct val="90000"/>
              </a:lnSpc>
              <a:spcBef>
                <a:spcPts val="0"/>
              </a:spcBef>
              <a:buFont typeface="Arial" panose="020B0604020202020204" pitchFamily="34" charset="0"/>
              <a:buNone/>
              <a:defRPr sz="5000" spc="-50" baseline="0">
                <a:solidFill>
                  <a:schemeClr val="tx2"/>
                </a:solidFill>
              </a:defRPr>
            </a:lvl1pPr>
          </a:lstStyle>
          <a:p>
            <a:pPr lvl="0"/>
            <a:r>
              <a:rPr lang="en-US" dirty="0"/>
              <a:t>Click to edit Quote</a:t>
            </a:r>
          </a:p>
        </p:txBody>
      </p:sp>
      <p:sp>
        <p:nvSpPr>
          <p:cNvPr id="4" name="Footer Placeholder 3">
            <a:extLst>
              <a:ext uri="{FF2B5EF4-FFF2-40B4-BE49-F238E27FC236}">
                <a16:creationId xmlns:a16="http://schemas.microsoft.com/office/drawing/2014/main" id="{A4AFB98B-06E5-997A-53DA-CC0E6A618ED8}"/>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3" name="Date Placeholder 2">
            <a:extLst>
              <a:ext uri="{FF2B5EF4-FFF2-40B4-BE49-F238E27FC236}">
                <a16:creationId xmlns:a16="http://schemas.microsoft.com/office/drawing/2014/main" id="{5E4CA6F2-8C52-8488-999E-FEF7877BAFC3}"/>
              </a:ext>
            </a:extLst>
          </p:cNvPr>
          <p:cNvSpPr>
            <a:spLocks noGrp="1"/>
          </p:cNvSpPr>
          <p:nvPr>
            <p:ph type="dt" sz="half" idx="10"/>
          </p:nvPr>
        </p:nvSpPr>
        <p:spPr/>
        <p:txBody>
          <a:bodyPr/>
          <a:lstStyle>
            <a:lvl1pPr>
              <a:defRPr>
                <a:solidFill>
                  <a:schemeClr val="tx2"/>
                </a:solidFill>
              </a:defRPr>
            </a:lvl1pPr>
          </a:lstStyle>
          <a:p>
            <a:fld id="{07DA69C6-AB86-4555-AFCA-374D463A1405}" type="datetime1">
              <a:rPr lang="en-US" smtClean="0"/>
              <a:t>3/9/2026</a:t>
            </a:fld>
            <a:endParaRPr lang="en-US"/>
          </a:p>
        </p:txBody>
      </p:sp>
      <p:sp>
        <p:nvSpPr>
          <p:cNvPr id="5" name="Slide Number Placeholder 4">
            <a:extLst>
              <a:ext uri="{FF2B5EF4-FFF2-40B4-BE49-F238E27FC236}">
                <a16:creationId xmlns:a16="http://schemas.microsoft.com/office/drawing/2014/main" id="{1159DD64-9865-92B3-BED2-F770E9763D7C}"/>
              </a:ext>
            </a:extLst>
          </p:cNvPr>
          <p:cNvSpPr>
            <a:spLocks noGrp="1"/>
          </p:cNvSpPr>
          <p:nvPr>
            <p:ph type="sldNum" sz="quarter" idx="12"/>
          </p:nvPr>
        </p:nvSpPr>
        <p:spPr/>
        <p:txBody>
          <a:bodyPr/>
          <a:lstStyle>
            <a:lvl1pPr>
              <a:defRPr>
                <a:solidFill>
                  <a:schemeClr val="tx2"/>
                </a:solidFill>
              </a:defRPr>
            </a:lvl1pPr>
          </a:lstStyle>
          <a:p>
            <a:fld id="{C8116806-1FD2-4A57-B5EA-7014AB76383B}" type="slidenum">
              <a:rPr lang="en-US" smtClean="0"/>
              <a:t>‹#›</a:t>
            </a:fld>
            <a:endParaRPr lang="en-US"/>
          </a:p>
        </p:txBody>
      </p:sp>
    </p:spTree>
    <p:extLst>
      <p:ext uri="{BB962C8B-B14F-4D97-AF65-F5344CB8AC3E}">
        <p14:creationId xmlns:p14="http://schemas.microsoft.com/office/powerpoint/2010/main" val="343190527"/>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82880" y="219456"/>
            <a:ext cx="11326704" cy="1041564"/>
          </a:xfrm>
        </p:spPr>
        <p:txBody>
          <a:body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DA7BFCD9-16A4-5745-7BB3-7836095FF16B}"/>
              </a:ext>
            </a:extLst>
          </p:cNvPr>
          <p:cNvSpPr>
            <a:spLocks noGrp="1"/>
          </p:cNvSpPr>
          <p:nvPr>
            <p:ph type="body" sz="quarter" idx="13"/>
          </p:nvPr>
        </p:nvSpPr>
        <p:spPr>
          <a:xfrm>
            <a:off x="182880" y="1645920"/>
            <a:ext cx="5416759" cy="4725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a:extLst>
              <a:ext uri="{FF2B5EF4-FFF2-40B4-BE49-F238E27FC236}">
                <a16:creationId xmlns:a16="http://schemas.microsoft.com/office/drawing/2014/main" id="{F30EDC57-7D17-D4C8-5C60-A44A480EA997}"/>
              </a:ext>
            </a:extLst>
          </p:cNvPr>
          <p:cNvSpPr>
            <a:spLocks noGrp="1"/>
          </p:cNvSpPr>
          <p:nvPr>
            <p:ph type="body" sz="quarter" idx="14"/>
          </p:nvPr>
        </p:nvSpPr>
        <p:spPr>
          <a:xfrm>
            <a:off x="6248400" y="1645920"/>
            <a:ext cx="5261184" cy="4725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0B5B9CE9-04E1-4A30-9610-62B3B25B32C1}" type="datetime1">
              <a:rPr lang="en-US" smtClean="0"/>
              <a:t>3/9/2026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42901779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181186" y="219456"/>
            <a:ext cx="11274552" cy="78985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181185" y="1009307"/>
            <a:ext cx="5212080" cy="559834"/>
          </a:xfrm>
        </p:spPr>
        <p:txBody>
          <a:bodyPr anchor="b">
            <a:normAutofit/>
          </a:bodyPr>
          <a:lstStyle>
            <a:lvl1pPr marL="0" indent="0">
              <a:lnSpc>
                <a:spcPct val="90000"/>
              </a:lnSpc>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10">
            <a:extLst>
              <a:ext uri="{FF2B5EF4-FFF2-40B4-BE49-F238E27FC236}">
                <a16:creationId xmlns:a16="http://schemas.microsoft.com/office/drawing/2014/main" id="{7B5BB1DC-4DAA-D220-25A9-5752C158FDD3}"/>
              </a:ext>
            </a:extLst>
          </p:cNvPr>
          <p:cNvSpPr>
            <a:spLocks noGrp="1"/>
          </p:cNvSpPr>
          <p:nvPr>
            <p:ph type="body" sz="quarter" idx="13"/>
          </p:nvPr>
        </p:nvSpPr>
        <p:spPr>
          <a:xfrm>
            <a:off x="181631" y="1649451"/>
            <a:ext cx="5211762"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245352" y="1009307"/>
            <a:ext cx="5212080" cy="559834"/>
          </a:xfrm>
        </p:spPr>
        <p:txBody>
          <a:bodyPr anchor="b">
            <a:normAutofit/>
          </a:bodyPr>
          <a:lstStyle>
            <a:lvl1pPr marL="0" indent="0">
              <a:lnSpc>
                <a:spcPct val="90000"/>
              </a:lnSpc>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12">
            <a:extLst>
              <a:ext uri="{FF2B5EF4-FFF2-40B4-BE49-F238E27FC236}">
                <a16:creationId xmlns:a16="http://schemas.microsoft.com/office/drawing/2014/main" id="{BAB67A04-5E8D-18C5-D47A-A5B5CFE568A1}"/>
              </a:ext>
            </a:extLst>
          </p:cNvPr>
          <p:cNvSpPr>
            <a:spLocks noGrp="1"/>
          </p:cNvSpPr>
          <p:nvPr>
            <p:ph type="body" sz="quarter" idx="14"/>
          </p:nvPr>
        </p:nvSpPr>
        <p:spPr>
          <a:xfrm>
            <a:off x="6245352" y="1649451"/>
            <a:ext cx="521335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a:t>Sample Footer Text</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C397DEDC-8F58-44F8-A177-8A00C8A4C6DB}" type="datetime1">
              <a:rPr lang="en-US" smtClean="0"/>
              <a:t>3/9/2026</a:t>
            </a:fld>
            <a:endParaRPr lang="en-US"/>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1441831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1C995DE8-BB4A-408C-A60C-374B496D02BA}" type="datetime1">
              <a:rPr lang="en-US" smtClean="0"/>
              <a:t>3/9/2026</a:t>
            </a:fld>
            <a:endParaRPr lang="en-US"/>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5552115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a:t>Sample Footer Text</a:t>
            </a:r>
          </a:p>
        </p:txBody>
      </p:sp>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646851F7-84B8-47C4-B767-E94FA9BAA188}" type="datetime1">
              <a:rPr lang="en-US" smtClean="0"/>
              <a:t>3/9/2026</a:t>
            </a:fld>
            <a:endParaRPr lang="en-US"/>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6319751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178704" y="218113"/>
            <a:ext cx="3363393" cy="2345471"/>
          </a:xfrm>
        </p:spPr>
        <p:txBody>
          <a:bodyPr anchor="t">
            <a:normAutofit/>
          </a:bodyPr>
          <a:lstStyle>
            <a:lvl1pPr>
              <a:defRPr sz="30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178704" y="2563586"/>
            <a:ext cx="3363393" cy="3708232"/>
          </a:xfrm>
        </p:spPr>
        <p:txBody>
          <a:bodyPr anchor="b">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4914900" y="218114"/>
            <a:ext cx="6688836" cy="6088068"/>
          </a:xfrm>
        </p:spPr>
        <p:txBody>
          <a:bodyPr vert="horz" lIns="91440" tIns="45720" rIns="91440" bIns="45720" rtlCol="0">
            <a:norm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93482DE2-0335-4BF2-A8F9-5A9E4F82FC09}" type="datetime1">
              <a:rPr lang="en-US" smtClean="0"/>
              <a:t>3/9/2026</a:t>
            </a:fld>
            <a:endParaRPr lang="en-US"/>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41278008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182880" y="219456"/>
            <a:ext cx="3176337" cy="2628249"/>
          </a:xfrm>
        </p:spPr>
        <p:txBody>
          <a:bodyPr anchor="t">
            <a:normAutofit/>
          </a:bodyPr>
          <a:lstStyle>
            <a:lvl1pPr>
              <a:defRPr sz="30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178705" y="2847706"/>
            <a:ext cx="3180512" cy="3424111"/>
          </a:xfrm>
        </p:spPr>
        <p:txBody>
          <a:bodyPr vert="horz" lIns="91440" tIns="45720" rIns="91440" bIns="45720" rtlCol="0" anchor="b">
            <a:normAutofit/>
          </a:bodyPr>
          <a:lstStyle>
            <a:lvl1pPr marL="0" indent="0">
              <a:buNone/>
              <a:defRPr lang="en-US" dirty="0"/>
            </a:lvl1pPr>
          </a:lstStyle>
          <a:p>
            <a:pPr lvl="0"/>
            <a:r>
              <a:rPr lang="en-US"/>
              <a:t>Click to edit Master text styles</a:t>
            </a:r>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a:xfrm>
            <a:off x="178704" y="6387128"/>
            <a:ext cx="2016929" cy="338328"/>
          </a:xfrm>
        </p:spPr>
        <p:txBody>
          <a:bodyPr/>
          <a:lstStyle/>
          <a:p>
            <a:r>
              <a:rPr lang="en-US"/>
              <a:t>Sample Footer Text</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a:xfrm>
            <a:off x="2310493" y="6387128"/>
            <a:ext cx="917224" cy="338328"/>
          </a:xfrm>
        </p:spPr>
        <p:txBody>
          <a:bodyPr/>
          <a:lstStyle/>
          <a:p>
            <a:fld id="{842EC803-812E-4F8B-A77B-00A746763209}" type="datetime1">
              <a:rPr lang="en-US" smtClean="0"/>
              <a:t>3/9/2026</a:t>
            </a:fld>
            <a:endParaRPr lang="en-US"/>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a:xfrm>
            <a:off x="3227717" y="6387128"/>
            <a:ext cx="457200" cy="338328"/>
          </a:xfrm>
        </p:spPr>
        <p:txBody>
          <a:bodyPr/>
          <a:lstStyle/>
          <a:p>
            <a:fld id="{C8116806-1FD2-4A57-B5EA-7014AB76383B}" type="slidenum">
              <a:rPr lang="en-US" smtClean="0"/>
              <a:t>‹#›</a:t>
            </a:fld>
            <a:endParaRPr lang="en-US"/>
          </a:p>
        </p:txBody>
      </p:sp>
      <p:sp>
        <p:nvSpPr>
          <p:cNvPr id="12" name="Picture Placeholder 2">
            <a:extLst>
              <a:ext uri="{FF2B5EF4-FFF2-40B4-BE49-F238E27FC236}">
                <a16:creationId xmlns:a16="http://schemas.microsoft.com/office/drawing/2014/main" id="{ADACA751-BBB2-3E33-EA6C-54B4A7F6842B}"/>
              </a:ext>
            </a:extLst>
          </p:cNvPr>
          <p:cNvSpPr>
            <a:spLocks noGrp="1"/>
          </p:cNvSpPr>
          <p:nvPr>
            <p:ph type="pic" idx="1" hasCustomPrompt="1"/>
          </p:nvPr>
        </p:nvSpPr>
        <p:spPr>
          <a:xfrm>
            <a:off x="3962400" y="266700"/>
            <a:ext cx="7962900" cy="6324600"/>
          </a:xfrm>
          <a:custGeom>
            <a:avLst/>
            <a:gdLst>
              <a:gd name="connsiteX0" fmla="*/ 264355 w 6785782"/>
              <a:gd name="connsiteY0" fmla="*/ 0 h 6172198"/>
              <a:gd name="connsiteX1" fmla="*/ 6521427 w 6785782"/>
              <a:gd name="connsiteY1" fmla="*/ 0 h 6172198"/>
              <a:gd name="connsiteX2" fmla="*/ 6785782 w 6785782"/>
              <a:gd name="connsiteY2" fmla="*/ 264355 h 6172198"/>
              <a:gd name="connsiteX3" fmla="*/ 6785782 w 6785782"/>
              <a:gd name="connsiteY3" fmla="*/ 5907843 h 6172198"/>
              <a:gd name="connsiteX4" fmla="*/ 6521427 w 6785782"/>
              <a:gd name="connsiteY4" fmla="*/ 6172198 h 6172198"/>
              <a:gd name="connsiteX5" fmla="*/ 264355 w 6785782"/>
              <a:gd name="connsiteY5" fmla="*/ 6172198 h 6172198"/>
              <a:gd name="connsiteX6" fmla="*/ 0 w 6785782"/>
              <a:gd name="connsiteY6" fmla="*/ 5907843 h 6172198"/>
              <a:gd name="connsiteX7" fmla="*/ 0 w 6785782"/>
              <a:gd name="connsiteY7" fmla="*/ 264355 h 6172198"/>
              <a:gd name="connsiteX8" fmla="*/ 264355 w 6785782"/>
              <a:gd name="connsiteY8" fmla="*/ 0 h 617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85782" h="6172198">
                <a:moveTo>
                  <a:pt x="264355" y="0"/>
                </a:moveTo>
                <a:lnTo>
                  <a:pt x="6521427" y="0"/>
                </a:lnTo>
                <a:cubicBezTo>
                  <a:pt x="6667426" y="0"/>
                  <a:pt x="6785782" y="118356"/>
                  <a:pt x="6785782" y="264355"/>
                </a:cubicBezTo>
                <a:lnTo>
                  <a:pt x="6785782" y="5907843"/>
                </a:lnTo>
                <a:cubicBezTo>
                  <a:pt x="6785782" y="6053842"/>
                  <a:pt x="6667426" y="6172198"/>
                  <a:pt x="6521427" y="6172198"/>
                </a:cubicBezTo>
                <a:lnTo>
                  <a:pt x="264355" y="6172198"/>
                </a:lnTo>
                <a:cubicBezTo>
                  <a:pt x="118356" y="6172198"/>
                  <a:pt x="0" y="6053842"/>
                  <a:pt x="0" y="5907843"/>
                </a:cubicBezTo>
                <a:lnTo>
                  <a:pt x="0" y="264355"/>
                </a:lnTo>
                <a:cubicBezTo>
                  <a:pt x="0" y="118356"/>
                  <a:pt x="118356" y="0"/>
                  <a:pt x="264355" y="0"/>
                </a:cubicBezTo>
                <a:close/>
              </a:path>
            </a:pathLst>
          </a:custGeom>
          <a:blipFill dpi="0" rotWithShape="1">
            <a:blip r:embed="rId2">
              <a:alphaModFix amt="60000"/>
            </a:blip>
            <a:srcRect/>
            <a:stretch>
              <a:fillRect/>
            </a:stretch>
          </a:blipFill>
        </p:spPr>
        <p:txBody>
          <a:bodyPr wrap="square">
            <a:no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Tree>
    <p:extLst>
      <p:ext uri="{BB962C8B-B14F-4D97-AF65-F5344CB8AC3E}">
        <p14:creationId xmlns:p14="http://schemas.microsoft.com/office/powerpoint/2010/main" val="504685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with Picture 5">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38305" y="208156"/>
            <a:ext cx="5729095" cy="3135408"/>
          </a:xfrm>
        </p:spPr>
        <p:txBody>
          <a:bodyPr vert="horz" lIns="91440" tIns="45720" rIns="91440" bIns="45720" rtlCol="0" anchor="t">
            <a:normAutofit/>
          </a:bodyPr>
          <a:lstStyle>
            <a:lvl1pPr>
              <a:defRPr lang="en-US" sz="6000" dirty="0">
                <a:solidFill>
                  <a:schemeClr val="tx2"/>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85854" y="4846320"/>
            <a:ext cx="4462346" cy="1380744"/>
          </a:xfrm>
        </p:spPr>
        <p:txBody>
          <a:bodyPr vert="horz" lIns="91440" tIns="45720" rIns="91440" bIns="45720" rtlCol="0" anchor="b">
            <a:normAutofit/>
          </a:bodyPr>
          <a:lstStyle>
            <a:lvl1pPr marL="0" indent="0">
              <a:buNone/>
              <a:defRPr lang="en-US" sz="1600">
                <a:solidFill>
                  <a:schemeClr val="tx2"/>
                </a:solidFill>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5792911" y="6387128"/>
            <a:ext cx="1032084" cy="338328"/>
          </a:xfrm>
        </p:spPr>
        <p:txBody>
          <a:bodyPr/>
          <a:lstStyle>
            <a:lvl1pPr>
              <a:defRPr>
                <a:solidFill>
                  <a:schemeClr val="tx2"/>
                </a:solidFill>
                <a:effectLst/>
              </a:defRPr>
            </a:lvl1pPr>
          </a:lstStyle>
          <a:p>
            <a:fld id="{829B12D8-BAC5-43A1-A3F4-51BF1A7E7117}" type="datetime1">
              <a:rPr lang="en-US" smtClean="0"/>
              <a:t>3/9/2026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6824995" y="6387128"/>
            <a:ext cx="457200" cy="338328"/>
          </a:xfrm>
        </p:spPr>
        <p:txBody>
          <a:bodyPr/>
          <a:lstStyle>
            <a:lvl1pPr>
              <a:defRPr>
                <a:solidFill>
                  <a:schemeClr val="tx2"/>
                </a:solidFill>
              </a:defRPr>
            </a:lvl1pPr>
          </a:lstStyle>
          <a:p>
            <a:fld id="{C8116806-1FD2-4A57-B5EA-7014AB76383B}" type="slidenum">
              <a:rPr lang="en-US" smtClean="0"/>
              <a:t>‹#›</a:t>
            </a:fld>
            <a:endParaRPr lang="en-US"/>
          </a:p>
        </p:txBody>
      </p:sp>
      <p:sp>
        <p:nvSpPr>
          <p:cNvPr id="9" name="Picture Placeholder 8">
            <a:extLst>
              <a:ext uri="{FF2B5EF4-FFF2-40B4-BE49-F238E27FC236}">
                <a16:creationId xmlns:a16="http://schemas.microsoft.com/office/drawing/2014/main" id="{C18560C4-8760-7FBD-159D-6CA9346253D5}"/>
              </a:ext>
            </a:extLst>
          </p:cNvPr>
          <p:cNvSpPr>
            <a:spLocks noGrp="1"/>
          </p:cNvSpPr>
          <p:nvPr>
            <p:ph type="pic" sz="quarter" idx="13" hasCustomPrompt="1"/>
          </p:nvPr>
        </p:nvSpPr>
        <p:spPr>
          <a:xfrm>
            <a:off x="7514371" y="266700"/>
            <a:ext cx="4410930" cy="6324600"/>
          </a:xfrm>
          <a:custGeom>
            <a:avLst/>
            <a:gdLst>
              <a:gd name="connsiteX0" fmla="*/ 275374 w 4410930"/>
              <a:gd name="connsiteY0" fmla="*/ 0 h 6324600"/>
              <a:gd name="connsiteX1" fmla="*/ 4135556 w 4410930"/>
              <a:gd name="connsiteY1" fmla="*/ 0 h 6324600"/>
              <a:gd name="connsiteX2" fmla="*/ 4410930 w 4410930"/>
              <a:gd name="connsiteY2" fmla="*/ 275374 h 6324600"/>
              <a:gd name="connsiteX3" fmla="*/ 4410930 w 4410930"/>
              <a:gd name="connsiteY3" fmla="*/ 6049226 h 6324600"/>
              <a:gd name="connsiteX4" fmla="*/ 4135556 w 4410930"/>
              <a:gd name="connsiteY4" fmla="*/ 6324600 h 6324600"/>
              <a:gd name="connsiteX5" fmla="*/ 275374 w 4410930"/>
              <a:gd name="connsiteY5" fmla="*/ 6324600 h 6324600"/>
              <a:gd name="connsiteX6" fmla="*/ 0 w 4410930"/>
              <a:gd name="connsiteY6" fmla="*/ 6049226 h 6324600"/>
              <a:gd name="connsiteX7" fmla="*/ 0 w 4410930"/>
              <a:gd name="connsiteY7" fmla="*/ 275374 h 6324600"/>
              <a:gd name="connsiteX8" fmla="*/ 275374 w 4410930"/>
              <a:gd name="connsiteY8" fmla="*/ 0 h 632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930" h="6324600">
                <a:moveTo>
                  <a:pt x="275374" y="0"/>
                </a:moveTo>
                <a:lnTo>
                  <a:pt x="4135556" y="0"/>
                </a:lnTo>
                <a:cubicBezTo>
                  <a:pt x="4287641" y="0"/>
                  <a:pt x="4410930" y="123289"/>
                  <a:pt x="4410930" y="275374"/>
                </a:cubicBezTo>
                <a:lnTo>
                  <a:pt x="4410930" y="6049226"/>
                </a:lnTo>
                <a:cubicBezTo>
                  <a:pt x="4410930" y="6201311"/>
                  <a:pt x="4287641" y="6324600"/>
                  <a:pt x="4135556" y="6324600"/>
                </a:cubicBezTo>
                <a:lnTo>
                  <a:pt x="275374" y="6324600"/>
                </a:lnTo>
                <a:cubicBezTo>
                  <a:pt x="123289" y="6324600"/>
                  <a:pt x="0" y="6201311"/>
                  <a:pt x="0" y="6049226"/>
                </a:cubicBezTo>
                <a:lnTo>
                  <a:pt x="0" y="275374"/>
                </a:lnTo>
                <a:cubicBezTo>
                  <a:pt x="0" y="123289"/>
                  <a:pt x="123289" y="0"/>
                  <a:pt x="275374" y="0"/>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Tree>
    <p:extLst>
      <p:ext uri="{BB962C8B-B14F-4D97-AF65-F5344CB8AC3E}">
        <p14:creationId xmlns:p14="http://schemas.microsoft.com/office/powerpoint/2010/main" val="468830070"/>
      </p:ext>
    </p:extLst>
  </p:cSld>
  <p:clrMapOvr>
    <a:overrideClrMapping bg1="dk1" tx1="lt1" bg2="dk2" tx2="lt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nclusio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67861" y="207228"/>
            <a:ext cx="11001943" cy="1790700"/>
          </a:xfrm>
        </p:spPr>
        <p:txBody>
          <a:bodyPr anchor="t">
            <a:noAutofit/>
          </a:bodyPr>
          <a:lstStyle>
            <a:lvl1pPr>
              <a:defRPr sz="72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1022195" y="3264408"/>
            <a:ext cx="10147610" cy="283464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642CF504-FC97-4D7A-ADA4-4D7971A47BF8}" type="datetime1">
              <a:rPr lang="en-US" smtClean="0"/>
              <a:t>3/9/2026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4105637429"/>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onclusion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2915580" y="1089247"/>
            <a:ext cx="6360840" cy="2171716"/>
          </a:xfrm>
        </p:spPr>
        <p:txBody>
          <a:bodyPr anchor="b">
            <a:noAutofit/>
          </a:bodyPr>
          <a:lstStyle>
            <a:lvl1pPr algn="ctr">
              <a:defRPr sz="7200"/>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3322864" y="3499880"/>
            <a:ext cx="5543550" cy="1771650"/>
          </a:xfrm>
        </p:spPr>
        <p:txBody>
          <a:bodyPr vert="horz" lIns="91440" tIns="45720" rIns="91440" bIns="45720" rtlCol="0">
            <a:normAutofit/>
          </a:bodyPr>
          <a:lstStyle>
            <a:lvl1pPr marL="0" indent="0" algn="ctr">
              <a:buNone/>
              <a:defRPr lang="en-US" sz="1600" dirty="0"/>
            </a:lvl1pPr>
            <a:lvl2pPr marL="228600" indent="0" algn="ctr">
              <a:buNone/>
              <a:defRPr lang="en-US" sz="1600" dirty="0"/>
            </a:lvl2pPr>
            <a:lvl3pPr marL="457200" indent="0" algn="ctr">
              <a:buNone/>
              <a:defRPr lang="en-US" sz="1600" dirty="0"/>
            </a:lvl3pPr>
            <a:lvl4pPr marL="685800" indent="0" algn="ctr">
              <a:buNone/>
              <a:defRPr lang="en-US" sz="1600" dirty="0"/>
            </a:lvl4pPr>
            <a:lvl5pPr marL="914400" indent="0" algn="ctr">
              <a:buNone/>
              <a:defRPr lang="en-US" sz="16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4B6DD06E-1834-4525-8B00-CED1355A3638}" type="datetime1">
              <a:rPr lang="en-US" smtClean="0"/>
              <a:t>3/9/2026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268149519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with Picture 6">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660262" y="208754"/>
            <a:ext cx="4066072" cy="3725937"/>
          </a:xfrm>
        </p:spPr>
        <p:txBody>
          <a:bodyPr vert="horz" lIns="91440" tIns="45720" rIns="91440" bIns="45720" rtlCol="0" anchor="t">
            <a:normAutofit/>
          </a:bodyPr>
          <a:lstStyle>
            <a:lvl1pPr>
              <a:defRPr lang="en-US" sz="5000" dirty="0">
                <a:solidFill>
                  <a:schemeClr val="tx2"/>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668729" y="4846320"/>
            <a:ext cx="4066072" cy="1380744"/>
          </a:xfrm>
        </p:spPr>
        <p:txBody>
          <a:bodyPr vert="horz" lIns="91440" tIns="45720" rIns="91440" bIns="45720" rtlCol="0" anchor="b">
            <a:normAutofit/>
          </a:bodyPr>
          <a:lstStyle>
            <a:lvl1pPr marL="0" indent="0">
              <a:buNone/>
              <a:defRPr lang="en-US" sz="1600">
                <a:solidFill>
                  <a:schemeClr val="tx2"/>
                </a:solidFill>
              </a:defRPr>
            </a:lvl1pPr>
          </a:lstStyle>
          <a:p>
            <a:pPr lvl="0"/>
            <a:r>
              <a:rPr lang="en-US"/>
              <a:t>Click to edit Master subtitle style</a:t>
            </a:r>
            <a:endParaRPr lang="en-US" dirty="0"/>
          </a:p>
        </p:txBody>
      </p:sp>
      <p:sp>
        <p:nvSpPr>
          <p:cNvPr id="12" name="Picture Placeholder 11">
            <a:extLst>
              <a:ext uri="{FF2B5EF4-FFF2-40B4-BE49-F238E27FC236}">
                <a16:creationId xmlns:a16="http://schemas.microsoft.com/office/drawing/2014/main" id="{7A934108-77F2-43A6-38EF-C1CDEDD103C2}"/>
              </a:ext>
            </a:extLst>
          </p:cNvPr>
          <p:cNvSpPr>
            <a:spLocks noGrp="1"/>
          </p:cNvSpPr>
          <p:nvPr>
            <p:ph type="pic" sz="quarter" idx="13" hasCustomPrompt="1"/>
          </p:nvPr>
        </p:nvSpPr>
        <p:spPr>
          <a:xfrm>
            <a:off x="274320" y="266699"/>
            <a:ext cx="7238998" cy="6322891"/>
          </a:xfrm>
          <a:custGeom>
            <a:avLst/>
            <a:gdLst>
              <a:gd name="connsiteX0" fmla="*/ 291359 w 7238998"/>
              <a:gd name="connsiteY0" fmla="*/ 0 h 6322891"/>
              <a:gd name="connsiteX1" fmla="*/ 6947639 w 7238998"/>
              <a:gd name="connsiteY1" fmla="*/ 0 h 6322891"/>
              <a:gd name="connsiteX2" fmla="*/ 7238998 w 7238998"/>
              <a:gd name="connsiteY2" fmla="*/ 291359 h 6322891"/>
              <a:gd name="connsiteX3" fmla="*/ 7238998 w 7238998"/>
              <a:gd name="connsiteY3" fmla="*/ 6031532 h 6322891"/>
              <a:gd name="connsiteX4" fmla="*/ 6947639 w 7238998"/>
              <a:gd name="connsiteY4" fmla="*/ 6322891 h 6322891"/>
              <a:gd name="connsiteX5" fmla="*/ 291359 w 7238998"/>
              <a:gd name="connsiteY5" fmla="*/ 6322891 h 6322891"/>
              <a:gd name="connsiteX6" fmla="*/ 0 w 7238998"/>
              <a:gd name="connsiteY6" fmla="*/ 6031532 h 6322891"/>
              <a:gd name="connsiteX7" fmla="*/ 0 w 7238998"/>
              <a:gd name="connsiteY7" fmla="*/ 291359 h 6322891"/>
              <a:gd name="connsiteX8" fmla="*/ 291359 w 7238998"/>
              <a:gd name="connsiteY8" fmla="*/ 0 h 6322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38998" h="6322891">
                <a:moveTo>
                  <a:pt x="291359" y="0"/>
                </a:moveTo>
                <a:lnTo>
                  <a:pt x="6947639" y="0"/>
                </a:lnTo>
                <a:cubicBezTo>
                  <a:pt x="7108552" y="0"/>
                  <a:pt x="7238998" y="130446"/>
                  <a:pt x="7238998" y="291359"/>
                </a:cubicBezTo>
                <a:lnTo>
                  <a:pt x="7238998" y="6031532"/>
                </a:lnTo>
                <a:cubicBezTo>
                  <a:pt x="7238998" y="6192445"/>
                  <a:pt x="7108552" y="6322891"/>
                  <a:pt x="6947639" y="6322891"/>
                </a:cubicBezTo>
                <a:lnTo>
                  <a:pt x="291359" y="6322891"/>
                </a:lnTo>
                <a:cubicBezTo>
                  <a:pt x="130446" y="6322891"/>
                  <a:pt x="0" y="6192445"/>
                  <a:pt x="0" y="6031532"/>
                </a:cubicBezTo>
                <a:lnTo>
                  <a:pt x="0" y="291359"/>
                </a:lnTo>
                <a:cubicBezTo>
                  <a:pt x="0" y="130446"/>
                  <a:pt x="130446" y="0"/>
                  <a:pt x="291359" y="0"/>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7666481" y="6391656"/>
            <a:ext cx="2703777" cy="338328"/>
          </a:xfrm>
        </p:spPr>
        <p:txBody>
          <a:bodyPr/>
          <a:lstStyle>
            <a:lvl1pPr>
              <a:defRPr>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10477500" y="6391656"/>
            <a:ext cx="1032084" cy="338328"/>
          </a:xfrm>
        </p:spPr>
        <p:txBody>
          <a:bodyPr/>
          <a:lstStyle>
            <a:lvl1pPr>
              <a:defRPr>
                <a:solidFill>
                  <a:schemeClr val="tx2"/>
                </a:solidFill>
                <a:effectLst/>
              </a:defRPr>
            </a:lvl1pPr>
          </a:lstStyle>
          <a:p>
            <a:fld id="{DB19E114-DE0F-4D79-972B-16F4D1534B50}" type="datetime1">
              <a:rPr lang="en-US" smtClean="0"/>
              <a:t>3/9/2026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509584" y="6388837"/>
            <a:ext cx="457200" cy="338328"/>
          </a:xfrm>
        </p:spPr>
        <p:txBody>
          <a:bodyPr/>
          <a:lstStyle>
            <a:lvl1pPr>
              <a:defRPr>
                <a:solidFill>
                  <a:schemeClr val="tx2"/>
                </a:solidFill>
              </a:defRPr>
            </a:lvl1pPr>
          </a:lstStyle>
          <a:p>
            <a:fld id="{C8116806-1FD2-4A57-B5EA-7014AB76383B}" type="slidenum">
              <a:rPr lang="en-US" smtClean="0"/>
              <a:t>‹#›</a:t>
            </a:fld>
            <a:endParaRPr lang="en-US"/>
          </a:p>
        </p:txBody>
      </p:sp>
    </p:spTree>
    <p:extLst>
      <p:ext uri="{BB962C8B-B14F-4D97-AF65-F5344CB8AC3E}">
        <p14:creationId xmlns:p14="http://schemas.microsoft.com/office/powerpoint/2010/main" val="3685074830"/>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33816" y="199795"/>
            <a:ext cx="8777428" cy="3640686"/>
          </a:xfrm>
        </p:spPr>
        <p:txBody>
          <a:bodyPr vert="horz" lIns="91440" tIns="45720" rIns="91440" bIns="45720" rtlCol="0" anchor="t">
            <a:normAutofit/>
          </a:bodyPr>
          <a:lstStyle>
            <a:lvl1pPr>
              <a:defRPr lang="en-US" sz="8800" dirty="0">
                <a:solidFill>
                  <a:schemeClr val="tx2"/>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85854" y="4898361"/>
            <a:ext cx="5675450" cy="1334847"/>
          </a:xfrm>
        </p:spPr>
        <p:txBody>
          <a:bodyPr vert="horz" lIns="91440" tIns="45720" rIns="91440" bIns="45720" rtlCol="0" anchor="b">
            <a:normAutofit/>
          </a:bodyPr>
          <a:lstStyle>
            <a:lvl1pPr marL="0" indent="0">
              <a:buNone/>
              <a:defRPr lang="en-US" sz="1600" dirty="0">
                <a:solidFill>
                  <a:schemeClr val="tx2"/>
                </a:solidFill>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5170987F-8E30-461F-9E4C-7F5E2EE91FF0}" type="datetime1">
              <a:rPr lang="en-US" smtClean="0"/>
              <a:t>3/9/2026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8116806-1FD2-4A57-B5EA-7014AB76383B}" type="slidenum">
              <a:rPr lang="en-US" smtClean="0"/>
              <a:t>‹#›</a:t>
            </a:fld>
            <a:endParaRPr lang="en-US"/>
          </a:p>
        </p:txBody>
      </p:sp>
    </p:spTree>
    <p:extLst>
      <p:ext uri="{BB962C8B-B14F-4D97-AF65-F5344CB8AC3E}">
        <p14:creationId xmlns:p14="http://schemas.microsoft.com/office/powerpoint/2010/main" val="3127818418"/>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018598" y="1529542"/>
            <a:ext cx="8154804" cy="2323883"/>
          </a:xfrm>
        </p:spPr>
        <p:txBody>
          <a:bodyPr anchor="b">
            <a:normAutofit/>
          </a:bodyPr>
          <a:lstStyle>
            <a:lvl1pPr algn="ctr">
              <a:defRPr sz="5400">
                <a:solidFill>
                  <a:schemeClr val="tx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3110715" y="4053504"/>
            <a:ext cx="5970570" cy="1072678"/>
          </a:xfrm>
        </p:spPr>
        <p:txBody>
          <a:bodyPr anchor="t">
            <a:normAutofit/>
          </a:bodyPr>
          <a:lstStyle>
            <a:lvl1pPr marL="0" indent="0" algn="ctr">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454ACAC3-7932-4379-B917-F7F78C6F24BE}" type="datetime1">
              <a:rPr lang="en-US" smtClean="0"/>
              <a:t>3/9/2026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8116806-1FD2-4A57-B5EA-7014AB76383B}" type="slidenum">
              <a:rPr lang="en-US" smtClean="0"/>
              <a:t>‹#›</a:t>
            </a:fld>
            <a:endParaRPr lang="en-US"/>
          </a:p>
        </p:txBody>
      </p:sp>
    </p:spTree>
    <p:extLst>
      <p:ext uri="{BB962C8B-B14F-4D97-AF65-F5344CB8AC3E}">
        <p14:creationId xmlns:p14="http://schemas.microsoft.com/office/powerpoint/2010/main" val="1107397976"/>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182880" y="219456"/>
            <a:ext cx="10835640" cy="969264"/>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182880" y="1183206"/>
            <a:ext cx="10835640" cy="50886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178704" y="6387128"/>
            <a:ext cx="2703777" cy="338328"/>
          </a:xfrm>
          <a:prstGeom prst="rect">
            <a:avLst/>
          </a:prstGeom>
        </p:spPr>
        <p:txBody>
          <a:bodyPr vert="horz" lIns="91440" tIns="45720" rIns="91440" bIns="45720" rtlCol="0" anchor="ctr"/>
          <a:lstStyle>
            <a:lvl1pPr algn="l">
              <a:defRPr sz="750">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0477500" y="6387128"/>
            <a:ext cx="1032084" cy="338328"/>
          </a:xfrm>
          <a:prstGeom prst="rect">
            <a:avLst/>
          </a:prstGeom>
        </p:spPr>
        <p:txBody>
          <a:bodyPr vert="horz" lIns="91440" tIns="45720" rIns="91440" bIns="45720" rtlCol="0" anchor="ctr"/>
          <a:lstStyle>
            <a:lvl1pPr algn="r">
              <a:defRPr sz="750">
                <a:solidFill>
                  <a:schemeClr val="tx1"/>
                </a:solidFill>
              </a:defRPr>
            </a:lvl1pPr>
          </a:lstStyle>
          <a:p>
            <a:fld id="{0C9DF407-AAD9-4F9F-B512-267BEB339CF5}" type="datetime1">
              <a:rPr lang="en-US" smtClean="0"/>
              <a:t>3/9/2026</a:t>
            </a:fld>
            <a:endParaRPr lang="en-US"/>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509584" y="6387128"/>
            <a:ext cx="457200" cy="338328"/>
          </a:xfrm>
          <a:prstGeom prst="rect">
            <a:avLst/>
          </a:prstGeom>
        </p:spPr>
        <p:txBody>
          <a:bodyPr vert="horz" lIns="91440" tIns="45720" rIns="91440" bIns="45720" rtlCol="0" anchor="ctr"/>
          <a:lstStyle>
            <a:lvl1pPr algn="r">
              <a:defRPr sz="750">
                <a:solidFill>
                  <a:schemeClr val="tx1"/>
                </a:solidFill>
              </a:defRPr>
            </a:lvl1pPr>
          </a:lstStyle>
          <a:p>
            <a:fld id="{C8116806-1FD2-4A57-B5EA-7014AB76383B}" type="slidenum">
              <a:rPr lang="en-US" smtClean="0"/>
              <a:t>‹#›</a:t>
            </a:fld>
            <a:endParaRPr lang="en-US"/>
          </a:p>
        </p:txBody>
      </p:sp>
    </p:spTree>
    <p:extLst>
      <p:ext uri="{BB962C8B-B14F-4D97-AF65-F5344CB8AC3E}">
        <p14:creationId xmlns:p14="http://schemas.microsoft.com/office/powerpoint/2010/main" val="3491360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Lst>
  <p:hf sldNum="0" hdr="0" ftr="0" dt="0"/>
  <p:txStyles>
    <p:titleStyle>
      <a:lvl1pPr algn="l" defTabSz="914400" rtl="0" eaLnBrk="1" latinLnBrk="0" hangingPunct="1">
        <a:lnSpc>
          <a:spcPct val="85000"/>
        </a:lnSpc>
        <a:spcBef>
          <a:spcPct val="0"/>
        </a:spcBef>
        <a:buNone/>
        <a:defRPr sz="3000" b="0" kern="1200" spc="-100" baseline="0">
          <a:solidFill>
            <a:schemeClr val="tx1"/>
          </a:solidFill>
          <a:latin typeface="+mj-lt"/>
          <a:ea typeface="+mj-ea"/>
          <a:cs typeface="+mj-cs"/>
        </a:defRPr>
      </a:lvl1pPr>
    </p:titleStyle>
    <p:bodyStyle>
      <a:lvl1pPr marL="285750" indent="-285750" algn="l" defTabSz="914400" rtl="0" eaLnBrk="1" latinLnBrk="0" hangingPunct="1">
        <a:lnSpc>
          <a:spcPct val="120000"/>
        </a:lnSpc>
        <a:spcBef>
          <a:spcPts val="1000"/>
        </a:spcBef>
        <a:buFont typeface="Arial" panose="020B0604020202020204" pitchFamily="34" charset="0"/>
        <a:buChar char="•"/>
        <a:defRPr sz="1400" kern="1200">
          <a:solidFill>
            <a:schemeClr val="tx1"/>
          </a:solidFill>
          <a:latin typeface="+mn-lt"/>
          <a:ea typeface="+mn-ea"/>
          <a:cs typeface="+mn-cs"/>
        </a:defRPr>
      </a:lvl1pPr>
      <a:lvl2pPr marL="514350" indent="-28575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2pPr>
      <a:lvl3pPr marL="742950" indent="-28575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71550" indent="-28575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200150" indent="-28575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168">
          <p15:clr>
            <a:srgbClr val="F26B43"/>
          </p15:clr>
        </p15:guide>
        <p15:guide id="4" orient="horz" pos="168">
          <p15:clr>
            <a:srgbClr val="F26B43"/>
          </p15:clr>
        </p15:guide>
        <p15:guide id="5" pos="7512">
          <p15:clr>
            <a:srgbClr val="F26B43"/>
          </p15:clr>
        </p15:guide>
        <p15:guide id="6" orient="horz" pos="4152">
          <p15:clr>
            <a:srgbClr val="F26B43"/>
          </p15:clr>
        </p15:guide>
        <p15:guide id="12" pos="4728">
          <p15:clr>
            <a:srgbClr val="F26B43"/>
          </p15:clr>
        </p15:guide>
        <p15:guide id="13" pos="5328">
          <p15:clr>
            <a:srgbClr val="F26B43"/>
          </p15:clr>
        </p15:guide>
        <p15:guide id="26" pos="2952">
          <p15:clr>
            <a:srgbClr val="F26B43"/>
          </p15:clr>
        </p15:guide>
        <p15:guide id="27" pos="3096">
          <p15:clr>
            <a:srgbClr val="F26B43"/>
          </p15:clr>
        </p15:guide>
        <p15:guide id="29" pos="4128">
          <p15:clr>
            <a:srgbClr val="F26B43"/>
          </p15:clr>
        </p15:guide>
        <p15:guide id="30" pos="1392">
          <p15:clr>
            <a:srgbClr val="F26B43"/>
          </p15:clr>
        </p15:guide>
        <p15:guide id="3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4FE4A-DE27-950D-76B4-8762591CB56D}"/>
              </a:ext>
            </a:extLst>
          </p:cNvPr>
          <p:cNvSpPr>
            <a:spLocks noGrp="1"/>
          </p:cNvSpPr>
          <p:nvPr>
            <p:ph type="ctrTitle"/>
          </p:nvPr>
        </p:nvSpPr>
        <p:spPr>
          <a:xfrm>
            <a:off x="2018598" y="1529542"/>
            <a:ext cx="8154804" cy="2323883"/>
          </a:xfrm>
        </p:spPr>
        <p:txBody>
          <a:bodyPr anchor="b">
            <a:normAutofit/>
          </a:bodyPr>
          <a:lstStyle/>
          <a:p>
            <a:r>
              <a:rPr lang="en-US" sz="4600" dirty="0">
                <a:solidFill>
                  <a:schemeClr val="bg2"/>
                </a:solidFill>
              </a:rPr>
              <a:t>Standardizing Confidential Behavioral Health Screening in Adolescent Well-Child Visits</a:t>
            </a:r>
          </a:p>
        </p:txBody>
      </p:sp>
      <p:sp>
        <p:nvSpPr>
          <p:cNvPr id="3" name="Subtitle 2">
            <a:extLst>
              <a:ext uri="{FF2B5EF4-FFF2-40B4-BE49-F238E27FC236}">
                <a16:creationId xmlns:a16="http://schemas.microsoft.com/office/drawing/2014/main" id="{D35774AE-1AB8-9B2C-E05B-29E56EA78CBA}"/>
              </a:ext>
            </a:extLst>
          </p:cNvPr>
          <p:cNvSpPr>
            <a:spLocks noGrp="1"/>
          </p:cNvSpPr>
          <p:nvPr>
            <p:ph type="subTitle" idx="1"/>
          </p:nvPr>
        </p:nvSpPr>
        <p:spPr>
          <a:xfrm>
            <a:off x="3110715" y="4053504"/>
            <a:ext cx="5970570" cy="1072678"/>
          </a:xfrm>
        </p:spPr>
        <p:txBody>
          <a:bodyPr anchor="t">
            <a:normAutofit/>
          </a:bodyPr>
          <a:lstStyle/>
          <a:p>
            <a:r>
              <a:rPr lang="en-US" dirty="0">
                <a:solidFill>
                  <a:schemeClr val="bg2"/>
                </a:solidFill>
              </a:rPr>
              <a:t>Kyle Alpha MD PhD, Joshua Johnson DO, Caila McMaster MD, Molly O’Brien-Bouchard MD, Scott Zickefoose MD </a:t>
            </a:r>
          </a:p>
        </p:txBody>
      </p:sp>
      <p:pic>
        <p:nvPicPr>
          <p:cNvPr id="6" name="Picture 5">
            <a:extLst>
              <a:ext uri="{FF2B5EF4-FFF2-40B4-BE49-F238E27FC236}">
                <a16:creationId xmlns:a16="http://schemas.microsoft.com/office/drawing/2014/main" id="{F765310A-F3A3-31B3-E0BB-11FE2B92454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917" b="92917" l="992" r="97295">
                        <a14:foregroundMark x1="4509" y1="32500" x2="4509" y2="32500"/>
                        <a14:foregroundMark x1="12985" y1="34167" x2="12985" y2="34167"/>
                        <a14:foregroundMark x1="10460" y1="17083" x2="10460" y2="17083"/>
                        <a14:foregroundMark x1="5050" y1="17083" x2="5050" y2="17083"/>
                        <a14:foregroundMark x1="1262" y1="27500" x2="1262" y2="27500"/>
                        <a14:foregroundMark x1="24076" y1="31250" x2="24076" y2="31250"/>
                        <a14:foregroundMark x1="30478" y1="31042" x2="30478" y2="31042"/>
                        <a14:foregroundMark x1="34175" y1="36250" x2="34175" y2="36250"/>
                        <a14:foregroundMark x1="39585" y1="36875" x2="39585" y2="36875"/>
                        <a14:foregroundMark x1="44364" y1="34375" x2="44364" y2="34375"/>
                        <a14:foregroundMark x1="54734" y1="36042" x2="54734" y2="36042"/>
                        <a14:foregroundMark x1="62849" y1="35625" x2="62849" y2="35625"/>
                        <a14:foregroundMark x1="70784" y1="34167" x2="70784" y2="34167"/>
                        <a14:foregroundMark x1="79351" y1="29375" x2="79351" y2="29375"/>
                        <a14:foregroundMark x1="90171" y1="13333" x2="90171" y2="13333"/>
                        <a14:foregroundMark x1="92335" y1="18333" x2="92335" y2="18333"/>
                        <a14:foregroundMark x1="90712" y1="63125" x2="90712" y2="63125"/>
                        <a14:foregroundMark x1="94319" y1="35625" x2="94319" y2="35625"/>
                        <a14:foregroundMark x1="97295" y1="31667" x2="97295" y2="31667"/>
                        <a14:foregroundMark x1="90442" y1="8542" x2="90442" y2="8542"/>
                        <a14:foregroundMark x1="7935" y1="7917" x2="7935" y2="7917"/>
                        <a14:foregroundMark x1="47971" y1="58542" x2="47971" y2="58542"/>
                        <a14:foregroundMark x1="55996" y1="58333" x2="55996" y2="58333"/>
                        <a14:foregroundMark x1="64112" y1="61042" x2="64112" y2="61042"/>
                        <a14:foregroundMark x1="72498" y1="59583" x2="72498" y2="59583"/>
                        <a14:foregroundMark x1="79441" y1="57917" x2="79441" y2="57917"/>
                        <a14:foregroundMark x1="25068" y1="92708" x2="25068" y2="92708"/>
                        <a14:foregroundMark x1="24887" y1="91042" x2="24887" y2="91042"/>
                        <a14:foregroundMark x1="24436" y1="89167" x2="24436" y2="89167"/>
                        <a14:foregroundMark x1="28314" y1="90833" x2="28314" y2="90833"/>
                        <a14:foregroundMark x1="33273" y1="90417" x2="33273" y2="90417"/>
                        <a14:foregroundMark x1="36429" y1="91458" x2="36429" y2="91458"/>
                        <a14:foregroundMark x1="41749" y1="90625" x2="41749" y2="90625"/>
                        <a14:foregroundMark x1="45717" y1="91875" x2="45717" y2="91875"/>
                        <a14:foregroundMark x1="48242" y1="92083" x2="48242" y2="92083"/>
                        <a14:foregroundMark x1="51307" y1="91250" x2="51307" y2="91250"/>
                        <a14:foregroundMark x1="55005" y1="90417" x2="55005" y2="90417"/>
                        <a14:foregroundMark x1="59784" y1="90417" x2="59784" y2="90417"/>
                        <a14:foregroundMark x1="61317" y1="91667" x2="61317" y2="91667"/>
                        <a14:foregroundMark x1="63571" y1="90625" x2="63571" y2="90625"/>
                        <a14:foregroundMark x1="64653" y1="91042" x2="64653" y2="91042"/>
                        <a14:foregroundMark x1="67719" y1="91250" x2="67719" y2="91250"/>
                        <a14:foregroundMark x1="69252" y1="90625" x2="69252" y2="90625"/>
                        <a14:foregroundMark x1="71686" y1="92917" x2="71686" y2="92917"/>
                        <a14:foregroundMark x1="75654" y1="91250" x2="75654" y2="91250"/>
                        <a14:foregroundMark x1="80343" y1="92292" x2="80343" y2="92292"/>
                        <a14:foregroundMark x1="82687" y1="92500" x2="82687" y2="92500"/>
                        <a14:foregroundMark x1="85302" y1="92083" x2="85302" y2="92083"/>
                        <a14:foregroundMark x1="86835" y1="92292" x2="86835" y2="92292"/>
                        <a14:foregroundMark x1="88638" y1="91667" x2="88638" y2="91667"/>
                        <a14:foregroundMark x1="63571" y1="86458" x2="63571" y2="86458"/>
                        <a14:foregroundMark x1="68079" y1="86875" x2="68079" y2="86875"/>
                        <a14:foregroundMark x1="62669" y1="89167" x2="62669" y2="89167"/>
                        <a14:foregroundMark x1="29486" y1="90833" x2="29486" y2="90833"/>
                        <a14:backgroundMark x1="19477" y1="59167" x2="24076" y2="65833"/>
                        <a14:backgroundMark x1="24076" y1="65833" x2="30839" y2="70833"/>
                        <a14:backgroundMark x1="23715" y1="90833" x2="23715" y2="90833"/>
                        <a14:backgroundMark x1="34355" y1="91042" x2="34355" y2="91042"/>
                        <a14:backgroundMark x1="43102" y1="92708" x2="43102" y2="92708"/>
                        <a14:backgroundMark x1="46168" y1="90625" x2="46168" y2="90625"/>
                        <a14:backgroundMark x1="52570" y1="92708" x2="52570" y2="92708"/>
                        <a14:backgroundMark x1="80343" y1="91042" x2="80343" y2="91042"/>
                        <a14:backgroundMark x1="83499" y1="93750" x2="83499" y2="93750"/>
                        <a14:backgroundMark x1="28674" y1="88333" x2="28674" y2="88333"/>
                        <a14:backgroundMark x1="31830" y1="88125" x2="31830" y2="88125"/>
                      </a14:backgroundRemoval>
                    </a14:imgEffect>
                  </a14:imgLayer>
                </a14:imgProps>
              </a:ext>
            </a:extLst>
          </a:blip>
          <a:stretch>
            <a:fillRect/>
          </a:stretch>
        </p:blipFill>
        <p:spPr>
          <a:xfrm>
            <a:off x="9525000" y="5638800"/>
            <a:ext cx="2514600" cy="1088374"/>
          </a:xfrm>
          <a:prstGeom prst="rect">
            <a:avLst/>
          </a:prstGeom>
        </p:spPr>
      </p:pic>
    </p:spTree>
    <p:extLst>
      <p:ext uri="{BB962C8B-B14F-4D97-AF65-F5344CB8AC3E}">
        <p14:creationId xmlns:p14="http://schemas.microsoft.com/office/powerpoint/2010/main" val="600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10" presetClass="entr" presetSubtype="0" fill="hold" grpId="1" nodeType="withEffect">
                                  <p:stCondLst>
                                    <p:cond delay="250"/>
                                  </p:stCondLst>
                                  <p:iterate>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8CB9C-D644-6F92-6C32-AFF4ED9222CB}"/>
              </a:ext>
            </a:extLst>
          </p:cNvPr>
          <p:cNvSpPr>
            <a:spLocks noGrp="1"/>
          </p:cNvSpPr>
          <p:nvPr>
            <p:ph type="title"/>
          </p:nvPr>
        </p:nvSpPr>
        <p:spPr>
          <a:xfrm>
            <a:off x="182880" y="219456"/>
            <a:ext cx="10835640" cy="969264"/>
          </a:xfrm>
        </p:spPr>
        <p:txBody>
          <a:bodyPr anchor="t">
            <a:normAutofit/>
          </a:bodyPr>
          <a:lstStyle/>
          <a:p>
            <a:r>
              <a:rPr lang="en-US" dirty="0"/>
              <a:t>Results Data by Sampling Period</a:t>
            </a:r>
          </a:p>
        </p:txBody>
      </p:sp>
      <p:graphicFrame>
        <p:nvGraphicFramePr>
          <p:cNvPr id="6" name="Content Placeholder 5">
            <a:extLst>
              <a:ext uri="{FF2B5EF4-FFF2-40B4-BE49-F238E27FC236}">
                <a16:creationId xmlns:a16="http://schemas.microsoft.com/office/drawing/2014/main" id="{401BC475-3A5E-9D2A-7CD0-400CB2DE5D3D}"/>
              </a:ext>
            </a:extLst>
          </p:cNvPr>
          <p:cNvGraphicFramePr>
            <a:graphicFrameLocks noGrp="1"/>
          </p:cNvGraphicFramePr>
          <p:nvPr>
            <p:ph idx="1"/>
            <p:extLst>
              <p:ext uri="{D42A27DB-BD31-4B8C-83A1-F6EECF244321}">
                <p14:modId xmlns:p14="http://schemas.microsoft.com/office/powerpoint/2010/main" val="2450014788"/>
              </p:ext>
            </p:extLst>
          </p:nvPr>
        </p:nvGraphicFramePr>
        <p:xfrm>
          <a:off x="182563" y="1182688"/>
          <a:ext cx="10836275" cy="5089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0789783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FF8D3-A43E-BA73-9B56-EEE63B3D618E}"/>
              </a:ext>
            </a:extLst>
          </p:cNvPr>
          <p:cNvSpPr>
            <a:spLocks noGrp="1"/>
          </p:cNvSpPr>
          <p:nvPr>
            <p:ph type="title"/>
          </p:nvPr>
        </p:nvSpPr>
        <p:spPr/>
        <p:txBody>
          <a:bodyPr anchor="t">
            <a:normAutofit/>
          </a:bodyPr>
          <a:lstStyle/>
          <a:p>
            <a:r>
              <a:rPr lang="en-US" dirty="0"/>
              <a:t>Interpretation</a:t>
            </a:r>
          </a:p>
        </p:txBody>
      </p:sp>
      <p:sp>
        <p:nvSpPr>
          <p:cNvPr id="3" name="Content Placeholder 2">
            <a:extLst>
              <a:ext uri="{FF2B5EF4-FFF2-40B4-BE49-F238E27FC236}">
                <a16:creationId xmlns:a16="http://schemas.microsoft.com/office/drawing/2014/main" id="{D272774D-3EE2-F5F4-40EC-DED4DC080A81}"/>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nchor="ctr">
            <a:normAutofit/>
          </a:bodyPr>
          <a:lstStyle/>
          <a:p>
            <a:pPr>
              <a:spcBef>
                <a:spcPts val="0"/>
              </a:spcBef>
              <a:spcAft>
                <a:spcPts val="0"/>
              </a:spcAft>
            </a:pPr>
            <a:r>
              <a:rPr lang="en-US" sz="2000" dirty="0">
                <a:latin typeface="Helvetica" pitchFamily="2" charset="0"/>
              </a:rPr>
              <a:t>Reminder-based interventions improved documentation more consistently than completion.</a:t>
            </a:r>
          </a:p>
          <a:p>
            <a:pPr>
              <a:spcBef>
                <a:spcPts val="0"/>
              </a:spcBef>
              <a:spcAft>
                <a:spcPts val="0"/>
              </a:spcAft>
            </a:pPr>
            <a:endParaRPr lang="en-US" sz="2000" dirty="0">
              <a:latin typeface="Helvetica" pitchFamily="2" charset="0"/>
            </a:endParaRPr>
          </a:p>
          <a:p>
            <a:pPr>
              <a:spcBef>
                <a:spcPts val="0"/>
              </a:spcBef>
              <a:spcAft>
                <a:spcPts val="0"/>
              </a:spcAft>
            </a:pPr>
            <a:r>
              <a:rPr lang="en-US" sz="2000" dirty="0">
                <a:latin typeface="Helvetica" pitchFamily="2" charset="0"/>
              </a:rPr>
              <a:t>Workflow change appears more resistant to modification than charting behavior. </a:t>
            </a:r>
          </a:p>
          <a:p>
            <a:pPr>
              <a:spcBef>
                <a:spcPts val="0"/>
              </a:spcBef>
              <a:spcAft>
                <a:spcPts val="0"/>
              </a:spcAft>
            </a:pPr>
            <a:endParaRPr lang="en-US" sz="2000" dirty="0">
              <a:latin typeface="Helvetica" pitchFamily="2" charset="0"/>
            </a:endParaRPr>
          </a:p>
          <a:p>
            <a:pPr>
              <a:spcBef>
                <a:spcPts val="0"/>
              </a:spcBef>
              <a:spcAft>
                <a:spcPts val="0"/>
              </a:spcAft>
            </a:pPr>
            <a:r>
              <a:rPr lang="en-US" sz="2000" dirty="0">
                <a:latin typeface="Helvetica" pitchFamily="2" charset="0"/>
              </a:rPr>
              <a:t>Behavioral screening requires structural time allocation and confidential space. </a:t>
            </a:r>
          </a:p>
          <a:p>
            <a:pPr>
              <a:spcBef>
                <a:spcPts val="0"/>
              </a:spcBef>
              <a:spcAft>
                <a:spcPts val="0"/>
              </a:spcAft>
            </a:pPr>
            <a:endParaRPr lang="en-US" sz="2000" dirty="0">
              <a:latin typeface="Helvetica" pitchFamily="2" charset="0"/>
            </a:endParaRPr>
          </a:p>
          <a:p>
            <a:pPr>
              <a:spcBef>
                <a:spcPts val="0"/>
              </a:spcBef>
              <a:spcAft>
                <a:spcPts val="0"/>
              </a:spcAft>
            </a:pPr>
            <a:r>
              <a:rPr lang="en-US" sz="2000" dirty="0">
                <a:latin typeface="Helvetica" pitchFamily="2" charset="0"/>
              </a:rPr>
              <a:t>Educational reinforcement modestly improved uptake. </a:t>
            </a:r>
          </a:p>
        </p:txBody>
      </p:sp>
    </p:spTree>
    <p:extLst>
      <p:ext uri="{BB962C8B-B14F-4D97-AF65-F5344CB8AC3E}">
        <p14:creationId xmlns:p14="http://schemas.microsoft.com/office/powerpoint/2010/main" val="8410566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58C55-1767-9DD2-6009-845DD2A771FF}"/>
              </a:ext>
            </a:extLst>
          </p:cNvPr>
          <p:cNvSpPr>
            <a:spLocks noGrp="1"/>
          </p:cNvSpPr>
          <p:nvPr>
            <p:ph type="title"/>
          </p:nvPr>
        </p:nvSpPr>
        <p:spPr>
          <a:xfrm>
            <a:off x="6400800" y="219456"/>
            <a:ext cx="5108785" cy="694944"/>
          </a:xfrm>
        </p:spPr>
        <p:txBody>
          <a:bodyPr anchor="t">
            <a:normAutofit/>
          </a:bodyPr>
          <a:lstStyle/>
          <a:p>
            <a:r>
              <a:rPr lang="en-US" dirty="0"/>
              <a:t>Barriers and Limitations</a:t>
            </a:r>
          </a:p>
        </p:txBody>
      </p:sp>
      <p:sp>
        <p:nvSpPr>
          <p:cNvPr id="3" name="Content Placeholder 2">
            <a:extLst>
              <a:ext uri="{FF2B5EF4-FFF2-40B4-BE49-F238E27FC236}">
                <a16:creationId xmlns:a16="http://schemas.microsoft.com/office/drawing/2014/main" id="{22CAB35B-6D2F-776A-1E50-53A9EBCEA97B}"/>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799" y="685800"/>
            <a:ext cx="5516881" cy="5905499"/>
          </a:xfrm>
        </p:spPr>
        <p:txBody>
          <a:bodyPr anchor="ctr">
            <a:noAutofit/>
          </a:bodyPr>
          <a:lstStyle/>
          <a:p>
            <a:pPr>
              <a:lnSpc>
                <a:spcPct val="100000"/>
              </a:lnSpc>
              <a:spcBef>
                <a:spcPts val="600"/>
              </a:spcBef>
            </a:pPr>
            <a:r>
              <a:rPr lang="en-US" sz="1600" dirty="0">
                <a:solidFill>
                  <a:srgbClr val="2E2E2E"/>
                </a:solidFill>
                <a:latin typeface="Helvetica" pitchFamily="2" charset="0"/>
                <a:ea typeface="Calibri" panose="020F0502020204030204" pitchFamily="34" charset="0"/>
                <a:cs typeface="Helvetica" panose="020B0604020202020204" pitchFamily="34" charset="0"/>
              </a:rPr>
              <a:t>Competing visit priorities </a:t>
            </a:r>
          </a:p>
          <a:p>
            <a:pPr>
              <a:lnSpc>
                <a:spcPct val="100000"/>
              </a:lnSpc>
              <a:spcBef>
                <a:spcPts val="600"/>
              </a:spcBef>
            </a:pPr>
            <a:r>
              <a:rPr lang="en-US" sz="1600" dirty="0">
                <a:solidFill>
                  <a:srgbClr val="2E2E2E"/>
                </a:solidFill>
                <a:latin typeface="Helvetica" pitchFamily="2" charset="0"/>
                <a:ea typeface="Calibri" panose="020F0502020204030204" pitchFamily="34" charset="0"/>
                <a:cs typeface="Helvetica" panose="020B0604020202020204" pitchFamily="34" charset="0"/>
              </a:rPr>
              <a:t>Limited appointment duration</a:t>
            </a:r>
          </a:p>
          <a:p>
            <a:pPr>
              <a:lnSpc>
                <a:spcPct val="100000"/>
              </a:lnSpc>
              <a:spcBef>
                <a:spcPts val="600"/>
              </a:spcBef>
            </a:pPr>
            <a:r>
              <a:rPr lang="en-US" sz="1600" dirty="0">
                <a:solidFill>
                  <a:srgbClr val="2E2E2E"/>
                </a:solidFill>
                <a:latin typeface="Helvetica" pitchFamily="2" charset="0"/>
                <a:ea typeface="Calibri" panose="020F0502020204030204" pitchFamily="34" charset="0"/>
                <a:cs typeface="Helvetica" panose="020B0604020202020204" pitchFamily="34" charset="0"/>
              </a:rPr>
              <a:t>Presence of parents/guardians during visit</a:t>
            </a:r>
          </a:p>
          <a:p>
            <a:pPr>
              <a:lnSpc>
                <a:spcPct val="100000"/>
              </a:lnSpc>
              <a:spcBef>
                <a:spcPts val="600"/>
              </a:spcBef>
            </a:pPr>
            <a:r>
              <a:rPr lang="en-US" sz="1600" dirty="0">
                <a:solidFill>
                  <a:srgbClr val="2E2E2E"/>
                </a:solidFill>
                <a:latin typeface="Helvetica" pitchFamily="2" charset="0"/>
                <a:ea typeface="Calibri" panose="020F0502020204030204" pitchFamily="34" charset="0"/>
                <a:cs typeface="Helvetica" panose="020B0604020202020204" pitchFamily="34" charset="0"/>
              </a:rPr>
              <a:t>Discomfort addressing substance use and sexuality</a:t>
            </a:r>
          </a:p>
          <a:p>
            <a:pPr>
              <a:lnSpc>
                <a:spcPct val="100000"/>
              </a:lnSpc>
              <a:spcBef>
                <a:spcPts val="600"/>
              </a:spcBef>
            </a:pPr>
            <a:r>
              <a:rPr lang="en-US" sz="1600" dirty="0">
                <a:solidFill>
                  <a:srgbClr val="2E2E2E"/>
                </a:solidFill>
                <a:latin typeface="Helvetica" pitchFamily="2" charset="0"/>
                <a:ea typeface="Calibri" panose="020F0502020204030204" pitchFamily="34" charset="0"/>
                <a:cs typeface="Helvetica" panose="020B0604020202020204" pitchFamily="34" charset="0"/>
              </a:rPr>
              <a:t>Systems-level insights</a:t>
            </a:r>
          </a:p>
          <a:p>
            <a:pPr marL="1028700" lvl="1" indent="-571500">
              <a:lnSpc>
                <a:spcPct val="100000"/>
              </a:lnSpc>
              <a:spcBef>
                <a:spcPts val="600"/>
              </a:spcBef>
              <a:buFont typeface="Aptos" panose="020B0004020202020204" pitchFamily="34" charset="0"/>
              <a:buChar char="-"/>
            </a:pPr>
            <a:r>
              <a:rPr lang="en-US" sz="1600" dirty="0">
                <a:latin typeface="Helvetica" pitchFamily="2" charset="0"/>
              </a:rPr>
              <a:t>Documentation in visit notes is easier to improve than actual completion of the screenings</a:t>
            </a:r>
          </a:p>
          <a:p>
            <a:pPr marL="1028700" lvl="1" indent="-571500">
              <a:lnSpc>
                <a:spcPct val="100000"/>
              </a:lnSpc>
              <a:spcBef>
                <a:spcPts val="600"/>
              </a:spcBef>
              <a:buFont typeface="Aptos" panose="020B0004020202020204" pitchFamily="34" charset="0"/>
              <a:buChar char="-"/>
            </a:pPr>
            <a:r>
              <a:rPr lang="en-US" sz="1600" dirty="0">
                <a:latin typeface="Helvetica" pitchFamily="2" charset="0"/>
              </a:rPr>
              <a:t>Screening completion requires front-desk and nursing integration</a:t>
            </a:r>
          </a:p>
          <a:p>
            <a:pPr marL="1028700" lvl="1" indent="-571500">
              <a:lnSpc>
                <a:spcPct val="100000"/>
              </a:lnSpc>
              <a:spcBef>
                <a:spcPts val="600"/>
              </a:spcBef>
              <a:buFont typeface="Aptos" panose="020B0004020202020204" pitchFamily="34" charset="0"/>
              <a:buChar char="-"/>
            </a:pPr>
            <a:r>
              <a:rPr lang="en-US" sz="1600" dirty="0">
                <a:latin typeface="Helvetica" pitchFamily="2" charset="0"/>
              </a:rPr>
              <a:t>Hard-stop EMR prompts could potentially improve sustainability for both completion and documentation. </a:t>
            </a:r>
          </a:p>
          <a:p>
            <a:pPr marL="1028700" lvl="1" indent="-571500">
              <a:lnSpc>
                <a:spcPct val="100000"/>
              </a:lnSpc>
              <a:spcBef>
                <a:spcPts val="600"/>
              </a:spcBef>
              <a:buFont typeface="Aptos" panose="020B0004020202020204" pitchFamily="34" charset="0"/>
              <a:buChar char="-"/>
            </a:pPr>
            <a:r>
              <a:rPr lang="en-US" sz="1600" dirty="0">
                <a:latin typeface="Helvetica" pitchFamily="2" charset="0"/>
              </a:rPr>
              <a:t>Passive reminders demonstrate limited durability</a:t>
            </a:r>
          </a:p>
          <a:p>
            <a:pPr>
              <a:lnSpc>
                <a:spcPct val="100000"/>
              </a:lnSpc>
              <a:spcBef>
                <a:spcPts val="600"/>
              </a:spcBef>
            </a:pPr>
            <a:r>
              <a:rPr lang="en-US" sz="1600" dirty="0">
                <a:solidFill>
                  <a:srgbClr val="2E2E2E"/>
                </a:solidFill>
                <a:latin typeface="Helvetica" pitchFamily="2" charset="0"/>
                <a:ea typeface="Calibri" panose="020F0502020204030204" pitchFamily="34" charset="0"/>
                <a:cs typeface="Helvetica" panose="020B0604020202020204" pitchFamily="34" charset="0"/>
              </a:rPr>
              <a:t>Limitations</a:t>
            </a:r>
          </a:p>
          <a:p>
            <a:pPr marL="1028700" lvl="1" indent="-571500">
              <a:lnSpc>
                <a:spcPct val="100000"/>
              </a:lnSpc>
              <a:spcBef>
                <a:spcPts val="600"/>
              </a:spcBef>
              <a:buFont typeface="Aptos" panose="020B0004020202020204" pitchFamily="34" charset="0"/>
              <a:buChar char="-"/>
            </a:pPr>
            <a:r>
              <a:rPr lang="en-US" sz="1600" dirty="0">
                <a:latin typeface="Helvetica" pitchFamily="2" charset="0"/>
              </a:rPr>
              <a:t>Small sample sizes per sampling period</a:t>
            </a:r>
          </a:p>
          <a:p>
            <a:pPr marL="1028700" lvl="1" indent="-571500">
              <a:lnSpc>
                <a:spcPct val="100000"/>
              </a:lnSpc>
              <a:spcBef>
                <a:spcPts val="600"/>
              </a:spcBef>
              <a:buFont typeface="Aptos" panose="020B0004020202020204" pitchFamily="34" charset="0"/>
              <a:buChar char="-"/>
            </a:pPr>
            <a:r>
              <a:rPr lang="en-US" sz="1600" dirty="0">
                <a:latin typeface="Helvetica" pitchFamily="2" charset="0"/>
              </a:rPr>
              <a:t>Short intervention window</a:t>
            </a:r>
          </a:p>
          <a:p>
            <a:pPr marL="1028700" lvl="1" indent="-571500">
              <a:lnSpc>
                <a:spcPct val="100000"/>
              </a:lnSpc>
              <a:spcBef>
                <a:spcPts val="600"/>
              </a:spcBef>
              <a:buFont typeface="Aptos" panose="020B0004020202020204" pitchFamily="34" charset="0"/>
              <a:buChar char="-"/>
            </a:pPr>
            <a:r>
              <a:rPr lang="en-US" sz="1600" dirty="0">
                <a:latin typeface="Helvetica" pitchFamily="2" charset="0"/>
              </a:rPr>
              <a:t>No statistical power calculation</a:t>
            </a:r>
          </a:p>
        </p:txBody>
      </p:sp>
      <p:pic>
        <p:nvPicPr>
          <p:cNvPr id="6" name="Picture Placeholder 4">
            <a:extLst>
              <a:ext uri="{FF2B5EF4-FFF2-40B4-BE49-F238E27FC236}">
                <a16:creationId xmlns:a16="http://schemas.microsoft.com/office/drawing/2014/main" id="{D5352E3D-D9D0-52C8-CF32-3D71789B2726}"/>
              </a:ext>
            </a:extLst>
          </p:cNvPr>
          <p:cNvPicPr>
            <a:picLocks noChangeAspect="1"/>
          </p:cNvPicPr>
          <p:nvPr/>
        </p:nvPicPr>
        <p:blipFill>
          <a:blip r:embed="rId3"/>
          <a:srcRect l="4347" r="2883"/>
          <a:stretch>
            <a:fillRect/>
          </a:stretch>
        </p:blipFill>
        <p:spPr>
          <a:xfrm>
            <a:off x="274319" y="219456"/>
            <a:ext cx="5867400" cy="6324600"/>
          </a:xfrm>
          <a:custGeom>
            <a:avLst/>
            <a:gdLst>
              <a:gd name="connsiteX0" fmla="*/ 300805 w 6292984"/>
              <a:gd name="connsiteY0" fmla="*/ 0 h 6324600"/>
              <a:gd name="connsiteX1" fmla="*/ 5992179 w 6292984"/>
              <a:gd name="connsiteY1" fmla="*/ 0 h 6324600"/>
              <a:gd name="connsiteX2" fmla="*/ 6292984 w 6292984"/>
              <a:gd name="connsiteY2" fmla="*/ 300805 h 6324600"/>
              <a:gd name="connsiteX3" fmla="*/ 6292984 w 6292984"/>
              <a:gd name="connsiteY3" fmla="*/ 6023795 h 6324600"/>
              <a:gd name="connsiteX4" fmla="*/ 5992179 w 6292984"/>
              <a:gd name="connsiteY4" fmla="*/ 6324600 h 6324600"/>
              <a:gd name="connsiteX5" fmla="*/ 300805 w 6292984"/>
              <a:gd name="connsiteY5" fmla="*/ 6324600 h 6324600"/>
              <a:gd name="connsiteX6" fmla="*/ 0 w 6292984"/>
              <a:gd name="connsiteY6" fmla="*/ 6023795 h 6324600"/>
              <a:gd name="connsiteX7" fmla="*/ 0 w 6292984"/>
              <a:gd name="connsiteY7" fmla="*/ 300805 h 6324600"/>
              <a:gd name="connsiteX8" fmla="*/ 300805 w 6292984"/>
              <a:gd name="connsiteY8" fmla="*/ 0 h 632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2984" h="6324600">
                <a:moveTo>
                  <a:pt x="300805" y="0"/>
                </a:moveTo>
                <a:lnTo>
                  <a:pt x="5992179" y="0"/>
                </a:lnTo>
                <a:cubicBezTo>
                  <a:pt x="6158309" y="0"/>
                  <a:pt x="6292984" y="134675"/>
                  <a:pt x="6292984" y="300805"/>
                </a:cubicBezTo>
                <a:lnTo>
                  <a:pt x="6292984" y="6023795"/>
                </a:lnTo>
                <a:cubicBezTo>
                  <a:pt x="6292984" y="6189925"/>
                  <a:pt x="6158309" y="6324600"/>
                  <a:pt x="5992179" y="6324600"/>
                </a:cubicBezTo>
                <a:lnTo>
                  <a:pt x="300805" y="6324600"/>
                </a:lnTo>
                <a:cubicBezTo>
                  <a:pt x="134675" y="6324600"/>
                  <a:pt x="0" y="6189925"/>
                  <a:pt x="0" y="6023795"/>
                </a:cubicBezTo>
                <a:lnTo>
                  <a:pt x="0" y="300805"/>
                </a:lnTo>
                <a:cubicBezTo>
                  <a:pt x="0" y="134675"/>
                  <a:pt x="134675" y="0"/>
                  <a:pt x="300805" y="0"/>
                </a:cubicBezTo>
                <a:close/>
              </a:path>
            </a:pathLst>
          </a:custGeom>
          <a:blipFill dpi="0" rotWithShape="1">
            <a:blip r:embed="rId4">
              <a:alphaModFix amt="60000"/>
            </a:blip>
            <a:srcRect/>
            <a:stretch>
              <a:fillRect/>
            </a:stretch>
          </a:blipFill>
        </p:spPr>
      </p:pic>
    </p:spTree>
    <p:extLst>
      <p:ext uri="{BB962C8B-B14F-4D97-AF65-F5344CB8AC3E}">
        <p14:creationId xmlns:p14="http://schemas.microsoft.com/office/powerpoint/2010/main" val="19752697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9C9BB-CBD5-7A4C-94BE-8B20335633AF}"/>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E4C28632-B396-399A-B485-6E8BE3617A1C}"/>
              </a:ext>
            </a:extLst>
          </p:cNvPr>
          <p:cNvSpPr>
            <a:spLocks noGrp="1"/>
          </p:cNvSpPr>
          <p:nvPr>
            <p:ph sz="quarter" idx="14"/>
          </p:nvPr>
        </p:nvSpPr>
        <p:spPr/>
        <p:txBody>
          <a:bodyPr anchor="ctr">
            <a:normAutofit/>
          </a:bodyPr>
          <a:lstStyle/>
          <a:p>
            <a:r>
              <a:rPr lang="en-US" sz="2000" dirty="0">
                <a:solidFill>
                  <a:srgbClr val="2E2E2E"/>
                </a:solidFill>
                <a:latin typeface="Helvetica" pitchFamily="2" charset="0"/>
                <a:ea typeface="Calibri" panose="020F0502020204030204" pitchFamily="34" charset="0"/>
                <a:cs typeface="Helvetica" panose="020B0604020202020204" pitchFamily="34" charset="0"/>
              </a:rPr>
              <a:t>Embed screening into nurse intake workflow. </a:t>
            </a:r>
          </a:p>
          <a:p>
            <a:r>
              <a:rPr lang="en-US" sz="2000" dirty="0">
                <a:solidFill>
                  <a:srgbClr val="2E2E2E"/>
                </a:solidFill>
                <a:latin typeface="Helvetica" pitchFamily="2" charset="0"/>
                <a:ea typeface="Calibri" panose="020F0502020204030204" pitchFamily="34" charset="0"/>
                <a:cs typeface="Helvetica" panose="020B0604020202020204" pitchFamily="34" charset="0"/>
              </a:rPr>
              <a:t>Automate Epic flowsheet prompts</a:t>
            </a:r>
          </a:p>
          <a:p>
            <a:r>
              <a:rPr lang="en-US" sz="2000" dirty="0">
                <a:solidFill>
                  <a:srgbClr val="2E2E2E"/>
                </a:solidFill>
                <a:latin typeface="Helvetica" pitchFamily="2" charset="0"/>
                <a:ea typeface="Calibri" panose="020F0502020204030204" pitchFamily="34" charset="0"/>
                <a:cs typeface="Helvetica" panose="020B0604020202020204" pitchFamily="34" charset="0"/>
              </a:rPr>
              <a:t>Standardize confidential discussion protocol</a:t>
            </a:r>
          </a:p>
          <a:p>
            <a:r>
              <a:rPr lang="en-US" sz="2000" dirty="0">
                <a:solidFill>
                  <a:srgbClr val="2E2E2E"/>
                </a:solidFill>
                <a:latin typeface="Helvetica" pitchFamily="2" charset="0"/>
                <a:ea typeface="Calibri" panose="020F0502020204030204" pitchFamily="34" charset="0"/>
                <a:cs typeface="Helvetica" panose="020B0604020202020204" pitchFamily="34" charset="0"/>
              </a:rPr>
              <a:t>Expand to 12-month longitudinal analysis. </a:t>
            </a:r>
          </a:p>
          <a:p>
            <a:r>
              <a:rPr lang="en-US" sz="2000" dirty="0">
                <a:solidFill>
                  <a:srgbClr val="2E2E2E"/>
                </a:solidFill>
                <a:latin typeface="Helvetica" pitchFamily="2" charset="0"/>
                <a:ea typeface="Calibri" panose="020F0502020204030204" pitchFamily="34" charset="0"/>
                <a:cs typeface="Helvetica" panose="020B0604020202020204" pitchFamily="34" charset="0"/>
              </a:rPr>
              <a:t>Assess rates of follow-up for patients with positive screens</a:t>
            </a:r>
          </a:p>
          <a:p>
            <a:endParaRPr lang="en-US" sz="2000" dirty="0"/>
          </a:p>
        </p:txBody>
      </p:sp>
      <p:pic>
        <p:nvPicPr>
          <p:cNvPr id="5" name="Picture Placeholder 4">
            <a:extLst>
              <a:ext uri="{FF2B5EF4-FFF2-40B4-BE49-F238E27FC236}">
                <a16:creationId xmlns:a16="http://schemas.microsoft.com/office/drawing/2014/main" id="{0D0F0CDA-80DC-9D97-9CB9-B44F2C039022}"/>
              </a:ext>
            </a:extLst>
          </p:cNvPr>
          <p:cNvPicPr>
            <a:picLocks noGrp="1" noChangeAspect="1"/>
          </p:cNvPicPr>
          <p:nvPr>
            <p:ph type="pic" sz="quarter" idx="13"/>
          </p:nvPr>
        </p:nvPicPr>
        <p:blipFill>
          <a:blip r:embed="rId2"/>
          <a:srcRect/>
          <a:stretch/>
        </p:blipFill>
        <p:spPr>
          <a:custGeom>
            <a:avLst/>
            <a:gdLst>
              <a:gd name="connsiteX0" fmla="*/ 269395 w 6111507"/>
              <a:gd name="connsiteY0" fmla="*/ 0 h 6172338"/>
              <a:gd name="connsiteX1" fmla="*/ 5842112 w 6111507"/>
              <a:gd name="connsiteY1" fmla="*/ 0 h 6172338"/>
              <a:gd name="connsiteX2" fmla="*/ 6111507 w 6111507"/>
              <a:gd name="connsiteY2" fmla="*/ 268145 h 6172338"/>
              <a:gd name="connsiteX3" fmla="*/ 6111507 w 6111507"/>
              <a:gd name="connsiteY3" fmla="*/ 5904194 h 6172338"/>
              <a:gd name="connsiteX4" fmla="*/ 5842112 w 6111507"/>
              <a:gd name="connsiteY4" fmla="*/ 6172338 h 6172338"/>
              <a:gd name="connsiteX5" fmla="*/ 269395 w 6111507"/>
              <a:gd name="connsiteY5" fmla="*/ 6172338 h 6172338"/>
              <a:gd name="connsiteX6" fmla="*/ 0 w 6111507"/>
              <a:gd name="connsiteY6" fmla="*/ 5904194 h 6172338"/>
              <a:gd name="connsiteX7" fmla="*/ 0 w 6111507"/>
              <a:gd name="connsiteY7" fmla="*/ 268145 h 6172338"/>
              <a:gd name="connsiteX8" fmla="*/ 269395 w 6111507"/>
              <a:gd name="connsiteY8" fmla="*/ 0 h 617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11507" h="6172338">
                <a:moveTo>
                  <a:pt x="269395" y="0"/>
                </a:moveTo>
                <a:lnTo>
                  <a:pt x="5842112" y="0"/>
                </a:lnTo>
                <a:cubicBezTo>
                  <a:pt x="5990895" y="0"/>
                  <a:pt x="6111507" y="120052"/>
                  <a:pt x="6111507" y="268145"/>
                </a:cubicBezTo>
                <a:lnTo>
                  <a:pt x="6111507" y="5904194"/>
                </a:lnTo>
                <a:cubicBezTo>
                  <a:pt x="6111507" y="6052286"/>
                  <a:pt x="5990895" y="6172338"/>
                  <a:pt x="5842112" y="6172338"/>
                </a:cubicBezTo>
                <a:lnTo>
                  <a:pt x="269395" y="6172338"/>
                </a:lnTo>
                <a:cubicBezTo>
                  <a:pt x="120612" y="6172338"/>
                  <a:pt x="0" y="6052286"/>
                  <a:pt x="0" y="5904194"/>
                </a:cubicBezTo>
                <a:lnTo>
                  <a:pt x="0" y="268145"/>
                </a:lnTo>
                <a:cubicBezTo>
                  <a:pt x="0" y="120052"/>
                  <a:pt x="120612" y="0"/>
                  <a:pt x="269395" y="0"/>
                </a:cubicBezTo>
                <a:close/>
              </a:path>
            </a:pathLst>
          </a:custGeom>
          <a:blipFill dpi="0" rotWithShape="1">
            <a:blip r:embed="rId3">
              <a:alphaModFix amt="60000"/>
            </a:blip>
            <a:srcRect/>
            <a:stretch>
              <a:fillRect/>
            </a:stretch>
          </a:blipFill>
        </p:spPr>
      </p:pic>
    </p:spTree>
    <p:extLst>
      <p:ext uri="{BB962C8B-B14F-4D97-AF65-F5344CB8AC3E}">
        <p14:creationId xmlns:p14="http://schemas.microsoft.com/office/powerpoint/2010/main" val="937439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101FB-0902-6038-E3B8-1AC79AA915A7}"/>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AC6B316D-7893-CB87-B521-F061B3734392}"/>
              </a:ext>
            </a:extLst>
          </p:cNvPr>
          <p:cNvSpPr>
            <a:spLocks noGrp="1"/>
          </p:cNvSpPr>
          <p:nvPr>
            <p:ph idx="1"/>
          </p:nvPr>
        </p:nvSpPr>
        <p:spPr/>
        <p:txBody>
          <a:bodyPr anchor="ctr">
            <a:normAutofit/>
          </a:bodyPr>
          <a:lstStyle/>
          <a:p>
            <a:pPr marL="0" indent="0">
              <a:buNone/>
            </a:pPr>
            <a:r>
              <a:rPr lang="en-US" sz="2400" dirty="0">
                <a:solidFill>
                  <a:srgbClr val="2E2E2E"/>
                </a:solidFill>
                <a:latin typeface="Helvetica" pitchFamily="2" charset="0"/>
                <a:ea typeface="Calibri" panose="020F0502020204030204" pitchFamily="34" charset="0"/>
                <a:cs typeface="Helvetica" panose="020B0604020202020204" pitchFamily="34" charset="0"/>
              </a:rPr>
              <a:t>Structured, low-cost reminder interventions increased documentation of behavioral health screening in adolescent well-child visits; however, durable improvement in screening completion likely requires workflow redesign and EMR integration.</a:t>
            </a:r>
          </a:p>
          <a:p>
            <a:endParaRPr lang="en-US" sz="2400" dirty="0"/>
          </a:p>
        </p:txBody>
      </p:sp>
    </p:spTree>
    <p:extLst>
      <p:ext uri="{BB962C8B-B14F-4D97-AF65-F5344CB8AC3E}">
        <p14:creationId xmlns:p14="http://schemas.microsoft.com/office/powerpoint/2010/main" val="2607837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B8CC2-9F81-F377-1FD5-12BC2D412A00}"/>
              </a:ext>
            </a:extLst>
          </p:cNvPr>
          <p:cNvSpPr>
            <a:spLocks noGrp="1"/>
          </p:cNvSpPr>
          <p:nvPr>
            <p:ph type="title"/>
          </p:nvPr>
        </p:nvSpPr>
        <p:spPr/>
        <p:txBody>
          <a:bodyPr/>
          <a:lstStyle/>
          <a:p>
            <a:r>
              <a:rPr lang="en-US" dirty="0"/>
              <a:t>Case Discussion</a:t>
            </a:r>
          </a:p>
        </p:txBody>
      </p:sp>
      <p:sp>
        <p:nvSpPr>
          <p:cNvPr id="3" name="Content Placeholder 2">
            <a:extLst>
              <a:ext uri="{FF2B5EF4-FFF2-40B4-BE49-F238E27FC236}">
                <a16:creationId xmlns:a16="http://schemas.microsoft.com/office/drawing/2014/main" id="{36B6CD7D-9086-F4A6-E036-60B47BEF3260}"/>
              </a:ext>
            </a:extLst>
          </p:cNvPr>
          <p:cNvSpPr>
            <a:spLocks noGrp="1"/>
          </p:cNvSpPr>
          <p:nvPr>
            <p:ph idx="1"/>
          </p:nvPr>
        </p:nvSpPr>
        <p:spPr/>
        <p:txBody>
          <a:bodyPr>
            <a:normAutofit/>
          </a:bodyPr>
          <a:lstStyle/>
          <a:p>
            <a:r>
              <a:rPr lang="en-US" sz="2000" dirty="0"/>
              <a:t>You are working in a busy office in a small town.  The closest city is two hours away.</a:t>
            </a:r>
          </a:p>
          <a:p>
            <a:r>
              <a:rPr lang="en-US" sz="2000" dirty="0"/>
              <a:t>You see Mabel, a 14 year old female, for a well visit.  Her chart reveals normal growth and vitals.  She has no significant PMH.</a:t>
            </a:r>
          </a:p>
          <a:p>
            <a:r>
              <a:rPr lang="en-US" sz="2000" dirty="0"/>
              <a:t>You recently incorporated screening of teens for anxiety and depression with PHQ and GAD screening tools which the patient completes in the waiting room.</a:t>
            </a:r>
          </a:p>
          <a:p>
            <a:r>
              <a:rPr lang="en-US" sz="2000" dirty="0"/>
              <a:t>You note that she has screened positive for both significant anxiety and depression. (You, of course, have a waiting room full of patients!)</a:t>
            </a:r>
          </a:p>
          <a:p>
            <a:r>
              <a:rPr lang="en-US" sz="2000" dirty="0"/>
              <a:t>You ask Mom to leave the room and the patient starts crying when you talk about school.  She struggles to get to school every day due to her anxiety and feels down most days.  She has few friends.  She denies suicidal thoughts.  No drug use or sex.</a:t>
            </a:r>
          </a:p>
          <a:p>
            <a:r>
              <a:rPr lang="en-US" sz="2000" dirty="0"/>
              <a:t>WHAT DO YOU DO?</a:t>
            </a:r>
          </a:p>
        </p:txBody>
      </p:sp>
    </p:spTree>
    <p:extLst>
      <p:ext uri="{BB962C8B-B14F-4D97-AF65-F5344CB8AC3E}">
        <p14:creationId xmlns:p14="http://schemas.microsoft.com/office/powerpoint/2010/main" val="981586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F076F32-5E38-E603-90E3-EE9565461E0F}"/>
              </a:ext>
            </a:extLst>
          </p:cNvPr>
          <p:cNvSpPr>
            <a:spLocks noGrp="1"/>
          </p:cNvSpPr>
          <p:nvPr>
            <p:ph sz="quarter" idx="13"/>
          </p:nvPr>
        </p:nvSpPr>
        <p:spPr/>
        <p:txBody>
          <a:bodyPr/>
          <a:lstStyle/>
          <a:p>
            <a:r>
              <a:rPr lang="en-US" dirty="0"/>
              <a:t>Questions?</a:t>
            </a:r>
          </a:p>
        </p:txBody>
      </p:sp>
    </p:spTree>
    <p:extLst>
      <p:ext uri="{BB962C8B-B14F-4D97-AF65-F5344CB8AC3E}">
        <p14:creationId xmlns:p14="http://schemas.microsoft.com/office/powerpoint/2010/main" val="275069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7C847-4E29-DC3D-D805-05A954EE73F1}"/>
              </a:ext>
            </a:extLst>
          </p:cNvPr>
          <p:cNvSpPr>
            <a:spLocks noGrp="1"/>
          </p:cNvSpPr>
          <p:nvPr>
            <p:ph type="title"/>
          </p:nvPr>
        </p:nvSpPr>
        <p:spPr/>
        <p:txBody>
          <a:bodyPr anchor="t">
            <a:normAutofit/>
          </a:bodyPr>
          <a:lstStyle/>
          <a:p>
            <a:r>
              <a:rPr lang="en-US" dirty="0"/>
              <a:t>Background and Clinical Rationale</a:t>
            </a:r>
          </a:p>
        </p:txBody>
      </p:sp>
      <p:sp>
        <p:nvSpPr>
          <p:cNvPr id="3" name="Content Placeholder 2">
            <a:extLst>
              <a:ext uri="{FF2B5EF4-FFF2-40B4-BE49-F238E27FC236}">
                <a16:creationId xmlns:a16="http://schemas.microsoft.com/office/drawing/2014/main" id="{D085C911-D364-3364-BCB6-F474923C4CBC}"/>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nchor="ctr">
            <a:noAutofit/>
          </a:bodyPr>
          <a:lstStyle/>
          <a:p>
            <a:r>
              <a:rPr lang="en-US" sz="2000" dirty="0">
                <a:solidFill>
                  <a:srgbClr val="2E2E2E"/>
                </a:solidFill>
                <a:latin typeface="Helvetica" pitchFamily="2" charset="0"/>
                <a:ea typeface="Calibri" panose="020F0502020204030204" pitchFamily="34" charset="0"/>
                <a:cs typeface="Helvetica" panose="020B0604020202020204" pitchFamily="34" charset="0"/>
              </a:rPr>
              <a:t>Recommendations:</a:t>
            </a:r>
          </a:p>
          <a:p>
            <a:pPr lvl="1"/>
            <a:r>
              <a:rPr lang="en-US" sz="2000" dirty="0">
                <a:solidFill>
                  <a:srgbClr val="2E2E2E"/>
                </a:solidFill>
                <a:latin typeface="Helvetica" pitchFamily="2" charset="0"/>
                <a:ea typeface="Calibri" panose="020F0502020204030204" pitchFamily="34" charset="0"/>
                <a:cs typeface="Helvetica" panose="020B0604020202020204" pitchFamily="34" charset="0"/>
              </a:rPr>
              <a:t>Pediatric depression screening is recommended for ages 12-18 (USPSTF grade B)</a:t>
            </a:r>
          </a:p>
          <a:p>
            <a:pPr lvl="1"/>
            <a:r>
              <a:rPr lang="en-US" sz="2000" dirty="0">
                <a:solidFill>
                  <a:srgbClr val="2E2E2E"/>
                </a:solidFill>
                <a:latin typeface="Helvetica" pitchFamily="2" charset="0"/>
                <a:ea typeface="Calibri" panose="020F0502020204030204" pitchFamily="34" charset="0"/>
                <a:cs typeface="Helvetica" panose="020B0604020202020204" pitchFamily="34" charset="0"/>
              </a:rPr>
              <a:t>Anxiety screening is recommended for ages 8-18 (USPSTF grade B)</a:t>
            </a:r>
          </a:p>
          <a:p>
            <a:pPr lvl="1"/>
            <a:r>
              <a:rPr lang="en-US" sz="2000" dirty="0">
                <a:solidFill>
                  <a:srgbClr val="2E2E2E"/>
                </a:solidFill>
                <a:latin typeface="Helvetica" pitchFamily="2" charset="0"/>
                <a:ea typeface="Calibri" panose="020F0502020204030204" pitchFamily="34" charset="0"/>
                <a:cs typeface="Helvetica" panose="020B0604020202020204" pitchFamily="34" charset="0"/>
              </a:rPr>
              <a:t>Substance use screening recommended by AAP using SBIRT</a:t>
            </a:r>
          </a:p>
        </p:txBody>
      </p:sp>
      <p:pic>
        <p:nvPicPr>
          <p:cNvPr id="4" name="Picture Placeholder 3">
            <a:extLst>
              <a:ext uri="{FF2B5EF4-FFF2-40B4-BE49-F238E27FC236}">
                <a16:creationId xmlns:a16="http://schemas.microsoft.com/office/drawing/2014/main" id="{5BD9E425-D4E8-29C5-439F-CDB53AE99109}"/>
              </a:ext>
            </a:extLst>
          </p:cNvPr>
          <p:cNvPicPr>
            <a:picLocks noGrp="1" noChangeAspect="1"/>
          </p:cNvPicPr>
          <p:nvPr>
            <p:ph type="pic" sz="quarter" idx="13"/>
          </p:nvPr>
        </p:nvPicPr>
        <p:blipFill>
          <a:blip r:embed="rId3"/>
          <a:srcRect l="20948" r="20948"/>
          <a:stretch/>
        </p:blipFill>
        <p:spPr>
          <a:custGeom>
            <a:avLst/>
            <a:gdLst>
              <a:gd name="connsiteX0" fmla="*/ 301545 w 3675888"/>
              <a:gd name="connsiteY0" fmla="*/ 0 h 6320854"/>
              <a:gd name="connsiteX1" fmla="*/ 3375347 w 3675888"/>
              <a:gd name="connsiteY1" fmla="*/ 0 h 6320854"/>
              <a:gd name="connsiteX2" fmla="*/ 3675888 w 3675888"/>
              <a:gd name="connsiteY2" fmla="*/ 300541 h 6320854"/>
              <a:gd name="connsiteX3" fmla="*/ 3675888 w 3675888"/>
              <a:gd name="connsiteY3" fmla="*/ 6025428 h 6320854"/>
              <a:gd name="connsiteX4" fmla="*/ 3492331 w 3675888"/>
              <a:gd name="connsiteY4" fmla="*/ 6302351 h 6320854"/>
              <a:gd name="connsiteX5" fmla="*/ 3400682 w 3675888"/>
              <a:gd name="connsiteY5" fmla="*/ 6320854 h 6320854"/>
              <a:gd name="connsiteX6" fmla="*/ 275206 w 3675888"/>
              <a:gd name="connsiteY6" fmla="*/ 6320854 h 6320854"/>
              <a:gd name="connsiteX7" fmla="*/ 186647 w 3675888"/>
              <a:gd name="connsiteY7" fmla="*/ 6302975 h 6320854"/>
              <a:gd name="connsiteX8" fmla="*/ 184171 w 3675888"/>
              <a:gd name="connsiteY8" fmla="*/ 6302204 h 6320854"/>
              <a:gd name="connsiteX9" fmla="*/ 114619 w 3675888"/>
              <a:gd name="connsiteY9" fmla="*/ 6259883 h 6320854"/>
              <a:gd name="connsiteX10" fmla="*/ 105939 w 3675888"/>
              <a:gd name="connsiteY10" fmla="*/ 6252722 h 6320854"/>
              <a:gd name="connsiteX11" fmla="*/ 51500 w 3675888"/>
              <a:gd name="connsiteY11" fmla="*/ 6192635 h 6320854"/>
              <a:gd name="connsiteX12" fmla="*/ 16622 w 3675888"/>
              <a:gd name="connsiteY12" fmla="*/ 6119873 h 6320854"/>
              <a:gd name="connsiteX13" fmla="*/ 12538 w 3675888"/>
              <a:gd name="connsiteY13" fmla="*/ 6106716 h 6320854"/>
              <a:gd name="connsiteX14" fmla="*/ 0 w 3675888"/>
              <a:gd name="connsiteY14" fmla="*/ 6023550 h 6320854"/>
              <a:gd name="connsiteX15" fmla="*/ 0 w 3675888"/>
              <a:gd name="connsiteY15" fmla="*/ 302420 h 6320854"/>
              <a:gd name="connsiteX16" fmla="*/ 301545 w 3675888"/>
              <a:gd name="connsiteY16" fmla="*/ 0 h 632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75888" h="6320854">
                <a:moveTo>
                  <a:pt x="301545" y="0"/>
                </a:moveTo>
                <a:lnTo>
                  <a:pt x="3375347" y="0"/>
                </a:lnTo>
                <a:cubicBezTo>
                  <a:pt x="3541331" y="0"/>
                  <a:pt x="3675888" y="134557"/>
                  <a:pt x="3675888" y="300541"/>
                </a:cubicBezTo>
                <a:lnTo>
                  <a:pt x="3675888" y="6025428"/>
                </a:lnTo>
                <a:cubicBezTo>
                  <a:pt x="3675888" y="6149916"/>
                  <a:pt x="3600200" y="6256727"/>
                  <a:pt x="3492331" y="6302351"/>
                </a:cubicBezTo>
                <a:lnTo>
                  <a:pt x="3400682" y="6320854"/>
                </a:lnTo>
                <a:lnTo>
                  <a:pt x="275206" y="6320854"/>
                </a:lnTo>
                <a:lnTo>
                  <a:pt x="186647" y="6302975"/>
                </a:lnTo>
                <a:lnTo>
                  <a:pt x="184171" y="6302204"/>
                </a:lnTo>
                <a:lnTo>
                  <a:pt x="114619" y="6259883"/>
                </a:lnTo>
                <a:lnTo>
                  <a:pt x="105939" y="6252722"/>
                </a:lnTo>
                <a:lnTo>
                  <a:pt x="51500" y="6192635"/>
                </a:lnTo>
                <a:lnTo>
                  <a:pt x="16622" y="6119873"/>
                </a:lnTo>
                <a:lnTo>
                  <a:pt x="12538" y="6106716"/>
                </a:lnTo>
                <a:lnTo>
                  <a:pt x="0" y="6023550"/>
                </a:lnTo>
                <a:lnTo>
                  <a:pt x="0" y="302420"/>
                </a:lnTo>
                <a:cubicBezTo>
                  <a:pt x="0" y="135398"/>
                  <a:pt x="135007" y="0"/>
                  <a:pt x="301545" y="0"/>
                </a:cubicBezTo>
                <a:close/>
              </a:path>
            </a:pathLst>
          </a:custGeom>
          <a:blipFill dpi="0" rotWithShape="1">
            <a:blip r:embed="rId4">
              <a:alphaModFix amt="60000"/>
            </a:blip>
            <a:srcRect/>
            <a:stretch>
              <a:fillRect/>
            </a:stretch>
          </a:blipFill>
        </p:spPr>
      </p:pic>
    </p:spTree>
    <p:extLst>
      <p:ext uri="{BB962C8B-B14F-4D97-AF65-F5344CB8AC3E}">
        <p14:creationId xmlns:p14="http://schemas.microsoft.com/office/powerpoint/2010/main" val="19337874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BB5EF5-802D-4B00-0344-CF9DFDACEE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A07358-2091-70C4-24BB-759F4DEDBEBA}"/>
              </a:ext>
            </a:extLst>
          </p:cNvPr>
          <p:cNvSpPr>
            <a:spLocks noGrp="1"/>
          </p:cNvSpPr>
          <p:nvPr>
            <p:ph type="title"/>
          </p:nvPr>
        </p:nvSpPr>
        <p:spPr/>
        <p:txBody>
          <a:bodyPr anchor="t">
            <a:normAutofit/>
          </a:bodyPr>
          <a:lstStyle/>
          <a:p>
            <a:r>
              <a:rPr lang="en-US" dirty="0"/>
              <a:t>Background and Clinical Rationale</a:t>
            </a:r>
          </a:p>
        </p:txBody>
      </p:sp>
      <p:sp>
        <p:nvSpPr>
          <p:cNvPr id="3" name="Content Placeholder 2">
            <a:extLst>
              <a:ext uri="{FF2B5EF4-FFF2-40B4-BE49-F238E27FC236}">
                <a16:creationId xmlns:a16="http://schemas.microsoft.com/office/drawing/2014/main" id="{BD37990B-1EF1-9F29-8319-2ACE1E60A6FA}"/>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nchor="ctr">
            <a:noAutofit/>
          </a:bodyPr>
          <a:lstStyle/>
          <a:p>
            <a:r>
              <a:rPr lang="en-US" sz="2000" dirty="0">
                <a:solidFill>
                  <a:srgbClr val="2E2E2E"/>
                </a:solidFill>
                <a:latin typeface="Helvetica" pitchFamily="2" charset="0"/>
                <a:ea typeface="Calibri" panose="020F0502020204030204" pitchFamily="34" charset="0"/>
                <a:cs typeface="Helvetica" panose="020B0604020202020204" pitchFamily="34" charset="0"/>
              </a:rPr>
              <a:t>Documentation gaps persist in outpatient primary care. </a:t>
            </a:r>
          </a:p>
          <a:p>
            <a:r>
              <a:rPr lang="en-US" sz="2000" dirty="0">
                <a:solidFill>
                  <a:srgbClr val="2E2E2E"/>
                </a:solidFill>
                <a:latin typeface="Helvetica" pitchFamily="2" charset="0"/>
                <a:ea typeface="Calibri" panose="020F0502020204030204" pitchFamily="34" charset="0"/>
                <a:cs typeface="Helvetica" panose="020B0604020202020204" pitchFamily="34" charset="0"/>
              </a:rPr>
              <a:t>Confidentiality is a known barrier in family medicine, especially when parents are present at adolescent visits. </a:t>
            </a:r>
          </a:p>
          <a:p>
            <a:r>
              <a:rPr lang="en-US" sz="2000" dirty="0">
                <a:solidFill>
                  <a:srgbClr val="2E2E2E"/>
                </a:solidFill>
                <a:latin typeface="Helvetica" pitchFamily="2" charset="0"/>
                <a:ea typeface="Calibri" panose="020F0502020204030204" pitchFamily="34" charset="0"/>
                <a:cs typeface="Helvetica" panose="020B0604020202020204" pitchFamily="34" charset="0"/>
              </a:rPr>
              <a:t>Despite guideline recommendations, completion and documentation of standardized behavioral health screenings during adolescent well-child visits at the Family Medicine Center were inconsistent and frequently absent.</a:t>
            </a:r>
          </a:p>
        </p:txBody>
      </p:sp>
    </p:spTree>
    <p:extLst>
      <p:ext uri="{BB962C8B-B14F-4D97-AF65-F5344CB8AC3E}">
        <p14:creationId xmlns:p14="http://schemas.microsoft.com/office/powerpoint/2010/main" val="35097757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BDE00-6E38-A1B0-D393-5CE3674E6E76}"/>
              </a:ext>
            </a:extLst>
          </p:cNvPr>
          <p:cNvSpPr>
            <a:spLocks noGrp="1"/>
          </p:cNvSpPr>
          <p:nvPr>
            <p:ph type="title"/>
          </p:nvPr>
        </p:nvSpPr>
        <p:spPr/>
        <p:txBody>
          <a:bodyPr anchor="t">
            <a:normAutofit/>
          </a:bodyPr>
          <a:lstStyle/>
          <a:p>
            <a:r>
              <a:rPr lang="en-US" dirty="0"/>
              <a:t>Project Aim</a:t>
            </a:r>
          </a:p>
        </p:txBody>
      </p:sp>
      <p:sp>
        <p:nvSpPr>
          <p:cNvPr id="3" name="Content Placeholder 2">
            <a:extLst>
              <a:ext uri="{FF2B5EF4-FFF2-40B4-BE49-F238E27FC236}">
                <a16:creationId xmlns:a16="http://schemas.microsoft.com/office/drawing/2014/main" id="{2A143B1A-41B0-6D3D-0563-71B117A6ED84}"/>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nchor="ctr">
            <a:normAutofit/>
          </a:bodyPr>
          <a:lstStyle/>
          <a:p>
            <a:pPr marL="0" indent="0">
              <a:spcBef>
                <a:spcPts val="2500"/>
              </a:spcBef>
              <a:buFont typeface="Arial" panose="020B0604020202020204" pitchFamily="34" charset="0"/>
              <a:buNone/>
            </a:pPr>
            <a:r>
              <a:rPr lang="en-US" sz="2000" b="1" dirty="0">
                <a:latin typeface="Helvetica" pitchFamily="2" charset="0"/>
              </a:rPr>
              <a:t>Quality Improvement Goal</a:t>
            </a:r>
          </a:p>
          <a:p>
            <a:pPr marL="0" indent="0">
              <a:spcBef>
                <a:spcPts val="0"/>
              </a:spcBef>
              <a:spcAft>
                <a:spcPts val="0"/>
              </a:spcAft>
              <a:buNone/>
            </a:pPr>
            <a:r>
              <a:rPr lang="en-US" sz="2000" dirty="0">
                <a:latin typeface="Helvetica" pitchFamily="2" charset="0"/>
              </a:rPr>
              <a:t>Increase documented completion of PHQ-9, GAD-7 and CRAFFT screening by ≥25% over a 4-month period.</a:t>
            </a:r>
          </a:p>
          <a:p>
            <a:pPr marL="0" indent="0">
              <a:spcBef>
                <a:spcPts val="2500"/>
              </a:spcBef>
              <a:buFont typeface="Arial" panose="020B0604020202020204" pitchFamily="34" charset="0"/>
              <a:buNone/>
            </a:pPr>
            <a:r>
              <a:rPr lang="en-US" sz="2000" b="1" dirty="0">
                <a:latin typeface="Helvetica" pitchFamily="2" charset="0"/>
              </a:rPr>
              <a:t>Standardized Screening Tools</a:t>
            </a:r>
          </a:p>
          <a:p>
            <a:pPr marL="0" lvl="1" indent="0">
              <a:buFont typeface="Arial" panose="020B0604020202020204" pitchFamily="34" charset="0"/>
              <a:buNone/>
            </a:pPr>
            <a:r>
              <a:rPr sz="2000" dirty="0">
                <a:latin typeface="Helvetica" pitchFamily="2" charset="0"/>
              </a:rPr>
              <a:t>Focus on PHQ-9, GAD-7, and CRAFFT to assess depression, anxiety, and substance </a:t>
            </a:r>
            <a:r>
              <a:rPr lang="en-US" sz="2000" dirty="0">
                <a:latin typeface="Helvetica" pitchFamily="2" charset="0"/>
              </a:rPr>
              <a:t>use,</a:t>
            </a:r>
            <a:r>
              <a:rPr sz="2000" dirty="0">
                <a:latin typeface="Helvetica" pitchFamily="2" charset="0"/>
              </a:rPr>
              <a:t> respectively.</a:t>
            </a:r>
            <a:endParaRPr lang="en-US" sz="2000" dirty="0">
              <a:latin typeface="Helvetica" pitchFamily="2" charset="0"/>
            </a:endParaRPr>
          </a:p>
          <a:p>
            <a:pPr marL="0" indent="0">
              <a:spcBef>
                <a:spcPts val="2500"/>
              </a:spcBef>
              <a:buFont typeface="Arial" panose="020B0604020202020204" pitchFamily="34" charset="0"/>
              <a:buNone/>
            </a:pPr>
            <a:r>
              <a:rPr lang="en-US" sz="2000" b="1" dirty="0">
                <a:latin typeface="Helvetica" pitchFamily="2" charset="0"/>
              </a:rPr>
              <a:t>Documentation Importance</a:t>
            </a:r>
          </a:p>
          <a:p>
            <a:pPr marL="0" lvl="1" indent="0">
              <a:buFont typeface="Arial" panose="020B0604020202020204" pitchFamily="34" charset="0"/>
              <a:buNone/>
            </a:pPr>
            <a:r>
              <a:rPr sz="2000" dirty="0">
                <a:latin typeface="Helvetica" pitchFamily="2" charset="0"/>
              </a:rPr>
              <a:t>Ensure screening results are recorded in </a:t>
            </a:r>
            <a:r>
              <a:rPr lang="en-US" sz="2000" dirty="0">
                <a:latin typeface="Helvetica" pitchFamily="2" charset="0"/>
              </a:rPr>
              <a:t>EMR.</a:t>
            </a:r>
          </a:p>
        </p:txBody>
      </p:sp>
    </p:spTree>
    <p:extLst>
      <p:ext uri="{BB962C8B-B14F-4D97-AF65-F5344CB8AC3E}">
        <p14:creationId xmlns:p14="http://schemas.microsoft.com/office/powerpoint/2010/main" val="1837733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EA23C-6DF5-A6AF-859D-CD4A414262DD}"/>
              </a:ext>
            </a:extLst>
          </p:cNvPr>
          <p:cNvSpPr>
            <a:spLocks noGrp="1"/>
          </p:cNvSpPr>
          <p:nvPr>
            <p:ph type="title"/>
          </p:nvPr>
        </p:nvSpPr>
        <p:spPr/>
        <p:txBody>
          <a:bodyPr anchor="t">
            <a:normAutofit/>
          </a:bodyPr>
          <a:lstStyle/>
          <a:p>
            <a:r>
              <a:rPr lang="en-US"/>
              <a:t>Setting and Population</a:t>
            </a:r>
          </a:p>
        </p:txBody>
      </p:sp>
      <p:sp>
        <p:nvSpPr>
          <p:cNvPr id="3" name="Content Placeholder 2">
            <a:extLst>
              <a:ext uri="{FF2B5EF4-FFF2-40B4-BE49-F238E27FC236}">
                <a16:creationId xmlns:a16="http://schemas.microsoft.com/office/drawing/2014/main" id="{F0C05FAC-0C6C-6583-E9A9-F80B68052B9B}"/>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nchor="ctr">
            <a:normAutofit/>
          </a:bodyPr>
          <a:lstStyle/>
          <a:p>
            <a:pPr>
              <a:spcBef>
                <a:spcPts val="0"/>
              </a:spcBef>
              <a:spcAft>
                <a:spcPts val="0"/>
              </a:spcAft>
            </a:pPr>
            <a:r>
              <a:rPr lang="en-US" sz="1800" dirty="0">
                <a:latin typeface="Helvetica" pitchFamily="2" charset="0"/>
              </a:rPr>
              <a:t>St. Joseph’s Family Medicine Center</a:t>
            </a:r>
          </a:p>
          <a:p>
            <a:pPr>
              <a:spcBef>
                <a:spcPts val="0"/>
              </a:spcBef>
              <a:spcAft>
                <a:spcPts val="0"/>
              </a:spcAft>
            </a:pPr>
            <a:r>
              <a:rPr lang="en-US" sz="1800" dirty="0">
                <a:latin typeface="Helvetica" pitchFamily="2" charset="0"/>
              </a:rPr>
              <a:t>Adolescents aged 13-17</a:t>
            </a:r>
          </a:p>
          <a:p>
            <a:pPr>
              <a:spcBef>
                <a:spcPts val="0"/>
              </a:spcBef>
              <a:spcAft>
                <a:spcPts val="0"/>
              </a:spcAft>
            </a:pPr>
            <a:r>
              <a:rPr lang="en-US" sz="1800" dirty="0">
                <a:latin typeface="Helvetica" pitchFamily="2" charset="0"/>
              </a:rPr>
              <a:t>Well-child visits only</a:t>
            </a:r>
          </a:p>
          <a:p>
            <a:pPr>
              <a:spcBef>
                <a:spcPts val="0"/>
              </a:spcBef>
              <a:spcAft>
                <a:spcPts val="0"/>
              </a:spcAft>
            </a:pPr>
            <a:r>
              <a:rPr lang="en-US" sz="1800" dirty="0">
                <a:latin typeface="Helvetica" pitchFamily="2" charset="0"/>
              </a:rPr>
              <a:t>Data collected across four discrete sampling periods:</a:t>
            </a:r>
          </a:p>
          <a:p>
            <a:pPr marL="1028700" lvl="1" indent="-571500">
              <a:buFont typeface="Aptos" panose="020B0004020202020204" pitchFamily="34" charset="0"/>
              <a:buChar char="-"/>
            </a:pPr>
            <a:r>
              <a:rPr lang="en-US" sz="1800" dirty="0">
                <a:latin typeface="Helvetica" pitchFamily="2" charset="0"/>
              </a:rPr>
              <a:t>7/13-7/26 (n=8)</a:t>
            </a:r>
          </a:p>
          <a:p>
            <a:pPr marL="1028700" lvl="1" indent="-571500">
              <a:buFont typeface="Aptos" panose="020B0004020202020204" pitchFamily="34" charset="0"/>
              <a:buChar char="-"/>
            </a:pPr>
            <a:r>
              <a:rPr lang="en-US" sz="1800" dirty="0">
                <a:latin typeface="Helvetica" pitchFamily="2" charset="0"/>
              </a:rPr>
              <a:t>8/17-8/23 (n=16)</a:t>
            </a:r>
          </a:p>
          <a:p>
            <a:pPr marL="1028700" lvl="1" indent="-571500">
              <a:buFont typeface="Aptos" panose="020B0004020202020204" pitchFamily="34" charset="0"/>
              <a:buChar char="-"/>
            </a:pPr>
            <a:r>
              <a:rPr lang="en-US" sz="1800" dirty="0">
                <a:latin typeface="Helvetica" pitchFamily="2" charset="0"/>
              </a:rPr>
              <a:t>9/21-9/27 (n=10)</a:t>
            </a:r>
          </a:p>
          <a:p>
            <a:pPr marL="1028700" lvl="1" indent="-571500">
              <a:buFont typeface="Aptos" panose="020B0004020202020204" pitchFamily="34" charset="0"/>
              <a:buChar char="-"/>
            </a:pPr>
            <a:r>
              <a:rPr lang="en-US" sz="1800" dirty="0">
                <a:latin typeface="Helvetica" pitchFamily="2" charset="0"/>
              </a:rPr>
              <a:t>10/5-10/11 (n=16)</a:t>
            </a:r>
          </a:p>
        </p:txBody>
      </p:sp>
      <p:pic>
        <p:nvPicPr>
          <p:cNvPr id="2050" name="Picture 2" descr="ST. JOSEPH'S HOSPITAL HEALTH CENTER - Updated March 2026 - 78 Reviews - 104  Union Ave, Syracuse, New York - Hospitals - Phone Number - Yelp">
            <a:extLst>
              <a:ext uri="{FF2B5EF4-FFF2-40B4-BE49-F238E27FC236}">
                <a16:creationId xmlns:a16="http://schemas.microsoft.com/office/drawing/2014/main" id="{22A4D2BF-89C5-56EF-6E60-F88CE6C302F0}"/>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l="20961" r="2096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1698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95A85-3188-95C6-E158-35D5B7B3E61F}"/>
              </a:ext>
            </a:extLst>
          </p:cNvPr>
          <p:cNvSpPr>
            <a:spLocks noGrp="1"/>
          </p:cNvSpPr>
          <p:nvPr>
            <p:ph type="title"/>
          </p:nvPr>
        </p:nvSpPr>
        <p:spPr/>
        <p:txBody>
          <a:bodyPr anchor="t">
            <a:normAutofit/>
          </a:bodyPr>
          <a:lstStyle/>
          <a:p>
            <a:r>
              <a:rPr lang="en-US" dirty="0"/>
              <a:t>Outcome Measures</a:t>
            </a:r>
          </a:p>
        </p:txBody>
      </p:sp>
      <p:sp>
        <p:nvSpPr>
          <p:cNvPr id="3" name="Content Placeholder 2">
            <a:extLst>
              <a:ext uri="{FF2B5EF4-FFF2-40B4-BE49-F238E27FC236}">
                <a16:creationId xmlns:a16="http://schemas.microsoft.com/office/drawing/2014/main" id="{F27F9FBA-4477-BF0F-52A7-5FDD77380D7E}"/>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nchor="ctr">
            <a:normAutofit/>
          </a:bodyPr>
          <a:lstStyle/>
          <a:p>
            <a:pPr marL="0" indent="0">
              <a:spcBef>
                <a:spcPts val="0"/>
              </a:spcBef>
              <a:spcAft>
                <a:spcPts val="0"/>
              </a:spcAft>
              <a:buNone/>
            </a:pPr>
            <a:r>
              <a:rPr lang="en-US" sz="2000" b="1" dirty="0">
                <a:latin typeface="Helvetica" pitchFamily="2" charset="0"/>
              </a:rPr>
              <a:t>Primary outcome</a:t>
            </a:r>
          </a:p>
          <a:p>
            <a:pPr lvl="1"/>
            <a:r>
              <a:rPr lang="en-US" sz="2000" dirty="0">
                <a:latin typeface="Helvetica" pitchFamily="2" charset="0"/>
              </a:rPr>
              <a:t>% screening completion in Epic flowsheets</a:t>
            </a:r>
          </a:p>
          <a:p>
            <a:pPr lvl="1"/>
            <a:r>
              <a:rPr lang="en-US" sz="2000" dirty="0">
                <a:latin typeface="Helvetica" pitchFamily="2" charset="0"/>
              </a:rPr>
              <a:t>% documentation within final visit note</a:t>
            </a:r>
          </a:p>
          <a:p>
            <a:pPr marL="0" indent="0">
              <a:spcBef>
                <a:spcPts val="2500"/>
              </a:spcBef>
              <a:buFont typeface="Arial" panose="020B0604020202020204" pitchFamily="34" charset="0"/>
              <a:buNone/>
            </a:pPr>
            <a:r>
              <a:rPr lang="en-US" sz="2000" b="1" dirty="0">
                <a:latin typeface="Helvetica" pitchFamily="2" charset="0"/>
              </a:rPr>
              <a:t>Separate Behavioral Endpoints</a:t>
            </a:r>
          </a:p>
          <a:p>
            <a:pPr marL="0" lvl="1" indent="0">
              <a:buFont typeface="Arial" panose="020B0604020202020204" pitchFamily="34" charset="0"/>
              <a:buNone/>
            </a:pPr>
            <a:r>
              <a:rPr sz="2000" dirty="0">
                <a:latin typeface="Helvetica" pitchFamily="2" charset="0"/>
              </a:rPr>
              <a:t>Completion and documentation </a:t>
            </a:r>
            <a:r>
              <a:rPr lang="en-US" sz="2000" dirty="0">
                <a:latin typeface="Helvetica" pitchFamily="2" charset="0"/>
              </a:rPr>
              <a:t>were </a:t>
            </a:r>
            <a:r>
              <a:rPr sz="2000" dirty="0">
                <a:latin typeface="Helvetica" pitchFamily="2" charset="0"/>
              </a:rPr>
              <a:t>analyzed separately to assess distinct clinician behaviors and workflow impacts.</a:t>
            </a:r>
            <a:endParaRPr lang="en-US" sz="2000" dirty="0">
              <a:latin typeface="Helvetica" pitchFamily="2" charset="0"/>
            </a:endParaRPr>
          </a:p>
        </p:txBody>
      </p:sp>
      <p:pic>
        <p:nvPicPr>
          <p:cNvPr id="5" name="Picture Placeholder 4">
            <a:extLst>
              <a:ext uri="{FF2B5EF4-FFF2-40B4-BE49-F238E27FC236}">
                <a16:creationId xmlns:a16="http://schemas.microsoft.com/office/drawing/2014/main" id="{F6A7EFDA-3142-AB20-89FF-1091F9C16FC0}"/>
              </a:ext>
            </a:extLst>
          </p:cNvPr>
          <p:cNvPicPr>
            <a:picLocks noGrp="1" noChangeAspect="1"/>
          </p:cNvPicPr>
          <p:nvPr>
            <p:ph type="pic" sz="quarter" idx="13"/>
          </p:nvPr>
        </p:nvPicPr>
        <p:blipFill>
          <a:blip r:embed="rId3"/>
          <a:srcRect/>
          <a:stretch/>
        </p:blipFill>
        <p:spPr>
          <a:custGeom>
            <a:avLst/>
            <a:gdLst>
              <a:gd name="connsiteX0" fmla="*/ 301545 w 3675888"/>
              <a:gd name="connsiteY0" fmla="*/ 0 h 6320854"/>
              <a:gd name="connsiteX1" fmla="*/ 3375347 w 3675888"/>
              <a:gd name="connsiteY1" fmla="*/ 0 h 6320854"/>
              <a:gd name="connsiteX2" fmla="*/ 3675888 w 3675888"/>
              <a:gd name="connsiteY2" fmla="*/ 300541 h 6320854"/>
              <a:gd name="connsiteX3" fmla="*/ 3675888 w 3675888"/>
              <a:gd name="connsiteY3" fmla="*/ 6025428 h 6320854"/>
              <a:gd name="connsiteX4" fmla="*/ 3492331 w 3675888"/>
              <a:gd name="connsiteY4" fmla="*/ 6302351 h 6320854"/>
              <a:gd name="connsiteX5" fmla="*/ 3400682 w 3675888"/>
              <a:gd name="connsiteY5" fmla="*/ 6320854 h 6320854"/>
              <a:gd name="connsiteX6" fmla="*/ 275206 w 3675888"/>
              <a:gd name="connsiteY6" fmla="*/ 6320854 h 6320854"/>
              <a:gd name="connsiteX7" fmla="*/ 186647 w 3675888"/>
              <a:gd name="connsiteY7" fmla="*/ 6302975 h 6320854"/>
              <a:gd name="connsiteX8" fmla="*/ 184171 w 3675888"/>
              <a:gd name="connsiteY8" fmla="*/ 6302204 h 6320854"/>
              <a:gd name="connsiteX9" fmla="*/ 114619 w 3675888"/>
              <a:gd name="connsiteY9" fmla="*/ 6259883 h 6320854"/>
              <a:gd name="connsiteX10" fmla="*/ 105939 w 3675888"/>
              <a:gd name="connsiteY10" fmla="*/ 6252722 h 6320854"/>
              <a:gd name="connsiteX11" fmla="*/ 51500 w 3675888"/>
              <a:gd name="connsiteY11" fmla="*/ 6192635 h 6320854"/>
              <a:gd name="connsiteX12" fmla="*/ 16622 w 3675888"/>
              <a:gd name="connsiteY12" fmla="*/ 6119873 h 6320854"/>
              <a:gd name="connsiteX13" fmla="*/ 12538 w 3675888"/>
              <a:gd name="connsiteY13" fmla="*/ 6106716 h 6320854"/>
              <a:gd name="connsiteX14" fmla="*/ 0 w 3675888"/>
              <a:gd name="connsiteY14" fmla="*/ 6023550 h 6320854"/>
              <a:gd name="connsiteX15" fmla="*/ 0 w 3675888"/>
              <a:gd name="connsiteY15" fmla="*/ 302420 h 6320854"/>
              <a:gd name="connsiteX16" fmla="*/ 301545 w 3675888"/>
              <a:gd name="connsiteY16" fmla="*/ 0 h 632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75888" h="6320854">
                <a:moveTo>
                  <a:pt x="301545" y="0"/>
                </a:moveTo>
                <a:lnTo>
                  <a:pt x="3375347" y="0"/>
                </a:lnTo>
                <a:cubicBezTo>
                  <a:pt x="3541331" y="0"/>
                  <a:pt x="3675888" y="134557"/>
                  <a:pt x="3675888" y="300541"/>
                </a:cubicBezTo>
                <a:lnTo>
                  <a:pt x="3675888" y="6025428"/>
                </a:lnTo>
                <a:cubicBezTo>
                  <a:pt x="3675888" y="6149916"/>
                  <a:pt x="3600200" y="6256727"/>
                  <a:pt x="3492331" y="6302351"/>
                </a:cubicBezTo>
                <a:lnTo>
                  <a:pt x="3400682" y="6320854"/>
                </a:lnTo>
                <a:lnTo>
                  <a:pt x="275206" y="6320854"/>
                </a:lnTo>
                <a:lnTo>
                  <a:pt x="186647" y="6302975"/>
                </a:lnTo>
                <a:lnTo>
                  <a:pt x="184171" y="6302204"/>
                </a:lnTo>
                <a:lnTo>
                  <a:pt x="114619" y="6259883"/>
                </a:lnTo>
                <a:lnTo>
                  <a:pt x="105939" y="6252722"/>
                </a:lnTo>
                <a:lnTo>
                  <a:pt x="51500" y="6192635"/>
                </a:lnTo>
                <a:lnTo>
                  <a:pt x="16622" y="6119873"/>
                </a:lnTo>
                <a:lnTo>
                  <a:pt x="12538" y="6106716"/>
                </a:lnTo>
                <a:lnTo>
                  <a:pt x="0" y="6023550"/>
                </a:lnTo>
                <a:lnTo>
                  <a:pt x="0" y="302420"/>
                </a:lnTo>
                <a:cubicBezTo>
                  <a:pt x="0" y="135398"/>
                  <a:pt x="135007" y="0"/>
                  <a:pt x="301545" y="0"/>
                </a:cubicBezTo>
                <a:close/>
              </a:path>
            </a:pathLst>
          </a:custGeom>
          <a:blipFill dpi="0" rotWithShape="1">
            <a:blip r:embed="rId4">
              <a:alphaModFix amt="60000"/>
            </a:blip>
            <a:srcRect/>
            <a:stretch>
              <a:fillRect/>
            </a:stretch>
          </a:blipFill>
        </p:spPr>
      </p:pic>
    </p:spTree>
    <p:extLst>
      <p:ext uri="{BB962C8B-B14F-4D97-AF65-F5344CB8AC3E}">
        <p14:creationId xmlns:p14="http://schemas.microsoft.com/office/powerpoint/2010/main" val="4645985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D31DC-D1F9-AF26-D0C7-9A083216B57F}"/>
              </a:ext>
            </a:extLst>
          </p:cNvPr>
          <p:cNvSpPr>
            <a:spLocks noGrp="1"/>
          </p:cNvSpPr>
          <p:nvPr>
            <p:ph type="title"/>
          </p:nvPr>
        </p:nvSpPr>
        <p:spPr/>
        <p:txBody>
          <a:bodyPr anchor="t">
            <a:normAutofit/>
          </a:bodyPr>
          <a:lstStyle/>
          <a:p>
            <a:r>
              <a:rPr lang="en-US" dirty="0"/>
              <a:t>Intervention Strategy</a:t>
            </a:r>
          </a:p>
        </p:txBody>
      </p:sp>
      <p:sp>
        <p:nvSpPr>
          <p:cNvPr id="3" name="Content Placeholder 2">
            <a:extLst>
              <a:ext uri="{FF2B5EF4-FFF2-40B4-BE49-F238E27FC236}">
                <a16:creationId xmlns:a16="http://schemas.microsoft.com/office/drawing/2014/main" id="{ED6A1C4D-BC49-A931-B4DC-68D2FB90596B}"/>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nchor="ctr">
            <a:noAutofit/>
          </a:bodyPr>
          <a:lstStyle/>
          <a:p>
            <a:pPr marL="0" indent="0">
              <a:spcBef>
                <a:spcPts val="2500"/>
              </a:spcBef>
              <a:buFont typeface="Arial" panose="020B0604020202020204" pitchFamily="34" charset="0"/>
              <a:buNone/>
            </a:pPr>
            <a:r>
              <a:rPr lang="en-US" sz="2000" b="1" dirty="0">
                <a:latin typeface="Helvetica" pitchFamily="2" charset="0"/>
              </a:rPr>
              <a:t>Visit Note Reminders		</a:t>
            </a:r>
          </a:p>
          <a:p>
            <a:pPr marL="0" lvl="1" indent="0">
              <a:buFont typeface="Arial" panose="020B0604020202020204" pitchFamily="34" charset="0"/>
              <a:buNone/>
            </a:pPr>
            <a:r>
              <a:rPr lang="en-US" sz="2000" dirty="0">
                <a:latin typeface="Helvetica" pitchFamily="2" charset="0"/>
              </a:rPr>
              <a:t>Visit </a:t>
            </a:r>
            <a:r>
              <a:rPr sz="2000" dirty="0">
                <a:latin typeface="Helvetica" pitchFamily="2" charset="0"/>
              </a:rPr>
              <a:t>note reminders</a:t>
            </a:r>
            <a:r>
              <a:rPr lang="en-US" sz="2000" dirty="0">
                <a:latin typeface="Helvetica" pitchFamily="2" charset="0"/>
              </a:rPr>
              <a:t> were added</a:t>
            </a:r>
            <a:r>
              <a:rPr sz="2000" dirty="0">
                <a:latin typeface="Helvetica" pitchFamily="2" charset="0"/>
              </a:rPr>
              <a:t> </a:t>
            </a:r>
            <a:r>
              <a:rPr lang="en-US" sz="2000" dirty="0">
                <a:latin typeface="Helvetica" pitchFamily="2" charset="0"/>
              </a:rPr>
              <a:t>in Epic remind nursing/rooming staff and physicians to administer and document screening prior to visit</a:t>
            </a:r>
          </a:p>
          <a:p>
            <a:pPr marL="0" indent="0">
              <a:spcBef>
                <a:spcPts val="2500"/>
              </a:spcBef>
              <a:buFont typeface="Arial" panose="020B0604020202020204" pitchFamily="34" charset="0"/>
              <a:buNone/>
            </a:pPr>
            <a:r>
              <a:rPr lang="en-US" sz="2000" b="1" dirty="0">
                <a:latin typeface="Helvetica" pitchFamily="2" charset="0"/>
              </a:rPr>
              <a:t>Team-Based Reinforcement</a:t>
            </a:r>
          </a:p>
          <a:p>
            <a:pPr marL="0" lvl="1" indent="0">
              <a:buFont typeface="Arial" panose="020B0604020202020204" pitchFamily="34" charset="0"/>
              <a:buNone/>
            </a:pPr>
            <a:r>
              <a:rPr lang="en-US" sz="2000" dirty="0">
                <a:latin typeface="Helvetica" pitchFamily="2" charset="0"/>
              </a:rPr>
              <a:t>QI project was discussed at </a:t>
            </a:r>
            <a:r>
              <a:rPr sz="2000" dirty="0">
                <a:latin typeface="Helvetica" pitchFamily="2" charset="0"/>
              </a:rPr>
              <a:t>staff meeting </a:t>
            </a:r>
            <a:r>
              <a:rPr lang="en-US" sz="2000" dirty="0">
                <a:latin typeface="Helvetica" pitchFamily="2" charset="0"/>
              </a:rPr>
              <a:t>with all clinical staff, including residents, nurses, and MAs </a:t>
            </a:r>
          </a:p>
          <a:p>
            <a:pPr marL="0" lvl="1" indent="0">
              <a:spcBef>
                <a:spcPts val="2500"/>
              </a:spcBef>
              <a:buNone/>
            </a:pPr>
            <a:r>
              <a:rPr lang="en-US" sz="2000" b="1" dirty="0">
                <a:latin typeface="Helvetica" pitchFamily="2" charset="0"/>
              </a:rPr>
              <a:t>Visual Environmental Cues</a:t>
            </a:r>
          </a:p>
          <a:p>
            <a:pPr marL="0" lvl="1" indent="0">
              <a:buFont typeface="Arial" panose="020B0604020202020204" pitchFamily="34" charset="0"/>
              <a:buNone/>
            </a:pPr>
            <a:r>
              <a:rPr sz="2000" dirty="0">
                <a:latin typeface="Helvetica" pitchFamily="2" charset="0"/>
              </a:rPr>
              <a:t>Visual reminders </a:t>
            </a:r>
            <a:r>
              <a:rPr lang="en-US" sz="2000" dirty="0">
                <a:latin typeface="Helvetica" pitchFamily="2" charset="0"/>
              </a:rPr>
              <a:t>were </a:t>
            </a:r>
            <a:r>
              <a:rPr sz="2000" dirty="0">
                <a:latin typeface="Helvetica" pitchFamily="2" charset="0"/>
              </a:rPr>
              <a:t>placed on resident workstations </a:t>
            </a:r>
            <a:r>
              <a:rPr lang="en-US" sz="2000" dirty="0">
                <a:latin typeface="Helvetica" pitchFamily="2" charset="0"/>
              </a:rPr>
              <a:t>as an additional reminder</a:t>
            </a:r>
          </a:p>
          <a:p>
            <a:pPr marL="0" indent="0">
              <a:spcBef>
                <a:spcPts val="2500"/>
              </a:spcBef>
              <a:buFont typeface="Arial" panose="020B0604020202020204" pitchFamily="34" charset="0"/>
              <a:buNone/>
            </a:pPr>
            <a:r>
              <a:rPr lang="en-US" sz="2000" b="1" dirty="0" err="1">
                <a:latin typeface="Helvetica" pitchFamily="2" charset="0"/>
              </a:rPr>
              <a:t>Smartphrase</a:t>
            </a:r>
            <a:r>
              <a:rPr lang="en-US" sz="2000" b="1" dirty="0">
                <a:latin typeface="Helvetica" pitchFamily="2" charset="0"/>
              </a:rPr>
              <a:t> for Documentation</a:t>
            </a:r>
          </a:p>
          <a:p>
            <a:pPr marL="0" lvl="1" indent="0">
              <a:buFont typeface="Arial" panose="020B0604020202020204" pitchFamily="34" charset="0"/>
              <a:buNone/>
            </a:pPr>
            <a:r>
              <a:rPr sz="2000" dirty="0">
                <a:latin typeface="Helvetica" pitchFamily="2" charset="0"/>
              </a:rPr>
              <a:t>An </a:t>
            </a:r>
            <a:r>
              <a:rPr lang="en-US" sz="2000" dirty="0">
                <a:latin typeface="Helvetica" pitchFamily="2" charset="0"/>
              </a:rPr>
              <a:t>Epic</a:t>
            </a:r>
            <a:r>
              <a:rPr sz="2000" dirty="0">
                <a:latin typeface="Helvetica" pitchFamily="2" charset="0"/>
              </a:rPr>
              <a:t> </a:t>
            </a:r>
            <a:r>
              <a:rPr sz="2000" dirty="0" err="1">
                <a:latin typeface="Helvetica" pitchFamily="2" charset="0"/>
              </a:rPr>
              <a:t>smartphrase</a:t>
            </a:r>
            <a:r>
              <a:rPr sz="2000" dirty="0">
                <a:latin typeface="Helvetica" pitchFamily="2" charset="0"/>
              </a:rPr>
              <a:t> </a:t>
            </a:r>
            <a:r>
              <a:rPr lang="en-US" sz="2000" dirty="0">
                <a:latin typeface="Helvetica" pitchFamily="2" charset="0"/>
              </a:rPr>
              <a:t>was created to </a:t>
            </a:r>
            <a:r>
              <a:rPr sz="2000" dirty="0">
                <a:latin typeface="Helvetica" pitchFamily="2" charset="0"/>
              </a:rPr>
              <a:t>facilitate</a:t>
            </a:r>
            <a:r>
              <a:rPr lang="en-US" sz="2000" dirty="0">
                <a:latin typeface="Helvetica" pitchFamily="2" charset="0"/>
              </a:rPr>
              <a:t> </a:t>
            </a:r>
            <a:r>
              <a:rPr sz="2000" dirty="0">
                <a:latin typeface="Helvetica" pitchFamily="2" charset="0"/>
              </a:rPr>
              <a:t>the easy transfer of screening results into visit notes, streamlining documentation.</a:t>
            </a:r>
            <a:endParaRPr lang="en-US" sz="2000" dirty="0">
              <a:latin typeface="Helvetica" pitchFamily="2" charset="0"/>
            </a:endParaRPr>
          </a:p>
        </p:txBody>
      </p:sp>
    </p:spTree>
    <p:extLst>
      <p:ext uri="{BB962C8B-B14F-4D97-AF65-F5344CB8AC3E}">
        <p14:creationId xmlns:p14="http://schemas.microsoft.com/office/powerpoint/2010/main" val="23351719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2EAD8-EAFD-A781-EB71-C618A97E8599}"/>
              </a:ext>
            </a:extLst>
          </p:cNvPr>
          <p:cNvSpPr>
            <a:spLocks noGrp="1"/>
          </p:cNvSpPr>
          <p:nvPr>
            <p:ph type="title"/>
          </p:nvPr>
        </p:nvSpPr>
        <p:spPr/>
        <p:txBody>
          <a:bodyPr anchor="t">
            <a:normAutofit/>
          </a:bodyPr>
          <a:lstStyle/>
          <a:p>
            <a:r>
              <a:rPr lang="en-US"/>
              <a:t>Results Summary</a:t>
            </a:r>
          </a:p>
        </p:txBody>
      </p:sp>
      <p:sp>
        <p:nvSpPr>
          <p:cNvPr id="3" name="Content Placeholder 2">
            <a:extLst>
              <a:ext uri="{FF2B5EF4-FFF2-40B4-BE49-F238E27FC236}">
                <a16:creationId xmlns:a16="http://schemas.microsoft.com/office/drawing/2014/main" id="{9AD54345-2C17-2BDB-C35A-63658CDA1BDF}"/>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nchor="ctr">
            <a:normAutofit/>
          </a:bodyPr>
          <a:lstStyle/>
          <a:p>
            <a:pPr marL="285750" lvl="1"/>
            <a:r>
              <a:rPr lang="en-US" sz="2000" dirty="0">
                <a:solidFill>
                  <a:srgbClr val="2E2E2E"/>
                </a:solidFill>
                <a:latin typeface="Helvetica" pitchFamily="2" charset="0"/>
                <a:ea typeface="Calibri" panose="020F0502020204030204" pitchFamily="34" charset="0"/>
              </a:rPr>
              <a:t>Achieved ≥25% improvement in:</a:t>
            </a:r>
            <a:endParaRPr lang="en-US" sz="2000" dirty="0">
              <a:solidFill>
                <a:srgbClr val="2E2E2E"/>
              </a:solidFill>
              <a:latin typeface="Helvetica" pitchFamily="2" charset="0"/>
              <a:ea typeface="Calibri" panose="020F0502020204030204" pitchFamily="34" charset="0"/>
              <a:cs typeface="Helvetica" panose="020B0604020202020204" pitchFamily="34" charset="0"/>
            </a:endParaRPr>
          </a:p>
          <a:p>
            <a:pPr marL="1028700" lvl="1" indent="-571500">
              <a:buFont typeface="Aptos" panose="020B0004020202020204" pitchFamily="34" charset="0"/>
              <a:buChar char="-"/>
            </a:pPr>
            <a:r>
              <a:rPr lang="en-US" sz="2000" dirty="0">
                <a:latin typeface="Helvetica" pitchFamily="2" charset="0"/>
              </a:rPr>
              <a:t>Completion of GAD</a:t>
            </a:r>
          </a:p>
          <a:p>
            <a:pPr marL="1028700" lvl="1" indent="-571500">
              <a:buFont typeface="Aptos" panose="020B0004020202020204" pitchFamily="34" charset="0"/>
              <a:buChar char="-"/>
            </a:pPr>
            <a:r>
              <a:rPr lang="en-US" sz="2000" dirty="0">
                <a:latin typeface="Helvetica" pitchFamily="2" charset="0"/>
              </a:rPr>
              <a:t>Documentation of PHQ, GAD, and CRAFFT</a:t>
            </a:r>
          </a:p>
          <a:p>
            <a:r>
              <a:rPr lang="en-US" sz="2000" dirty="0">
                <a:solidFill>
                  <a:srgbClr val="2E2E2E"/>
                </a:solidFill>
                <a:latin typeface="Helvetica" pitchFamily="2" charset="0"/>
                <a:ea typeface="Calibri" panose="020F0502020204030204" pitchFamily="34" charset="0"/>
                <a:cs typeface="Helvetica" panose="020B0604020202020204" pitchFamily="34" charset="0"/>
              </a:rPr>
              <a:t>Did not achieve ≥25% improvement in: </a:t>
            </a:r>
          </a:p>
          <a:p>
            <a:pPr marL="1028700" lvl="1" indent="-571500">
              <a:buFont typeface="Aptos" panose="020B0004020202020204" pitchFamily="34" charset="0"/>
              <a:buChar char="-"/>
            </a:pPr>
            <a:r>
              <a:rPr lang="en-US" sz="2000" dirty="0">
                <a:latin typeface="Helvetica" pitchFamily="2" charset="0"/>
              </a:rPr>
              <a:t>Completion of PHQ or CRAFFT</a:t>
            </a:r>
          </a:p>
          <a:p>
            <a:r>
              <a:rPr lang="en-US" sz="2000" dirty="0">
                <a:solidFill>
                  <a:srgbClr val="2E2E2E"/>
                </a:solidFill>
                <a:latin typeface="Helvetica" pitchFamily="2" charset="0"/>
                <a:ea typeface="Calibri" panose="020F0502020204030204" pitchFamily="34" charset="0"/>
                <a:cs typeface="Helvetica" panose="020B0604020202020204" pitchFamily="34" charset="0"/>
              </a:rPr>
              <a:t>Baseline documentation rates for GAD and CRAFFT were 0%; therefore, improvement reflects initiation of practice rather than optimization. </a:t>
            </a:r>
          </a:p>
        </p:txBody>
      </p:sp>
    </p:spTree>
    <p:extLst>
      <p:ext uri="{BB962C8B-B14F-4D97-AF65-F5344CB8AC3E}">
        <p14:creationId xmlns:p14="http://schemas.microsoft.com/office/powerpoint/2010/main" val="20877460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4FDA1-189B-CFFC-2D0D-69F9EA297EC2}"/>
              </a:ext>
            </a:extLst>
          </p:cNvPr>
          <p:cNvSpPr>
            <a:spLocks noGrp="1"/>
          </p:cNvSpPr>
          <p:nvPr>
            <p:ph type="title"/>
          </p:nvPr>
        </p:nvSpPr>
        <p:spPr/>
        <p:txBody>
          <a:bodyPr/>
          <a:lstStyle/>
          <a:p>
            <a:r>
              <a:rPr lang="en-US" dirty="0"/>
              <a:t>Results Summary</a:t>
            </a:r>
          </a:p>
        </p:txBody>
      </p:sp>
      <p:graphicFrame>
        <p:nvGraphicFramePr>
          <p:cNvPr id="8" name="Table 7">
            <a:extLst>
              <a:ext uri="{FF2B5EF4-FFF2-40B4-BE49-F238E27FC236}">
                <a16:creationId xmlns:a16="http://schemas.microsoft.com/office/drawing/2014/main" id="{2E7A3629-EAF4-49C3-9883-FBA7E2B61D5C}"/>
              </a:ext>
            </a:extLst>
          </p:cNvPr>
          <p:cNvGraphicFramePr>
            <a:graphicFrameLocks noGrp="1"/>
          </p:cNvGraphicFramePr>
          <p:nvPr>
            <p:extLst>
              <p:ext uri="{D42A27DB-BD31-4B8C-83A1-F6EECF244321}">
                <p14:modId xmlns:p14="http://schemas.microsoft.com/office/powerpoint/2010/main" val="2049880707"/>
              </p:ext>
            </p:extLst>
          </p:nvPr>
        </p:nvGraphicFramePr>
        <p:xfrm>
          <a:off x="2886601" y="1805305"/>
          <a:ext cx="6418798" cy="1463040"/>
        </p:xfrm>
        <a:graphic>
          <a:graphicData uri="http://schemas.openxmlformats.org/drawingml/2006/table">
            <a:tbl>
              <a:tblPr firstRow="1" bandRow="1">
                <a:tableStyleId>{5C22544A-7EE6-4342-B048-85BDC9FD1C3A}</a:tableStyleId>
              </a:tblPr>
              <a:tblGrid>
                <a:gridCol w="3209399">
                  <a:extLst>
                    <a:ext uri="{9D8B030D-6E8A-4147-A177-3AD203B41FA5}">
                      <a16:colId xmlns:a16="http://schemas.microsoft.com/office/drawing/2014/main" val="3929888120"/>
                    </a:ext>
                  </a:extLst>
                </a:gridCol>
                <a:gridCol w="3209399">
                  <a:extLst>
                    <a:ext uri="{9D8B030D-6E8A-4147-A177-3AD203B41FA5}">
                      <a16:colId xmlns:a16="http://schemas.microsoft.com/office/drawing/2014/main" val="2756674889"/>
                    </a:ext>
                  </a:extLst>
                </a:gridCol>
              </a:tblGrid>
              <a:tr h="282013">
                <a:tc>
                  <a:txBody>
                    <a:bodyPr/>
                    <a:lstStyle/>
                    <a:p>
                      <a:r>
                        <a:rPr lang="en-US" dirty="0"/>
                        <a:t>Screening Completion</a:t>
                      </a:r>
                    </a:p>
                  </a:txBody>
                  <a:tcPr>
                    <a:solidFill>
                      <a:srgbClr val="0A6A90"/>
                    </a:solidFill>
                  </a:tcPr>
                </a:tc>
                <a:tc>
                  <a:txBody>
                    <a:bodyPr/>
                    <a:lstStyle/>
                    <a:p>
                      <a:r>
                        <a:rPr lang="en-US" dirty="0"/>
                        <a:t>Percent Increase</a:t>
                      </a:r>
                    </a:p>
                  </a:txBody>
                  <a:tcPr>
                    <a:solidFill>
                      <a:srgbClr val="0A6A90"/>
                    </a:solidFill>
                  </a:tcPr>
                </a:tc>
                <a:extLst>
                  <a:ext uri="{0D108BD9-81ED-4DB2-BD59-A6C34878D82A}">
                    <a16:rowId xmlns:a16="http://schemas.microsoft.com/office/drawing/2014/main" val="1023900523"/>
                  </a:ext>
                </a:extLst>
              </a:tr>
              <a:tr h="282013">
                <a:tc>
                  <a:txBody>
                    <a:bodyPr/>
                    <a:lstStyle/>
                    <a:p>
                      <a:r>
                        <a:rPr lang="en-US" dirty="0"/>
                        <a:t>PHQ</a:t>
                      </a:r>
                    </a:p>
                  </a:txBody>
                  <a:tcPr>
                    <a:solidFill>
                      <a:schemeClr val="accent2">
                        <a:lumMod val="20000"/>
                        <a:lumOff val="80000"/>
                      </a:schemeClr>
                    </a:solidFill>
                  </a:tcPr>
                </a:tc>
                <a:tc>
                  <a:txBody>
                    <a:bodyPr/>
                    <a:lstStyle/>
                    <a:p>
                      <a:r>
                        <a:rPr lang="en-US" dirty="0"/>
                        <a:t>8%</a:t>
                      </a:r>
                    </a:p>
                  </a:txBody>
                  <a:tcPr>
                    <a:solidFill>
                      <a:schemeClr val="accent2">
                        <a:lumMod val="20000"/>
                        <a:lumOff val="80000"/>
                      </a:schemeClr>
                    </a:solidFill>
                  </a:tcPr>
                </a:tc>
                <a:extLst>
                  <a:ext uri="{0D108BD9-81ED-4DB2-BD59-A6C34878D82A}">
                    <a16:rowId xmlns:a16="http://schemas.microsoft.com/office/drawing/2014/main" val="1014466428"/>
                  </a:ext>
                </a:extLst>
              </a:tr>
              <a:tr h="282013">
                <a:tc>
                  <a:txBody>
                    <a:bodyPr/>
                    <a:lstStyle/>
                    <a:p>
                      <a:r>
                        <a:rPr lang="en-US" dirty="0"/>
                        <a:t>GAD</a:t>
                      </a:r>
                    </a:p>
                  </a:txBody>
                  <a:tcPr>
                    <a:solidFill>
                      <a:schemeClr val="accent2">
                        <a:lumMod val="40000"/>
                        <a:lumOff val="60000"/>
                      </a:schemeClr>
                    </a:solidFill>
                  </a:tcPr>
                </a:tc>
                <a:tc>
                  <a:txBody>
                    <a:bodyPr/>
                    <a:lstStyle/>
                    <a:p>
                      <a:r>
                        <a:rPr lang="en-US" dirty="0"/>
                        <a:t>238%</a:t>
                      </a:r>
                    </a:p>
                  </a:txBody>
                  <a:tcPr>
                    <a:solidFill>
                      <a:schemeClr val="accent2">
                        <a:lumMod val="40000"/>
                        <a:lumOff val="60000"/>
                      </a:schemeClr>
                    </a:solidFill>
                  </a:tcPr>
                </a:tc>
                <a:extLst>
                  <a:ext uri="{0D108BD9-81ED-4DB2-BD59-A6C34878D82A}">
                    <a16:rowId xmlns:a16="http://schemas.microsoft.com/office/drawing/2014/main" val="3067276279"/>
                  </a:ext>
                </a:extLst>
              </a:tr>
              <a:tr h="282013">
                <a:tc>
                  <a:txBody>
                    <a:bodyPr/>
                    <a:lstStyle/>
                    <a:p>
                      <a:r>
                        <a:rPr lang="en-US" dirty="0"/>
                        <a:t>CRAFFT</a:t>
                      </a:r>
                    </a:p>
                  </a:txBody>
                  <a:tcPr>
                    <a:solidFill>
                      <a:schemeClr val="accent2">
                        <a:lumMod val="20000"/>
                        <a:lumOff val="80000"/>
                      </a:schemeClr>
                    </a:solidFill>
                  </a:tcPr>
                </a:tc>
                <a:tc>
                  <a:txBody>
                    <a:bodyPr/>
                    <a:lstStyle/>
                    <a:p>
                      <a:r>
                        <a:rPr lang="en-US" dirty="0"/>
                        <a:t>0%</a:t>
                      </a:r>
                    </a:p>
                  </a:txBody>
                  <a:tcPr>
                    <a:solidFill>
                      <a:schemeClr val="accent2">
                        <a:lumMod val="20000"/>
                        <a:lumOff val="80000"/>
                      </a:schemeClr>
                    </a:solidFill>
                  </a:tcPr>
                </a:tc>
                <a:extLst>
                  <a:ext uri="{0D108BD9-81ED-4DB2-BD59-A6C34878D82A}">
                    <a16:rowId xmlns:a16="http://schemas.microsoft.com/office/drawing/2014/main" val="4170394052"/>
                  </a:ext>
                </a:extLst>
              </a:tr>
            </a:tbl>
          </a:graphicData>
        </a:graphic>
      </p:graphicFrame>
      <p:graphicFrame>
        <p:nvGraphicFramePr>
          <p:cNvPr id="9" name="Table 8">
            <a:extLst>
              <a:ext uri="{FF2B5EF4-FFF2-40B4-BE49-F238E27FC236}">
                <a16:creationId xmlns:a16="http://schemas.microsoft.com/office/drawing/2014/main" id="{2714EB0A-61E6-A67C-5A7B-8B2B9F27B0AF}"/>
              </a:ext>
            </a:extLst>
          </p:cNvPr>
          <p:cNvGraphicFramePr>
            <a:graphicFrameLocks noGrp="1"/>
          </p:cNvGraphicFramePr>
          <p:nvPr>
            <p:extLst>
              <p:ext uri="{D42A27DB-BD31-4B8C-83A1-F6EECF244321}">
                <p14:modId xmlns:p14="http://schemas.microsoft.com/office/powerpoint/2010/main" val="4046698513"/>
              </p:ext>
            </p:extLst>
          </p:nvPr>
        </p:nvGraphicFramePr>
        <p:xfrm>
          <a:off x="2886601" y="3884930"/>
          <a:ext cx="6418798" cy="1463040"/>
        </p:xfrm>
        <a:graphic>
          <a:graphicData uri="http://schemas.openxmlformats.org/drawingml/2006/table">
            <a:tbl>
              <a:tblPr firstRow="1" bandRow="1">
                <a:tableStyleId>{5C22544A-7EE6-4342-B048-85BDC9FD1C3A}</a:tableStyleId>
              </a:tblPr>
              <a:tblGrid>
                <a:gridCol w="3209399">
                  <a:extLst>
                    <a:ext uri="{9D8B030D-6E8A-4147-A177-3AD203B41FA5}">
                      <a16:colId xmlns:a16="http://schemas.microsoft.com/office/drawing/2014/main" val="3929888120"/>
                    </a:ext>
                  </a:extLst>
                </a:gridCol>
                <a:gridCol w="3209399">
                  <a:extLst>
                    <a:ext uri="{9D8B030D-6E8A-4147-A177-3AD203B41FA5}">
                      <a16:colId xmlns:a16="http://schemas.microsoft.com/office/drawing/2014/main" val="2756674889"/>
                    </a:ext>
                  </a:extLst>
                </a:gridCol>
              </a:tblGrid>
              <a:tr h="282013">
                <a:tc>
                  <a:txBody>
                    <a:bodyPr/>
                    <a:lstStyle/>
                    <a:p>
                      <a:r>
                        <a:rPr lang="en-US" dirty="0"/>
                        <a:t>Screening Documentation</a:t>
                      </a:r>
                    </a:p>
                  </a:txBody>
                  <a:tcPr>
                    <a:solidFill>
                      <a:srgbClr val="0A6A90"/>
                    </a:solidFill>
                  </a:tcPr>
                </a:tc>
                <a:tc>
                  <a:txBody>
                    <a:bodyPr/>
                    <a:lstStyle/>
                    <a:p>
                      <a:r>
                        <a:rPr lang="en-US" dirty="0"/>
                        <a:t>Percent Increase</a:t>
                      </a:r>
                    </a:p>
                  </a:txBody>
                  <a:tcPr>
                    <a:solidFill>
                      <a:srgbClr val="0A6A90"/>
                    </a:solidFill>
                  </a:tcPr>
                </a:tc>
                <a:extLst>
                  <a:ext uri="{0D108BD9-81ED-4DB2-BD59-A6C34878D82A}">
                    <a16:rowId xmlns:a16="http://schemas.microsoft.com/office/drawing/2014/main" val="1023900523"/>
                  </a:ext>
                </a:extLst>
              </a:tr>
              <a:tr h="282013">
                <a:tc>
                  <a:txBody>
                    <a:bodyPr/>
                    <a:lstStyle/>
                    <a:p>
                      <a:pPr marL="0" algn="l" defTabSz="914400" rtl="0" eaLnBrk="1" latinLnBrk="0" hangingPunct="1"/>
                      <a:r>
                        <a:rPr lang="en-US" sz="1800" kern="1200" dirty="0">
                          <a:solidFill>
                            <a:schemeClr val="dk1"/>
                          </a:solidFill>
                          <a:latin typeface="+mn-lt"/>
                          <a:ea typeface="+mn-ea"/>
                          <a:cs typeface="+mn-cs"/>
                        </a:rPr>
                        <a:t>PHQ</a:t>
                      </a:r>
                    </a:p>
                  </a:txBody>
                  <a:tcPr>
                    <a:solidFill>
                      <a:schemeClr val="accent2">
                        <a:lumMod val="20000"/>
                        <a:lumOff val="80000"/>
                      </a:schemeClr>
                    </a:solidFill>
                  </a:tcPr>
                </a:tc>
                <a:tc>
                  <a:txBody>
                    <a:bodyPr/>
                    <a:lstStyle/>
                    <a:p>
                      <a:pPr marL="0" algn="l" defTabSz="914400" rtl="0" eaLnBrk="1" latinLnBrk="0" hangingPunct="1"/>
                      <a:r>
                        <a:rPr lang="en-US" sz="1800" kern="1200" dirty="0">
                          <a:solidFill>
                            <a:schemeClr val="dk1"/>
                          </a:solidFill>
                          <a:latin typeface="+mn-lt"/>
                          <a:ea typeface="+mn-ea"/>
                          <a:cs typeface="+mn-cs"/>
                        </a:rPr>
                        <a:t>192%</a:t>
                      </a:r>
                    </a:p>
                  </a:txBody>
                  <a:tcPr>
                    <a:solidFill>
                      <a:schemeClr val="accent2">
                        <a:lumMod val="20000"/>
                        <a:lumOff val="80000"/>
                      </a:schemeClr>
                    </a:solidFill>
                  </a:tcPr>
                </a:tc>
                <a:extLst>
                  <a:ext uri="{0D108BD9-81ED-4DB2-BD59-A6C34878D82A}">
                    <a16:rowId xmlns:a16="http://schemas.microsoft.com/office/drawing/2014/main" val="1014466428"/>
                  </a:ext>
                </a:extLst>
              </a:tr>
              <a:tr h="282013">
                <a:tc>
                  <a:txBody>
                    <a:bodyPr/>
                    <a:lstStyle/>
                    <a:p>
                      <a:r>
                        <a:rPr lang="en-US" dirty="0"/>
                        <a:t>GAD</a:t>
                      </a:r>
                    </a:p>
                  </a:txBody>
                  <a:tcPr>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 (0% at baseline)</a:t>
                      </a:r>
                    </a:p>
                  </a:txBody>
                  <a:tcPr>
                    <a:solidFill>
                      <a:schemeClr val="accent2">
                        <a:lumMod val="40000"/>
                        <a:lumOff val="60000"/>
                      </a:schemeClr>
                    </a:solidFill>
                  </a:tcPr>
                </a:tc>
                <a:extLst>
                  <a:ext uri="{0D108BD9-81ED-4DB2-BD59-A6C34878D82A}">
                    <a16:rowId xmlns:a16="http://schemas.microsoft.com/office/drawing/2014/main" val="3067276279"/>
                  </a:ext>
                </a:extLst>
              </a:tr>
              <a:tr h="227748">
                <a:tc>
                  <a:txBody>
                    <a:bodyPr/>
                    <a:lstStyle/>
                    <a:p>
                      <a:pPr marL="0" algn="l" defTabSz="914400" rtl="0" eaLnBrk="1" latinLnBrk="0" hangingPunct="1"/>
                      <a:r>
                        <a:rPr lang="en-US" sz="1800" kern="1200" dirty="0">
                          <a:solidFill>
                            <a:schemeClr val="dk1"/>
                          </a:solidFill>
                          <a:latin typeface="+mn-lt"/>
                          <a:ea typeface="+mn-ea"/>
                          <a:cs typeface="+mn-cs"/>
                        </a:rPr>
                        <a:t>CRAFFT</a:t>
                      </a:r>
                    </a:p>
                  </a:txBody>
                  <a:tcP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NA (0% at baseline)</a:t>
                      </a:r>
                    </a:p>
                  </a:txBody>
                  <a:tcPr>
                    <a:solidFill>
                      <a:schemeClr val="accent2">
                        <a:lumMod val="20000"/>
                        <a:lumOff val="80000"/>
                      </a:schemeClr>
                    </a:solidFill>
                  </a:tcPr>
                </a:tc>
                <a:extLst>
                  <a:ext uri="{0D108BD9-81ED-4DB2-BD59-A6C34878D82A}">
                    <a16:rowId xmlns:a16="http://schemas.microsoft.com/office/drawing/2014/main" val="4170394052"/>
                  </a:ext>
                </a:extLst>
              </a:tr>
            </a:tbl>
          </a:graphicData>
        </a:graphic>
      </p:graphicFrame>
    </p:spTree>
    <p:extLst>
      <p:ext uri="{BB962C8B-B14F-4D97-AF65-F5344CB8AC3E}">
        <p14:creationId xmlns:p14="http://schemas.microsoft.com/office/powerpoint/2010/main" val="530176431"/>
      </p:ext>
    </p:extLst>
  </p:cSld>
  <p:clrMapOvr>
    <a:masterClrMapping/>
  </p:clrMapOvr>
</p:sld>
</file>

<file path=ppt/theme/theme1.xml><?xml version="1.0" encoding="utf-8"?>
<a:theme xmlns:a="http://schemas.openxmlformats.org/drawingml/2006/main" name="Dune">
  <a:themeElements>
    <a:clrScheme name="Dune">
      <a:dk1>
        <a:srgbClr val="131313"/>
      </a:dk1>
      <a:lt1>
        <a:sysClr val="window" lastClr="FFFFFF"/>
      </a:lt1>
      <a:dk2>
        <a:srgbClr val="272D2B"/>
      </a:dk2>
      <a:lt2>
        <a:srgbClr val="F0EDE6"/>
      </a:lt2>
      <a:accent1>
        <a:srgbClr val="647E6B"/>
      </a:accent1>
      <a:accent2>
        <a:srgbClr val="476262"/>
      </a:accent2>
      <a:accent3>
        <a:srgbClr val="9B8C69"/>
      </a:accent3>
      <a:accent4>
        <a:srgbClr val="BA988C"/>
      </a:accent4>
      <a:accent5>
        <a:srgbClr val="A27C7C"/>
      </a:accent5>
      <a:accent6>
        <a:srgbClr val="79958B"/>
      </a:accent6>
      <a:hlink>
        <a:srgbClr val="476262"/>
      </a:hlink>
      <a:folHlink>
        <a:srgbClr val="A27C7C"/>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une" id="{826328CA-5F67-4711-B85D-145ABD90F0C2}" vid="{19057A55-7D5A-4630-9E53-CA5ED64477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5C742CBFD7464DB6FD5714C3C9AFF0" ma:contentTypeVersion="19" ma:contentTypeDescription="Create a new document." ma:contentTypeScope="" ma:versionID="299973ef29f243589c5f6f95cadf3142">
  <xsd:schema xmlns:xsd="http://www.w3.org/2001/XMLSchema" xmlns:xs="http://www.w3.org/2001/XMLSchema" xmlns:p="http://schemas.microsoft.com/office/2006/metadata/properties" xmlns:ns2="c6a150e9-571f-46dd-be5f-b16145ef198d" xmlns:ns3="d2cccd37-1529-4bdb-80e4-007982c42467" targetNamespace="http://schemas.microsoft.com/office/2006/metadata/properties" ma:root="true" ma:fieldsID="c88b42ba56ee563702cfbc577b84af83" ns2:_="" ns3:_="">
    <xsd:import namespace="c6a150e9-571f-46dd-be5f-b16145ef198d"/>
    <xsd:import namespace="d2cccd37-1529-4bdb-80e4-007982c4246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PCI_Doc" minOccurs="0"/>
                <xsd:element ref="ns2:MediaServiceOCR" minOccurs="0"/>
                <xsd:element ref="ns2:PHIConfidentialHighSev" minOccurs="0"/>
                <xsd:element ref="ns2:MediaServiceBillingMetadata" minOccurs="0"/>
                <xsd:element ref="ns2:MediaServiceLocation" minOccurs="0"/>
                <xsd:element ref="ns2:PHIConfidential" minOccurs="0"/>
                <xsd:element ref="ns2:CertFile" minOccurs="0"/>
                <xsd:element ref="ns2:Source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a150e9-571f-46dd-be5f-b16145ef19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956e18de-48a1-42b9-a3a2-ae2a5555623c" ma:termSetId="09814cd3-568e-fe90-9814-8d621ff8fb84" ma:anchorId="fba54fb3-c3e1-fe81-a776-ca4b69148c4d" ma:open="true" ma:isKeyword="false">
      <xsd:complexType>
        <xsd:sequence>
          <xsd:element ref="pc:Terms" minOccurs="0" maxOccurs="1"/>
        </xsd:sequence>
      </xsd:complexType>
    </xsd:element>
    <xsd:element name="PCI_Doc" ma:index="19" nillable="true" ma:displayName="PCI_Doc" ma:internalName="PCI_Doc">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PHIConfidentialHighSev" ma:index="21" nillable="true" ma:displayName="PHIConfidentialHighSev" ma:internalName="PHIConfidentialHighSev">
      <xsd:simpleType>
        <xsd:restriction base="dms:Text"/>
      </xsd:simpleType>
    </xsd:element>
    <xsd:element name="MediaServiceBillingMetadata" ma:index="22" nillable="true" ma:displayName="MediaServiceBillingMetadata" ma:hidden="true" ma:internalName="MediaServiceBillingMetadata" ma:readOnly="true">
      <xsd:simpleType>
        <xsd:restriction base="dms:Note"/>
      </xsd:simpleType>
    </xsd:element>
    <xsd:element name="MediaServiceLocation" ma:index="23" nillable="true" ma:displayName="Location" ma:description="" ma:indexed="true" ma:internalName="MediaServiceLocation" ma:readOnly="true">
      <xsd:simpleType>
        <xsd:restriction base="dms:Text"/>
      </xsd:simpleType>
    </xsd:element>
    <xsd:element name="PHIConfidential" ma:index="24" nillable="true" ma:displayName="PHIConfidential" ma:internalName="PHIConfidential">
      <xsd:simpleType>
        <xsd:restriction base="dms:Text"/>
      </xsd:simpleType>
    </xsd:element>
    <xsd:element name="CertFile" ma:index="25" nillable="true" ma:displayName="CertFile" ma:internalName="CertFile">
      <xsd:simpleType>
        <xsd:restriction base="dms:Text"/>
      </xsd:simpleType>
    </xsd:element>
    <xsd:element name="SourceCode" ma:index="26" nillable="true" ma:displayName="SourceCode" ma:internalName="SourceCod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cccd37-1529-4bdb-80e4-007982c4246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d306ad8-a6ea-4bc6-8e6b-f93722dd48d7}" ma:internalName="TaxCatchAll" ma:showField="CatchAllData" ma:web="d2cccd37-1529-4bdb-80e4-007982c4246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2cccd37-1529-4bdb-80e4-007982c42467" xsi:nil="true"/>
    <lcf76f155ced4ddcb4097134ff3c332f xmlns="c6a150e9-571f-46dd-be5f-b16145ef198d">
      <Terms xmlns="http://schemas.microsoft.com/office/infopath/2007/PartnerControls"/>
    </lcf76f155ced4ddcb4097134ff3c332f>
    <PHIConfidential xmlns="c6a150e9-571f-46dd-be5f-b16145ef198d" xsi:nil="true"/>
    <CertFile xmlns="c6a150e9-571f-46dd-be5f-b16145ef198d" xsi:nil="true"/>
    <PHIConfidentialHighSev xmlns="c6a150e9-571f-46dd-be5f-b16145ef198d" xsi:nil="true"/>
    <PCI_Doc xmlns="c6a150e9-571f-46dd-be5f-b16145ef198d" xsi:nil="true"/>
    <SourceCode xmlns="c6a150e9-571f-46dd-be5f-b16145ef198d" xsi:nil="true"/>
  </documentManagement>
</p:properties>
</file>

<file path=customXml/itemProps1.xml><?xml version="1.0" encoding="utf-8"?>
<ds:datastoreItem xmlns:ds="http://schemas.openxmlformats.org/officeDocument/2006/customXml" ds:itemID="{508A5D26-53F1-4AD4-A031-6F9170A85F06}"/>
</file>

<file path=customXml/itemProps2.xml><?xml version="1.0" encoding="utf-8"?>
<ds:datastoreItem xmlns:ds="http://schemas.openxmlformats.org/officeDocument/2006/customXml" ds:itemID="{9BD7DE58-0BE1-4C71-B87C-2A79B7BE4426}">
  <ds:schemaRefs>
    <ds:schemaRef ds:uri="http://schemas.microsoft.com/sharepoint/v3/contenttype/forms"/>
  </ds:schemaRefs>
</ds:datastoreItem>
</file>

<file path=customXml/itemProps3.xml><?xml version="1.0" encoding="utf-8"?>
<ds:datastoreItem xmlns:ds="http://schemas.openxmlformats.org/officeDocument/2006/customXml" ds:itemID="{269C16DF-FD5D-45EB-A5D0-4ED61432363F}">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Dune</Template>
  <TotalTime>86</TotalTime>
  <Words>2162</Words>
  <Application>Microsoft Office PowerPoint</Application>
  <PresentationFormat>Widescreen</PresentationFormat>
  <Paragraphs>126</Paragraphs>
  <Slides>16</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Aptos</vt:lpstr>
      <vt:lpstr>Arial</vt:lpstr>
      <vt:lpstr>Calibri</vt:lpstr>
      <vt:lpstr>Helvetica</vt:lpstr>
      <vt:lpstr>Neue Haas Grotesk Text Pro</vt:lpstr>
      <vt:lpstr>Dune</vt:lpstr>
      <vt:lpstr>Standardizing Confidential Behavioral Health Screening in Adolescent Well-Child Visits</vt:lpstr>
      <vt:lpstr>Background and Clinical Rationale</vt:lpstr>
      <vt:lpstr>Background and Clinical Rationale</vt:lpstr>
      <vt:lpstr>Project Aim</vt:lpstr>
      <vt:lpstr>Setting and Population</vt:lpstr>
      <vt:lpstr>Outcome Measures</vt:lpstr>
      <vt:lpstr>Intervention Strategy</vt:lpstr>
      <vt:lpstr>Results Summary</vt:lpstr>
      <vt:lpstr>Results Summary</vt:lpstr>
      <vt:lpstr>Results Data by Sampling Period</vt:lpstr>
      <vt:lpstr>Interpretation</vt:lpstr>
      <vt:lpstr>Barriers and Limitations</vt:lpstr>
      <vt:lpstr>Next Steps</vt:lpstr>
      <vt:lpstr>Conclusions</vt:lpstr>
      <vt:lpstr>Case Discussion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Deann Cummings</dc:creator>
  <cp:lastModifiedBy>Deann Cummings</cp:lastModifiedBy>
  <cp:revision>5</cp:revision>
  <dcterms:created xsi:type="dcterms:W3CDTF">2025-08-21T23:11:21Z</dcterms:created>
  <dcterms:modified xsi:type="dcterms:W3CDTF">2026-03-09T11:24:47Z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0x010100595C742CBFD7464DB6FD5714C3C9AFF0</vt:lpwstr>
  </property>
  <property fmtid="{D5CDD505-2E9C-101B-9397-08002B2CF9AE}" pid="3" name="MediaServiceImageTags">
    <vt:lpwstr/>
  </property>
</Properties>
</file>