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presentation.xml" ContentType="application/vnd.openxmlformats-officedocument.presentationml.presentation.main+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8.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24.xml" ContentType="application/vnd.openxmlformats-officedocument.presentationml.notesSlide+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1.xml" ContentType="application/vnd.openxmlformats-officedocument.theme+xml"/>
  <Override PartName="/ppt/notesMasters/notesMaster1.xml" ContentType="application/vnd.openxmlformats-officedocument.presentationml.notesMaster+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7" r:id="rId1"/>
  </p:sldMasterIdLst>
  <p:notesMasterIdLst>
    <p:notesMasterId r:id="rId39"/>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Lst>
  <p:sldSz cx="9144000" cy="5143500" type="screen16x9"/>
  <p:notesSz cx="6858000" cy="9144000"/>
  <p:embeddedFontLst>
    <p:embeddedFont>
      <p:font typeface="Lexend" panose="020B0604020202020204" charset="0"/>
      <p:regular r:id="rId40"/>
      <p:bold r:id="rId41"/>
    </p:embeddedFont>
    <p:embeddedFont>
      <p:font typeface="Lexend SemiBold" panose="020B0604020202020204" charset="0"/>
      <p:regular r:id="rId42"/>
      <p:bold r:id="rId4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24553B45-59AA-4F15-A4AD-228A3FBBFB6C}">
  <a:tblStyle styleId="{24553B45-59AA-4F15-A4AD-228A3FBBFB6C}"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5C281D3E-8EE2-4E4A-A2AB-B04956B9D20D}" styleName="Table_1">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730FE1A5-BB3A-466E-9FE1-2B19BB5553EB}" styleName="Table_2">
    <a:wholeTbl>
      <a:tcTxStyle>
        <a:font>
          <a:latin typeface="Arial"/>
          <a:ea typeface="Arial"/>
          <a:cs typeface="Arial"/>
        </a:font>
        <a:srgbClr val="000000"/>
      </a:tcTxStyle>
      <a:tcStyle>
        <a:tcBdr>
          <a:left>
            <a:ln w="9525" cap="flat" cmpd="sng">
              <a:solidFill>
                <a:srgbClr val="1A1A1A"/>
              </a:solidFill>
              <a:prstDash val="solid"/>
              <a:round/>
              <a:headEnd type="none" w="sm" len="sm"/>
              <a:tailEnd type="none" w="sm" len="sm"/>
            </a:ln>
          </a:left>
          <a:right>
            <a:ln w="9525" cap="flat" cmpd="sng">
              <a:solidFill>
                <a:srgbClr val="1A1A1A"/>
              </a:solidFill>
              <a:prstDash val="solid"/>
              <a:round/>
              <a:headEnd type="none" w="sm" len="sm"/>
              <a:tailEnd type="none" w="sm" len="sm"/>
            </a:ln>
          </a:right>
          <a:top>
            <a:ln w="9525" cap="flat" cmpd="sng">
              <a:solidFill>
                <a:srgbClr val="1A1A1A"/>
              </a:solidFill>
              <a:prstDash val="solid"/>
              <a:round/>
              <a:headEnd type="none" w="sm" len="sm"/>
              <a:tailEnd type="none" w="sm" len="sm"/>
            </a:ln>
          </a:top>
          <a:bottom>
            <a:ln w="9525" cap="flat" cmpd="sng">
              <a:solidFill>
                <a:srgbClr val="1A1A1A"/>
              </a:solidFill>
              <a:prstDash val="solid"/>
              <a:round/>
              <a:headEnd type="none" w="sm" len="sm"/>
              <a:tailEnd type="none" w="sm" len="sm"/>
            </a:ln>
          </a:bottom>
          <a:insideH>
            <a:ln w="9525" cap="flat" cmpd="sng">
              <a:solidFill>
                <a:srgbClr val="1A1A1A"/>
              </a:solidFill>
              <a:prstDash val="solid"/>
              <a:round/>
              <a:headEnd type="none" w="sm" len="sm"/>
              <a:tailEnd type="none" w="sm" len="sm"/>
            </a:ln>
          </a:insideH>
          <a:insideV>
            <a:ln w="9525" cap="flat" cmpd="sng">
              <a:solidFill>
                <a:srgbClr val="1A1A1A"/>
              </a:solidFill>
              <a:prstDash val="solid"/>
              <a:round/>
              <a:headEnd type="none" w="sm" len="sm"/>
              <a:tailEnd type="none" w="sm" len="sm"/>
            </a:ln>
          </a:insideV>
        </a:tcBdr>
        <a:fill>
          <a:solidFill>
            <a:srgbClr val="FFFFFF"/>
          </a:solidFill>
        </a:fill>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49" d="100"/>
          <a:sy n="149" d="100"/>
        </p:scale>
        <p:origin x="504" y="120"/>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3.fntdata"/><Relationship Id="rId47" Type="http://schemas.openxmlformats.org/officeDocument/2006/relationships/tableStyles" Target="tableStyles.xml"/><Relationship Id="rId50" Type="http://schemas.openxmlformats.org/officeDocument/2006/relationships/customXml" Target="../customXml/item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font" Target="fonts/font1.fntdata"/><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customXml" Target="../customXml/item2.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4.fntdata"/><Relationship Id="rId48" Type="http://schemas.openxmlformats.org/officeDocument/2006/relationships/customXml" Target="../customXml/item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font" Target="fonts/font2.fntdata"/><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2"/>
        <p:cNvGrpSpPr/>
        <p:nvPr/>
      </p:nvGrpSpPr>
      <p:grpSpPr>
        <a:xfrm>
          <a:off x="0" y="0"/>
          <a:ext cx="0" cy="0"/>
          <a:chOff x="0" y="0"/>
          <a:chExt cx="0" cy="0"/>
        </a:xfrm>
      </p:grpSpPr>
      <p:sp>
        <p:nvSpPr>
          <p:cNvPr id="463" name="Google Shape;463;g3cc7a027c9d_1_16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4" name="Google Shape;464;g3cc7a027c9d_1_1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3"/>
        <p:cNvGrpSpPr/>
        <p:nvPr/>
      </p:nvGrpSpPr>
      <p:grpSpPr>
        <a:xfrm>
          <a:off x="0" y="0"/>
          <a:ext cx="0" cy="0"/>
          <a:chOff x="0" y="0"/>
          <a:chExt cx="0" cy="0"/>
        </a:xfrm>
      </p:grpSpPr>
      <p:sp>
        <p:nvSpPr>
          <p:cNvPr id="534" name="Google Shape;534;g360ee09645a_0_17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5" name="Google Shape;535;g360ee09645a_0_1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1"/>
        <p:cNvGrpSpPr/>
        <p:nvPr/>
      </p:nvGrpSpPr>
      <p:grpSpPr>
        <a:xfrm>
          <a:off x="0" y="0"/>
          <a:ext cx="0" cy="0"/>
          <a:chOff x="0" y="0"/>
          <a:chExt cx="0" cy="0"/>
        </a:xfrm>
      </p:grpSpPr>
      <p:sp>
        <p:nvSpPr>
          <p:cNvPr id="542" name="Google Shape;542;g360ee09645a_0_17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3" name="Google Shape;543;g360ee09645a_0_1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2"/>
        <p:cNvGrpSpPr/>
        <p:nvPr/>
      </p:nvGrpSpPr>
      <p:grpSpPr>
        <a:xfrm>
          <a:off x="0" y="0"/>
          <a:ext cx="0" cy="0"/>
          <a:chOff x="0" y="0"/>
          <a:chExt cx="0" cy="0"/>
        </a:xfrm>
      </p:grpSpPr>
      <p:sp>
        <p:nvSpPr>
          <p:cNvPr id="553" name="Google Shape;553;g360ee09645a_0_19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4" name="Google Shape;554;g360ee09645a_0_1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9"/>
        <p:cNvGrpSpPr/>
        <p:nvPr/>
      </p:nvGrpSpPr>
      <p:grpSpPr>
        <a:xfrm>
          <a:off x="0" y="0"/>
          <a:ext cx="0" cy="0"/>
          <a:chOff x="0" y="0"/>
          <a:chExt cx="0" cy="0"/>
        </a:xfrm>
      </p:grpSpPr>
      <p:sp>
        <p:nvSpPr>
          <p:cNvPr id="560" name="Google Shape;560;g360b2022348_0_51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1" name="Google Shape;561;g360b2022348_0_5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9"/>
        <p:cNvGrpSpPr/>
        <p:nvPr/>
      </p:nvGrpSpPr>
      <p:grpSpPr>
        <a:xfrm>
          <a:off x="0" y="0"/>
          <a:ext cx="0" cy="0"/>
          <a:chOff x="0" y="0"/>
          <a:chExt cx="0" cy="0"/>
        </a:xfrm>
      </p:grpSpPr>
      <p:sp>
        <p:nvSpPr>
          <p:cNvPr id="570" name="Google Shape;570;g360b2022348_0_52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1" name="Google Shape;571;g360b2022348_0_5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8"/>
        <p:cNvGrpSpPr/>
        <p:nvPr/>
      </p:nvGrpSpPr>
      <p:grpSpPr>
        <a:xfrm>
          <a:off x="0" y="0"/>
          <a:ext cx="0" cy="0"/>
          <a:chOff x="0" y="0"/>
          <a:chExt cx="0" cy="0"/>
        </a:xfrm>
      </p:grpSpPr>
      <p:sp>
        <p:nvSpPr>
          <p:cNvPr id="579" name="Google Shape;579;g360b2022348_0_57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0" name="Google Shape;580;g360b2022348_0_5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2"/>
        <p:cNvGrpSpPr/>
        <p:nvPr/>
      </p:nvGrpSpPr>
      <p:grpSpPr>
        <a:xfrm>
          <a:off x="0" y="0"/>
          <a:ext cx="0" cy="0"/>
          <a:chOff x="0" y="0"/>
          <a:chExt cx="0" cy="0"/>
        </a:xfrm>
      </p:grpSpPr>
      <p:sp>
        <p:nvSpPr>
          <p:cNvPr id="593" name="Google Shape;593;g360ee09645a_0_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4" name="Google Shape;594;g360ee09645a_0_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3"/>
        <p:cNvGrpSpPr/>
        <p:nvPr/>
      </p:nvGrpSpPr>
      <p:grpSpPr>
        <a:xfrm>
          <a:off x="0" y="0"/>
          <a:ext cx="0" cy="0"/>
          <a:chOff x="0" y="0"/>
          <a:chExt cx="0" cy="0"/>
        </a:xfrm>
      </p:grpSpPr>
      <p:sp>
        <p:nvSpPr>
          <p:cNvPr id="604" name="Google Shape;604;g360b2022348_0_53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5" name="Google Shape;605;g360b2022348_0_5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6"/>
        <p:cNvGrpSpPr/>
        <p:nvPr/>
      </p:nvGrpSpPr>
      <p:grpSpPr>
        <a:xfrm>
          <a:off x="0" y="0"/>
          <a:ext cx="0" cy="0"/>
          <a:chOff x="0" y="0"/>
          <a:chExt cx="0" cy="0"/>
        </a:xfrm>
      </p:grpSpPr>
      <p:sp>
        <p:nvSpPr>
          <p:cNvPr id="617" name="Google Shape;617;g360ee09645a_0_1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8" name="Google Shape;618;g360ee09645a_0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0"/>
        <p:cNvGrpSpPr/>
        <p:nvPr/>
      </p:nvGrpSpPr>
      <p:grpSpPr>
        <a:xfrm>
          <a:off x="0" y="0"/>
          <a:ext cx="0" cy="0"/>
          <a:chOff x="0" y="0"/>
          <a:chExt cx="0" cy="0"/>
        </a:xfrm>
      </p:grpSpPr>
      <p:sp>
        <p:nvSpPr>
          <p:cNvPr id="631" name="Google Shape;631;g360ee09645a_0_2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2" name="Google Shape;632;g360ee09645a_0_2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9"/>
        <p:cNvGrpSpPr/>
        <p:nvPr/>
      </p:nvGrpSpPr>
      <p:grpSpPr>
        <a:xfrm>
          <a:off x="0" y="0"/>
          <a:ext cx="0" cy="0"/>
          <a:chOff x="0" y="0"/>
          <a:chExt cx="0" cy="0"/>
        </a:xfrm>
      </p:grpSpPr>
      <p:sp>
        <p:nvSpPr>
          <p:cNvPr id="470" name="Google Shape;470;g3cc7a027c9d_1_1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1" name="Google Shape;471;g3cc7a027c9d_1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7"/>
        <p:cNvGrpSpPr/>
        <p:nvPr/>
      </p:nvGrpSpPr>
      <p:grpSpPr>
        <a:xfrm>
          <a:off x="0" y="0"/>
          <a:ext cx="0" cy="0"/>
          <a:chOff x="0" y="0"/>
          <a:chExt cx="0" cy="0"/>
        </a:xfrm>
      </p:grpSpPr>
      <p:sp>
        <p:nvSpPr>
          <p:cNvPr id="638" name="Google Shape;638;g3451dcddec6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9" name="Google Shape;639;g3451dcddec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2"/>
        <p:cNvGrpSpPr/>
        <p:nvPr/>
      </p:nvGrpSpPr>
      <p:grpSpPr>
        <a:xfrm>
          <a:off x="0" y="0"/>
          <a:ext cx="0" cy="0"/>
          <a:chOff x="0" y="0"/>
          <a:chExt cx="0" cy="0"/>
        </a:xfrm>
      </p:grpSpPr>
      <p:sp>
        <p:nvSpPr>
          <p:cNvPr id="643" name="Google Shape;643;g3cccc8a89ca_0_2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4" name="Google Shape;644;g3cccc8a89ca_0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9"/>
        <p:cNvGrpSpPr/>
        <p:nvPr/>
      </p:nvGrpSpPr>
      <p:grpSpPr>
        <a:xfrm>
          <a:off x="0" y="0"/>
          <a:ext cx="0" cy="0"/>
          <a:chOff x="0" y="0"/>
          <a:chExt cx="0" cy="0"/>
        </a:xfrm>
      </p:grpSpPr>
      <p:sp>
        <p:nvSpPr>
          <p:cNvPr id="650" name="Google Shape;650;g3959d82d9c5_1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1" name="Google Shape;651;g3959d82d9c5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6"/>
        <p:cNvGrpSpPr/>
        <p:nvPr/>
      </p:nvGrpSpPr>
      <p:grpSpPr>
        <a:xfrm>
          <a:off x="0" y="0"/>
          <a:ext cx="0" cy="0"/>
          <a:chOff x="0" y="0"/>
          <a:chExt cx="0" cy="0"/>
        </a:xfrm>
      </p:grpSpPr>
      <p:sp>
        <p:nvSpPr>
          <p:cNvPr id="657" name="Google Shape;657;g3cccc8a89ca_0_1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8" name="Google Shape;658;g3cccc8a89ca_0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4"/>
        <p:cNvGrpSpPr/>
        <p:nvPr/>
      </p:nvGrpSpPr>
      <p:grpSpPr>
        <a:xfrm>
          <a:off x="0" y="0"/>
          <a:ext cx="0" cy="0"/>
          <a:chOff x="0" y="0"/>
          <a:chExt cx="0" cy="0"/>
        </a:xfrm>
      </p:grpSpPr>
      <p:sp>
        <p:nvSpPr>
          <p:cNvPr id="665" name="Google Shape;665;g3cccc8a89ca_0_3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6" name="Google Shape;666;g3cccc8a89ca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1"/>
        <p:cNvGrpSpPr/>
        <p:nvPr/>
      </p:nvGrpSpPr>
      <p:grpSpPr>
        <a:xfrm>
          <a:off x="0" y="0"/>
          <a:ext cx="0" cy="0"/>
          <a:chOff x="0" y="0"/>
          <a:chExt cx="0" cy="0"/>
        </a:xfrm>
      </p:grpSpPr>
      <p:sp>
        <p:nvSpPr>
          <p:cNvPr id="672" name="Google Shape;672;g395c81cd298_0_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3" name="Google Shape;673;g395c81cd298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8"/>
        <p:cNvGrpSpPr/>
        <p:nvPr/>
      </p:nvGrpSpPr>
      <p:grpSpPr>
        <a:xfrm>
          <a:off x="0" y="0"/>
          <a:ext cx="0" cy="0"/>
          <a:chOff x="0" y="0"/>
          <a:chExt cx="0" cy="0"/>
        </a:xfrm>
      </p:grpSpPr>
      <p:sp>
        <p:nvSpPr>
          <p:cNvPr id="679" name="Google Shape;679;g3cccc8a89ca_0_1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0" name="Google Shape;680;g3cccc8a89ca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6"/>
        <p:cNvGrpSpPr/>
        <p:nvPr/>
      </p:nvGrpSpPr>
      <p:grpSpPr>
        <a:xfrm>
          <a:off x="0" y="0"/>
          <a:ext cx="0" cy="0"/>
          <a:chOff x="0" y="0"/>
          <a:chExt cx="0" cy="0"/>
        </a:xfrm>
      </p:grpSpPr>
      <p:sp>
        <p:nvSpPr>
          <p:cNvPr id="687" name="Google Shape;687;g395c81cd298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8" name="Google Shape;688;g395c81cd298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2"/>
        <p:cNvGrpSpPr/>
        <p:nvPr/>
      </p:nvGrpSpPr>
      <p:grpSpPr>
        <a:xfrm>
          <a:off x="0" y="0"/>
          <a:ext cx="0" cy="0"/>
          <a:chOff x="0" y="0"/>
          <a:chExt cx="0" cy="0"/>
        </a:xfrm>
      </p:grpSpPr>
      <p:sp>
        <p:nvSpPr>
          <p:cNvPr id="693" name="Google Shape;693;g3cdf79b66b9_0_1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4" name="Google Shape;694;g3cdf79b66b9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8"/>
        <p:cNvGrpSpPr/>
        <p:nvPr/>
      </p:nvGrpSpPr>
      <p:grpSpPr>
        <a:xfrm>
          <a:off x="0" y="0"/>
          <a:ext cx="0" cy="0"/>
          <a:chOff x="0" y="0"/>
          <a:chExt cx="0" cy="0"/>
        </a:xfrm>
      </p:grpSpPr>
      <p:sp>
        <p:nvSpPr>
          <p:cNvPr id="699" name="Google Shape;699;g3cdf79b66b9_0_2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0" name="Google Shape;700;g3cdf79b66b9_0_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7"/>
        <p:cNvGrpSpPr/>
        <p:nvPr/>
      </p:nvGrpSpPr>
      <p:grpSpPr>
        <a:xfrm>
          <a:off x="0" y="0"/>
          <a:ext cx="0" cy="0"/>
          <a:chOff x="0" y="0"/>
          <a:chExt cx="0" cy="0"/>
        </a:xfrm>
      </p:grpSpPr>
      <p:sp>
        <p:nvSpPr>
          <p:cNvPr id="478" name="Google Shape;478;g3cccc8a89ca_0_4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9" name="Google Shape;479;g3cccc8a89ca_0_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5"/>
        <p:cNvGrpSpPr/>
        <p:nvPr/>
      </p:nvGrpSpPr>
      <p:grpSpPr>
        <a:xfrm>
          <a:off x="0" y="0"/>
          <a:ext cx="0" cy="0"/>
          <a:chOff x="0" y="0"/>
          <a:chExt cx="0" cy="0"/>
        </a:xfrm>
      </p:grpSpPr>
      <p:sp>
        <p:nvSpPr>
          <p:cNvPr id="706" name="Google Shape;706;g3cccc8a89ca_0_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7" name="Google Shape;707;g3cccc8a89ca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2"/>
        <p:cNvGrpSpPr/>
        <p:nvPr/>
      </p:nvGrpSpPr>
      <p:grpSpPr>
        <a:xfrm>
          <a:off x="0" y="0"/>
          <a:ext cx="0" cy="0"/>
          <a:chOff x="0" y="0"/>
          <a:chExt cx="0" cy="0"/>
        </a:xfrm>
      </p:grpSpPr>
      <p:sp>
        <p:nvSpPr>
          <p:cNvPr id="713" name="Google Shape;713;g3cccc8a89ca_0_3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4" name="Google Shape;714;g3cccc8a89ca_0_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4"/>
        <p:cNvGrpSpPr/>
        <p:nvPr/>
      </p:nvGrpSpPr>
      <p:grpSpPr>
        <a:xfrm>
          <a:off x="0" y="0"/>
          <a:ext cx="0" cy="0"/>
          <a:chOff x="0" y="0"/>
          <a:chExt cx="0" cy="0"/>
        </a:xfrm>
      </p:grpSpPr>
      <p:sp>
        <p:nvSpPr>
          <p:cNvPr id="485" name="Google Shape;485;g3cccc8a89ca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6" name="Google Shape;486;g3cccc8a89ca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0"/>
        <p:cNvGrpSpPr/>
        <p:nvPr/>
      </p:nvGrpSpPr>
      <p:grpSpPr>
        <a:xfrm>
          <a:off x="0" y="0"/>
          <a:ext cx="0" cy="0"/>
          <a:chOff x="0" y="0"/>
          <a:chExt cx="0" cy="0"/>
        </a:xfrm>
      </p:grpSpPr>
      <p:sp>
        <p:nvSpPr>
          <p:cNvPr id="491" name="Google Shape;491;g395c639b2be_2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2" name="Google Shape;492;g395c639b2be_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6"/>
        <p:cNvGrpSpPr/>
        <p:nvPr/>
      </p:nvGrpSpPr>
      <p:grpSpPr>
        <a:xfrm>
          <a:off x="0" y="0"/>
          <a:ext cx="0" cy="0"/>
          <a:chOff x="0" y="0"/>
          <a:chExt cx="0" cy="0"/>
        </a:xfrm>
      </p:grpSpPr>
      <p:sp>
        <p:nvSpPr>
          <p:cNvPr id="497" name="Google Shape;497;g395c639b2be_2_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8" name="Google Shape;498;g395c639b2be_2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2"/>
        <p:cNvGrpSpPr/>
        <p:nvPr/>
      </p:nvGrpSpPr>
      <p:grpSpPr>
        <a:xfrm>
          <a:off x="0" y="0"/>
          <a:ext cx="0" cy="0"/>
          <a:chOff x="0" y="0"/>
          <a:chExt cx="0" cy="0"/>
        </a:xfrm>
      </p:grpSpPr>
      <p:sp>
        <p:nvSpPr>
          <p:cNvPr id="503" name="Google Shape;503;g395c639b2be_2_1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4" name="Google Shape;504;g395c639b2be_2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8"/>
        <p:cNvGrpSpPr/>
        <p:nvPr/>
      </p:nvGrpSpPr>
      <p:grpSpPr>
        <a:xfrm>
          <a:off x="0" y="0"/>
          <a:ext cx="0" cy="0"/>
          <a:chOff x="0" y="0"/>
          <a:chExt cx="0" cy="0"/>
        </a:xfrm>
      </p:grpSpPr>
      <p:sp>
        <p:nvSpPr>
          <p:cNvPr id="509" name="Google Shape;509;g360b2022348_0_48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0" name="Google Shape;510;g360b2022348_0_4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4"/>
        <p:cNvGrpSpPr/>
        <p:nvPr/>
      </p:nvGrpSpPr>
      <p:grpSpPr>
        <a:xfrm>
          <a:off x="0" y="0"/>
          <a:ext cx="0" cy="0"/>
          <a:chOff x="0" y="0"/>
          <a:chExt cx="0" cy="0"/>
        </a:xfrm>
      </p:grpSpPr>
      <p:sp>
        <p:nvSpPr>
          <p:cNvPr id="525" name="Google Shape;525;g360ee09645a_0_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6" name="Google Shape;526;g360ee09645a_0_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p:cSld name="TITLE_3">
    <p:spTree>
      <p:nvGrpSpPr>
        <p:cNvPr id="1" name="Shape 9"/>
        <p:cNvGrpSpPr/>
        <p:nvPr/>
      </p:nvGrpSpPr>
      <p:grpSpPr>
        <a:xfrm>
          <a:off x="0" y="0"/>
          <a:ext cx="0" cy="0"/>
          <a:chOff x="0" y="0"/>
          <a:chExt cx="0" cy="0"/>
        </a:xfrm>
      </p:grpSpPr>
      <p:sp>
        <p:nvSpPr>
          <p:cNvPr id="10" name="Google Shape;10;p2"/>
          <p:cNvSpPr/>
          <p:nvPr/>
        </p:nvSpPr>
        <p:spPr>
          <a:xfrm>
            <a:off x="643200" y="659425"/>
            <a:ext cx="3146400" cy="1091400"/>
          </a:xfrm>
          <a:prstGeom prst="rect">
            <a:avLst/>
          </a:pr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exend"/>
              <a:ea typeface="Lexend"/>
              <a:cs typeface="Lexend"/>
              <a:sym typeface="Lexend"/>
            </a:endParaRPr>
          </a:p>
        </p:txBody>
      </p:sp>
      <p:sp>
        <p:nvSpPr>
          <p:cNvPr id="11" name="Google Shape;11;p2"/>
          <p:cNvSpPr txBox="1">
            <a:spLocks noGrp="1"/>
          </p:cNvSpPr>
          <p:nvPr>
            <p:ph type="title"/>
          </p:nvPr>
        </p:nvSpPr>
        <p:spPr>
          <a:xfrm>
            <a:off x="671825" y="727744"/>
            <a:ext cx="3117600" cy="1201800"/>
          </a:xfrm>
          <a:prstGeom prst="rect">
            <a:avLst/>
          </a:prstGeom>
        </p:spPr>
        <p:txBody>
          <a:bodyPr spcFirstLastPara="1" wrap="square" lIns="91425" tIns="91425" rIns="91425" bIns="91425" anchor="t" anchorCtr="0">
            <a:normAutofit/>
          </a:bodyPr>
          <a:lstStyle>
            <a:lvl1pPr lvl="0">
              <a:spcBef>
                <a:spcPts val="0"/>
              </a:spcBef>
              <a:spcAft>
                <a:spcPts val="0"/>
              </a:spcAft>
              <a:buSzPts val="34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2" name="Google Shape;12;p2"/>
          <p:cNvSpPr/>
          <p:nvPr/>
        </p:nvSpPr>
        <p:spPr>
          <a:xfrm>
            <a:off x="2216400" y="1750725"/>
            <a:ext cx="4711200" cy="2187900"/>
          </a:xfrm>
          <a:prstGeom prst="rect">
            <a:avLst/>
          </a:pr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exend"/>
              <a:ea typeface="Lexend"/>
              <a:cs typeface="Lexend"/>
              <a:sym typeface="Lexend"/>
            </a:endParaRPr>
          </a:p>
        </p:txBody>
      </p:sp>
      <p:sp>
        <p:nvSpPr>
          <p:cNvPr id="13" name="Google Shape;13;p2"/>
          <p:cNvSpPr/>
          <p:nvPr/>
        </p:nvSpPr>
        <p:spPr>
          <a:xfrm>
            <a:off x="1686400" y="1750825"/>
            <a:ext cx="528900" cy="528900"/>
          </a:xfrm>
          <a:prstGeom prst="rect">
            <a:avLst/>
          </a:pr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exend"/>
              <a:ea typeface="Lexend"/>
              <a:cs typeface="Lexend"/>
              <a:sym typeface="Lexend"/>
            </a:endParaRPr>
          </a:p>
        </p:txBody>
      </p:sp>
      <p:sp>
        <p:nvSpPr>
          <p:cNvPr id="14" name="Google Shape;14;p2"/>
          <p:cNvSpPr/>
          <p:nvPr/>
        </p:nvSpPr>
        <p:spPr>
          <a:xfrm>
            <a:off x="6927600" y="2843900"/>
            <a:ext cx="528900" cy="1091400"/>
          </a:xfrm>
          <a:prstGeom prst="rect">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exend"/>
              <a:ea typeface="Lexend"/>
              <a:cs typeface="Lexend"/>
              <a:sym typeface="Lexend"/>
            </a:endParaRPr>
          </a:p>
        </p:txBody>
      </p:sp>
      <p:sp>
        <p:nvSpPr>
          <p:cNvPr id="15" name="Google Shape;15;p2"/>
          <p:cNvSpPr txBox="1">
            <a:spLocks noGrp="1"/>
          </p:cNvSpPr>
          <p:nvPr>
            <p:ph type="title" idx="2"/>
          </p:nvPr>
        </p:nvSpPr>
        <p:spPr>
          <a:xfrm>
            <a:off x="2258050" y="1800075"/>
            <a:ext cx="4623900" cy="2219700"/>
          </a:xfrm>
          <a:prstGeom prst="rect">
            <a:avLst/>
          </a:prstGeom>
        </p:spPr>
        <p:txBody>
          <a:bodyPr spcFirstLastPara="1" wrap="square" lIns="91425" tIns="91425" rIns="91425" bIns="91425" anchor="t" anchorCtr="0">
            <a:normAutofit/>
          </a:bodyPr>
          <a:lstStyle>
            <a:lvl1pPr lvl="0">
              <a:spcBef>
                <a:spcPts val="0"/>
              </a:spcBef>
              <a:spcAft>
                <a:spcPts val="0"/>
              </a:spcAft>
              <a:buSzPts val="5400"/>
              <a:buNone/>
              <a:defRPr sz="5400"/>
            </a:lvl1pPr>
            <a:lvl2pPr lvl="1">
              <a:spcBef>
                <a:spcPts val="0"/>
              </a:spcBef>
              <a:spcAft>
                <a:spcPts val="0"/>
              </a:spcAft>
              <a:buSzPts val="5400"/>
              <a:buNone/>
              <a:defRPr sz="5400"/>
            </a:lvl2pPr>
            <a:lvl3pPr lvl="2">
              <a:spcBef>
                <a:spcPts val="0"/>
              </a:spcBef>
              <a:spcAft>
                <a:spcPts val="0"/>
              </a:spcAft>
              <a:buSzPts val="5400"/>
              <a:buNone/>
              <a:defRPr sz="5400"/>
            </a:lvl3pPr>
            <a:lvl4pPr lvl="3">
              <a:spcBef>
                <a:spcPts val="0"/>
              </a:spcBef>
              <a:spcAft>
                <a:spcPts val="0"/>
              </a:spcAft>
              <a:buSzPts val="5400"/>
              <a:buNone/>
              <a:defRPr sz="5400"/>
            </a:lvl4pPr>
            <a:lvl5pPr lvl="4">
              <a:spcBef>
                <a:spcPts val="0"/>
              </a:spcBef>
              <a:spcAft>
                <a:spcPts val="0"/>
              </a:spcAft>
              <a:buSzPts val="5400"/>
              <a:buNone/>
              <a:defRPr sz="5400"/>
            </a:lvl5pPr>
            <a:lvl6pPr lvl="5">
              <a:spcBef>
                <a:spcPts val="0"/>
              </a:spcBef>
              <a:spcAft>
                <a:spcPts val="0"/>
              </a:spcAft>
              <a:buSzPts val="5400"/>
              <a:buNone/>
              <a:defRPr sz="5400"/>
            </a:lvl6pPr>
            <a:lvl7pPr lvl="6">
              <a:spcBef>
                <a:spcPts val="0"/>
              </a:spcBef>
              <a:spcAft>
                <a:spcPts val="0"/>
              </a:spcAft>
              <a:buSzPts val="5400"/>
              <a:buNone/>
              <a:defRPr sz="5400"/>
            </a:lvl7pPr>
            <a:lvl8pPr lvl="7">
              <a:spcBef>
                <a:spcPts val="0"/>
              </a:spcBef>
              <a:spcAft>
                <a:spcPts val="0"/>
              </a:spcAft>
              <a:buSzPts val="5400"/>
              <a:buNone/>
              <a:defRPr sz="5400"/>
            </a:lvl8pPr>
            <a:lvl9pPr lvl="8">
              <a:spcBef>
                <a:spcPts val="0"/>
              </a:spcBef>
              <a:spcAft>
                <a:spcPts val="0"/>
              </a:spcAft>
              <a:buSzPts val="5400"/>
              <a:buNone/>
              <a:defRPr sz="5400"/>
            </a:lvl9pPr>
          </a:lstStyle>
          <a:p>
            <a:endParaRPr/>
          </a:p>
        </p:txBody>
      </p:sp>
      <p:sp>
        <p:nvSpPr>
          <p:cNvPr id="16" name="Google Shape;16;p2"/>
          <p:cNvSpPr/>
          <p:nvPr/>
        </p:nvSpPr>
        <p:spPr>
          <a:xfrm>
            <a:off x="8345421" y="287925"/>
            <a:ext cx="489000" cy="502500"/>
          </a:xfrm>
          <a:prstGeom prst="rect">
            <a:avLst/>
          </a:pr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exend"/>
              <a:ea typeface="Lexend"/>
              <a:cs typeface="Lexend"/>
              <a:sym typeface="Lexend"/>
            </a:endParaRPr>
          </a:p>
        </p:txBody>
      </p:sp>
      <p:sp>
        <p:nvSpPr>
          <p:cNvPr id="17" name="Google Shape;17;p2"/>
          <p:cNvSpPr txBox="1">
            <a:spLocks noGrp="1"/>
          </p:cNvSpPr>
          <p:nvPr>
            <p:ph type="sldNum" idx="12"/>
          </p:nvPr>
        </p:nvSpPr>
        <p:spPr>
          <a:xfrm>
            <a:off x="8333701" y="298859"/>
            <a:ext cx="489000" cy="502500"/>
          </a:xfrm>
          <a:prstGeom prst="rect">
            <a:avLst/>
          </a:prstGeom>
        </p:spPr>
        <p:txBody>
          <a:bodyPr spcFirstLastPara="1" wrap="square" lIns="91425" tIns="91425" rIns="91425" bIns="91425" anchor="ctr" anchorCtr="0">
            <a:noAutofit/>
          </a:bodyPr>
          <a:lstStyle>
            <a:lvl1pPr lvl="0">
              <a:buNone/>
              <a:defRPr>
                <a:solidFill>
                  <a:schemeClr val="dk1"/>
                </a:solidFill>
              </a:defRPr>
            </a:lvl1pPr>
            <a:lvl2pPr lvl="1">
              <a:buNone/>
              <a:defRPr>
                <a:solidFill>
                  <a:schemeClr val="dk1"/>
                </a:solidFill>
              </a:defRPr>
            </a:lvl2pPr>
            <a:lvl3pPr lvl="2">
              <a:buNone/>
              <a:defRPr>
                <a:solidFill>
                  <a:schemeClr val="dk1"/>
                </a:solidFill>
              </a:defRPr>
            </a:lvl3pPr>
            <a:lvl4pPr lvl="3">
              <a:buNone/>
              <a:defRPr>
                <a:solidFill>
                  <a:schemeClr val="dk1"/>
                </a:solidFill>
              </a:defRPr>
            </a:lvl4pPr>
            <a:lvl5pPr lvl="4">
              <a:buNone/>
              <a:defRPr>
                <a:solidFill>
                  <a:schemeClr val="dk1"/>
                </a:solidFill>
              </a:defRPr>
            </a:lvl5pPr>
            <a:lvl6pPr lvl="5">
              <a:buNone/>
              <a:defRPr>
                <a:solidFill>
                  <a:schemeClr val="dk1"/>
                </a:solidFill>
              </a:defRPr>
            </a:lvl6pPr>
            <a:lvl7pPr lvl="6">
              <a:buNone/>
              <a:defRPr>
                <a:solidFill>
                  <a:schemeClr val="dk1"/>
                </a:solidFill>
              </a:defRPr>
            </a:lvl7pPr>
            <a:lvl8pPr lvl="7">
              <a:buNone/>
              <a:defRPr>
                <a:solidFill>
                  <a:schemeClr val="dk1"/>
                </a:solidFill>
              </a:defRPr>
            </a:lvl8pPr>
            <a:lvl9pPr lvl="8">
              <a:buNone/>
              <a:defRPr>
                <a:solidFill>
                  <a:schemeClr val="dk1"/>
                </a:solidFill>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hree big ideas">
  <p:cSld name="TITLE_3_1_1_1_1_1_1_1_1">
    <p:spTree>
      <p:nvGrpSpPr>
        <p:cNvPr id="1" name="Shape 138"/>
        <p:cNvGrpSpPr/>
        <p:nvPr/>
      </p:nvGrpSpPr>
      <p:grpSpPr>
        <a:xfrm>
          <a:off x="0" y="0"/>
          <a:ext cx="0" cy="0"/>
          <a:chOff x="0" y="0"/>
          <a:chExt cx="0" cy="0"/>
        </a:xfrm>
      </p:grpSpPr>
      <p:sp>
        <p:nvSpPr>
          <p:cNvPr id="139" name="Google Shape;139;p11"/>
          <p:cNvSpPr/>
          <p:nvPr/>
        </p:nvSpPr>
        <p:spPr>
          <a:xfrm>
            <a:off x="3263350" y="1223800"/>
            <a:ext cx="2617200" cy="2725500"/>
          </a:xfrm>
          <a:prstGeom prst="rect">
            <a:avLst/>
          </a:pr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exend"/>
              <a:ea typeface="Lexend"/>
              <a:cs typeface="Lexend"/>
              <a:sym typeface="Lexend"/>
            </a:endParaRPr>
          </a:p>
        </p:txBody>
      </p:sp>
      <p:sp>
        <p:nvSpPr>
          <p:cNvPr id="140" name="Google Shape;140;p11"/>
          <p:cNvSpPr txBox="1">
            <a:spLocks noGrp="1"/>
          </p:cNvSpPr>
          <p:nvPr>
            <p:ph type="subTitle" idx="1"/>
          </p:nvPr>
        </p:nvSpPr>
        <p:spPr>
          <a:xfrm>
            <a:off x="3263400" y="1216529"/>
            <a:ext cx="2617200" cy="468000"/>
          </a:xfrm>
          <a:prstGeom prst="rect">
            <a:avLst/>
          </a:prstGeom>
        </p:spPr>
        <p:txBody>
          <a:bodyPr spcFirstLastPara="1" wrap="square" lIns="91425" tIns="91425" rIns="91425" bIns="91425" anchor="t" anchorCtr="0">
            <a:noAutofit/>
          </a:bodyPr>
          <a:lstStyle>
            <a:lvl1pPr lvl="0">
              <a:spcBef>
                <a:spcPts val="0"/>
              </a:spcBef>
              <a:spcAft>
                <a:spcPts val="0"/>
              </a:spcAft>
              <a:buSzPts val="20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1" name="Google Shape;141;p11"/>
          <p:cNvSpPr/>
          <p:nvPr/>
        </p:nvSpPr>
        <p:spPr>
          <a:xfrm>
            <a:off x="643300" y="1223800"/>
            <a:ext cx="2617200" cy="2725500"/>
          </a:xfrm>
          <a:prstGeom prst="rect">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exend"/>
              <a:ea typeface="Lexend"/>
              <a:cs typeface="Lexend"/>
              <a:sym typeface="Lexend"/>
            </a:endParaRPr>
          </a:p>
        </p:txBody>
      </p:sp>
      <p:sp>
        <p:nvSpPr>
          <p:cNvPr id="142" name="Google Shape;142;p11"/>
          <p:cNvSpPr txBox="1">
            <a:spLocks noGrp="1"/>
          </p:cNvSpPr>
          <p:nvPr>
            <p:ph type="body" idx="2"/>
          </p:nvPr>
        </p:nvSpPr>
        <p:spPr>
          <a:xfrm>
            <a:off x="650150" y="1553646"/>
            <a:ext cx="2617200" cy="4680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a:lvl1pPr>
            <a:lvl2pPr marL="914400" lvl="1" indent="-304800">
              <a:spcBef>
                <a:spcPts val="0"/>
              </a:spcBef>
              <a:spcAft>
                <a:spcPts val="0"/>
              </a:spcAft>
              <a:buSzPts val="1200"/>
              <a:buChar char="○"/>
              <a:defRPr/>
            </a:lvl2pPr>
            <a:lvl3pPr marL="1371600" lvl="2" indent="-304800">
              <a:spcBef>
                <a:spcPts val="0"/>
              </a:spcBef>
              <a:spcAft>
                <a:spcPts val="0"/>
              </a:spcAft>
              <a:buSzPts val="1200"/>
              <a:buChar char="■"/>
              <a:defRPr/>
            </a:lvl3pPr>
            <a:lvl4pPr marL="1828800" lvl="3" indent="-304800">
              <a:spcBef>
                <a:spcPts val="0"/>
              </a:spcBef>
              <a:spcAft>
                <a:spcPts val="0"/>
              </a:spcAft>
              <a:buSzPts val="1200"/>
              <a:buChar char="●"/>
              <a:defRPr/>
            </a:lvl4pPr>
            <a:lvl5pPr marL="2286000" lvl="4" indent="-304800">
              <a:spcBef>
                <a:spcPts val="0"/>
              </a:spcBef>
              <a:spcAft>
                <a:spcPts val="0"/>
              </a:spcAft>
              <a:buSzPts val="1200"/>
              <a:buChar char="○"/>
              <a:defRPr/>
            </a:lvl5pPr>
            <a:lvl6pPr marL="2743200" lvl="5" indent="-304800">
              <a:spcBef>
                <a:spcPts val="0"/>
              </a:spcBef>
              <a:spcAft>
                <a:spcPts val="0"/>
              </a:spcAft>
              <a:buSzPts val="1200"/>
              <a:buChar char="■"/>
              <a:defRPr/>
            </a:lvl6pPr>
            <a:lvl7pPr marL="3200400" lvl="6" indent="-304800">
              <a:spcBef>
                <a:spcPts val="0"/>
              </a:spcBef>
              <a:spcAft>
                <a:spcPts val="0"/>
              </a:spcAft>
              <a:buSzPts val="1200"/>
              <a:buChar char="●"/>
              <a:defRPr/>
            </a:lvl7pPr>
            <a:lvl8pPr marL="3657600" lvl="7" indent="-304800">
              <a:spcBef>
                <a:spcPts val="0"/>
              </a:spcBef>
              <a:spcAft>
                <a:spcPts val="0"/>
              </a:spcAft>
              <a:buSzPts val="1200"/>
              <a:buChar char="○"/>
              <a:defRPr/>
            </a:lvl8pPr>
            <a:lvl9pPr marL="4114800" lvl="8" indent="-304800">
              <a:spcBef>
                <a:spcPts val="0"/>
              </a:spcBef>
              <a:spcAft>
                <a:spcPts val="0"/>
              </a:spcAft>
              <a:buSzPts val="1200"/>
              <a:buChar char="■"/>
              <a:defRPr/>
            </a:lvl9pPr>
          </a:lstStyle>
          <a:p>
            <a:endParaRPr/>
          </a:p>
        </p:txBody>
      </p:sp>
      <p:sp>
        <p:nvSpPr>
          <p:cNvPr id="143" name="Google Shape;143;p11"/>
          <p:cNvSpPr/>
          <p:nvPr/>
        </p:nvSpPr>
        <p:spPr>
          <a:xfrm>
            <a:off x="5883400" y="1223800"/>
            <a:ext cx="2617200" cy="2725500"/>
          </a:xfrm>
          <a:prstGeom prst="rect">
            <a:avLst/>
          </a:pr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exend"/>
              <a:ea typeface="Lexend"/>
              <a:cs typeface="Lexend"/>
              <a:sym typeface="Lexend"/>
            </a:endParaRPr>
          </a:p>
        </p:txBody>
      </p:sp>
      <p:sp>
        <p:nvSpPr>
          <p:cNvPr id="144" name="Google Shape;144;p11"/>
          <p:cNvSpPr txBox="1">
            <a:spLocks noGrp="1"/>
          </p:cNvSpPr>
          <p:nvPr>
            <p:ph type="subTitle" idx="3"/>
          </p:nvPr>
        </p:nvSpPr>
        <p:spPr>
          <a:xfrm>
            <a:off x="5883500" y="1216529"/>
            <a:ext cx="2617200" cy="468000"/>
          </a:xfrm>
          <a:prstGeom prst="rect">
            <a:avLst/>
          </a:prstGeom>
        </p:spPr>
        <p:txBody>
          <a:bodyPr spcFirstLastPara="1" wrap="square" lIns="91425" tIns="91425" rIns="91425" bIns="91425" anchor="t" anchorCtr="0">
            <a:noAutofit/>
          </a:bodyPr>
          <a:lstStyle>
            <a:lvl1pPr lvl="0">
              <a:spcBef>
                <a:spcPts val="0"/>
              </a:spcBef>
              <a:spcAft>
                <a:spcPts val="0"/>
              </a:spcAft>
              <a:buSzPts val="20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5" name="Google Shape;145;p11"/>
          <p:cNvSpPr txBox="1">
            <a:spLocks noGrp="1"/>
          </p:cNvSpPr>
          <p:nvPr>
            <p:ph type="body" idx="4"/>
          </p:nvPr>
        </p:nvSpPr>
        <p:spPr>
          <a:xfrm>
            <a:off x="546686" y="3949300"/>
            <a:ext cx="2404800" cy="399000"/>
          </a:xfrm>
          <a:prstGeom prst="rect">
            <a:avLst/>
          </a:prstGeom>
        </p:spPr>
        <p:txBody>
          <a:bodyPr spcFirstLastPara="1" wrap="square" lIns="91425" tIns="91425" rIns="91425" bIns="91425" anchor="t" anchorCtr="0">
            <a:noAutofit/>
          </a:bodyPr>
          <a:lstStyle>
            <a:lvl1pPr marL="457200" lvl="0" indent="-279400">
              <a:spcBef>
                <a:spcPts val="0"/>
              </a:spcBef>
              <a:spcAft>
                <a:spcPts val="0"/>
              </a:spcAft>
              <a:buSzPts val="800"/>
              <a:buChar char="●"/>
              <a:defRPr sz="800"/>
            </a:lvl1pPr>
            <a:lvl2pPr marL="914400" lvl="1" indent="-279400">
              <a:spcBef>
                <a:spcPts val="0"/>
              </a:spcBef>
              <a:spcAft>
                <a:spcPts val="0"/>
              </a:spcAft>
              <a:buSzPts val="800"/>
              <a:buChar char="○"/>
              <a:defRPr sz="800"/>
            </a:lvl2pPr>
            <a:lvl3pPr marL="1371600" lvl="2" indent="-279400">
              <a:spcBef>
                <a:spcPts val="0"/>
              </a:spcBef>
              <a:spcAft>
                <a:spcPts val="0"/>
              </a:spcAft>
              <a:buSzPts val="800"/>
              <a:buChar char="■"/>
              <a:defRPr sz="800"/>
            </a:lvl3pPr>
            <a:lvl4pPr marL="1828800" lvl="3" indent="-279400">
              <a:spcBef>
                <a:spcPts val="0"/>
              </a:spcBef>
              <a:spcAft>
                <a:spcPts val="0"/>
              </a:spcAft>
              <a:buSzPts val="800"/>
              <a:buChar char="●"/>
              <a:defRPr sz="800"/>
            </a:lvl4pPr>
            <a:lvl5pPr marL="2286000" lvl="4" indent="-279400">
              <a:spcBef>
                <a:spcPts val="0"/>
              </a:spcBef>
              <a:spcAft>
                <a:spcPts val="0"/>
              </a:spcAft>
              <a:buSzPts val="800"/>
              <a:buChar char="○"/>
              <a:defRPr sz="800"/>
            </a:lvl5pPr>
            <a:lvl6pPr marL="2743200" lvl="5" indent="-279400">
              <a:spcBef>
                <a:spcPts val="0"/>
              </a:spcBef>
              <a:spcAft>
                <a:spcPts val="0"/>
              </a:spcAft>
              <a:buSzPts val="800"/>
              <a:buChar char="■"/>
              <a:defRPr sz="800"/>
            </a:lvl6pPr>
            <a:lvl7pPr marL="3200400" lvl="6" indent="-279400">
              <a:spcBef>
                <a:spcPts val="0"/>
              </a:spcBef>
              <a:spcAft>
                <a:spcPts val="0"/>
              </a:spcAft>
              <a:buSzPts val="800"/>
              <a:buChar char="●"/>
              <a:defRPr sz="800"/>
            </a:lvl7pPr>
            <a:lvl8pPr marL="3657600" lvl="7" indent="-279400">
              <a:spcBef>
                <a:spcPts val="0"/>
              </a:spcBef>
              <a:spcAft>
                <a:spcPts val="0"/>
              </a:spcAft>
              <a:buSzPts val="800"/>
              <a:buChar char="○"/>
              <a:defRPr sz="800"/>
            </a:lvl8pPr>
            <a:lvl9pPr marL="4114800" lvl="8" indent="-279400">
              <a:spcBef>
                <a:spcPts val="0"/>
              </a:spcBef>
              <a:spcAft>
                <a:spcPts val="0"/>
              </a:spcAft>
              <a:buSzPts val="800"/>
              <a:buChar char="■"/>
              <a:defRPr sz="800"/>
            </a:lvl9pPr>
          </a:lstStyle>
          <a:p>
            <a:endParaRPr/>
          </a:p>
        </p:txBody>
      </p:sp>
      <p:sp>
        <p:nvSpPr>
          <p:cNvPr id="146" name="Google Shape;146;p11"/>
          <p:cNvSpPr txBox="1">
            <a:spLocks noGrp="1"/>
          </p:cNvSpPr>
          <p:nvPr>
            <p:ph type="subTitle" idx="5"/>
          </p:nvPr>
        </p:nvSpPr>
        <p:spPr>
          <a:xfrm>
            <a:off x="646300" y="1216529"/>
            <a:ext cx="2617200" cy="468000"/>
          </a:xfrm>
          <a:prstGeom prst="rect">
            <a:avLst/>
          </a:prstGeom>
        </p:spPr>
        <p:txBody>
          <a:bodyPr spcFirstLastPara="1" wrap="square" lIns="91425" tIns="91425" rIns="91425" bIns="91425" anchor="t" anchorCtr="0">
            <a:noAutofit/>
          </a:bodyPr>
          <a:lstStyle>
            <a:lvl1pPr lvl="0">
              <a:spcBef>
                <a:spcPts val="0"/>
              </a:spcBef>
              <a:spcAft>
                <a:spcPts val="0"/>
              </a:spcAft>
              <a:buSzPts val="20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7" name="Google Shape;147;p11"/>
          <p:cNvSpPr txBox="1">
            <a:spLocks noGrp="1"/>
          </p:cNvSpPr>
          <p:nvPr>
            <p:ph type="body" idx="6"/>
          </p:nvPr>
        </p:nvSpPr>
        <p:spPr>
          <a:xfrm>
            <a:off x="3264850" y="1553646"/>
            <a:ext cx="2617200" cy="4680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a:lvl1pPr>
            <a:lvl2pPr marL="914400" lvl="1" indent="-304800">
              <a:spcBef>
                <a:spcPts val="0"/>
              </a:spcBef>
              <a:spcAft>
                <a:spcPts val="0"/>
              </a:spcAft>
              <a:buSzPts val="1200"/>
              <a:buChar char="○"/>
              <a:defRPr/>
            </a:lvl2pPr>
            <a:lvl3pPr marL="1371600" lvl="2" indent="-304800">
              <a:spcBef>
                <a:spcPts val="0"/>
              </a:spcBef>
              <a:spcAft>
                <a:spcPts val="0"/>
              </a:spcAft>
              <a:buSzPts val="1200"/>
              <a:buChar char="■"/>
              <a:defRPr/>
            </a:lvl3pPr>
            <a:lvl4pPr marL="1828800" lvl="3" indent="-304800">
              <a:spcBef>
                <a:spcPts val="0"/>
              </a:spcBef>
              <a:spcAft>
                <a:spcPts val="0"/>
              </a:spcAft>
              <a:buSzPts val="1200"/>
              <a:buChar char="●"/>
              <a:defRPr/>
            </a:lvl4pPr>
            <a:lvl5pPr marL="2286000" lvl="4" indent="-304800">
              <a:spcBef>
                <a:spcPts val="0"/>
              </a:spcBef>
              <a:spcAft>
                <a:spcPts val="0"/>
              </a:spcAft>
              <a:buSzPts val="1200"/>
              <a:buChar char="○"/>
              <a:defRPr/>
            </a:lvl5pPr>
            <a:lvl6pPr marL="2743200" lvl="5" indent="-304800">
              <a:spcBef>
                <a:spcPts val="0"/>
              </a:spcBef>
              <a:spcAft>
                <a:spcPts val="0"/>
              </a:spcAft>
              <a:buSzPts val="1200"/>
              <a:buChar char="■"/>
              <a:defRPr/>
            </a:lvl6pPr>
            <a:lvl7pPr marL="3200400" lvl="6" indent="-304800">
              <a:spcBef>
                <a:spcPts val="0"/>
              </a:spcBef>
              <a:spcAft>
                <a:spcPts val="0"/>
              </a:spcAft>
              <a:buSzPts val="1200"/>
              <a:buChar char="●"/>
              <a:defRPr/>
            </a:lvl7pPr>
            <a:lvl8pPr marL="3657600" lvl="7" indent="-304800">
              <a:spcBef>
                <a:spcPts val="0"/>
              </a:spcBef>
              <a:spcAft>
                <a:spcPts val="0"/>
              </a:spcAft>
              <a:buSzPts val="1200"/>
              <a:buChar char="○"/>
              <a:defRPr/>
            </a:lvl8pPr>
            <a:lvl9pPr marL="4114800" lvl="8" indent="-304800">
              <a:spcBef>
                <a:spcPts val="0"/>
              </a:spcBef>
              <a:spcAft>
                <a:spcPts val="0"/>
              </a:spcAft>
              <a:buSzPts val="1200"/>
              <a:buChar char="■"/>
              <a:defRPr/>
            </a:lvl9pPr>
          </a:lstStyle>
          <a:p>
            <a:endParaRPr/>
          </a:p>
        </p:txBody>
      </p:sp>
      <p:sp>
        <p:nvSpPr>
          <p:cNvPr id="148" name="Google Shape;148;p11"/>
          <p:cNvSpPr txBox="1">
            <a:spLocks noGrp="1"/>
          </p:cNvSpPr>
          <p:nvPr>
            <p:ph type="body" idx="7"/>
          </p:nvPr>
        </p:nvSpPr>
        <p:spPr>
          <a:xfrm>
            <a:off x="5883400" y="1553646"/>
            <a:ext cx="2617200" cy="4680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a:lvl1pPr>
            <a:lvl2pPr marL="914400" lvl="1" indent="-304800">
              <a:spcBef>
                <a:spcPts val="0"/>
              </a:spcBef>
              <a:spcAft>
                <a:spcPts val="0"/>
              </a:spcAft>
              <a:buSzPts val="1200"/>
              <a:buChar char="○"/>
              <a:defRPr/>
            </a:lvl2pPr>
            <a:lvl3pPr marL="1371600" lvl="2" indent="-304800">
              <a:spcBef>
                <a:spcPts val="0"/>
              </a:spcBef>
              <a:spcAft>
                <a:spcPts val="0"/>
              </a:spcAft>
              <a:buSzPts val="1200"/>
              <a:buChar char="■"/>
              <a:defRPr/>
            </a:lvl3pPr>
            <a:lvl4pPr marL="1828800" lvl="3" indent="-304800">
              <a:spcBef>
                <a:spcPts val="0"/>
              </a:spcBef>
              <a:spcAft>
                <a:spcPts val="0"/>
              </a:spcAft>
              <a:buSzPts val="1200"/>
              <a:buChar char="●"/>
              <a:defRPr/>
            </a:lvl4pPr>
            <a:lvl5pPr marL="2286000" lvl="4" indent="-304800">
              <a:spcBef>
                <a:spcPts val="0"/>
              </a:spcBef>
              <a:spcAft>
                <a:spcPts val="0"/>
              </a:spcAft>
              <a:buSzPts val="1200"/>
              <a:buChar char="○"/>
              <a:defRPr/>
            </a:lvl5pPr>
            <a:lvl6pPr marL="2743200" lvl="5" indent="-304800">
              <a:spcBef>
                <a:spcPts val="0"/>
              </a:spcBef>
              <a:spcAft>
                <a:spcPts val="0"/>
              </a:spcAft>
              <a:buSzPts val="1200"/>
              <a:buChar char="■"/>
              <a:defRPr/>
            </a:lvl6pPr>
            <a:lvl7pPr marL="3200400" lvl="6" indent="-304800">
              <a:spcBef>
                <a:spcPts val="0"/>
              </a:spcBef>
              <a:spcAft>
                <a:spcPts val="0"/>
              </a:spcAft>
              <a:buSzPts val="1200"/>
              <a:buChar char="●"/>
              <a:defRPr/>
            </a:lvl7pPr>
            <a:lvl8pPr marL="3657600" lvl="7" indent="-304800">
              <a:spcBef>
                <a:spcPts val="0"/>
              </a:spcBef>
              <a:spcAft>
                <a:spcPts val="0"/>
              </a:spcAft>
              <a:buSzPts val="1200"/>
              <a:buChar char="○"/>
              <a:defRPr/>
            </a:lvl8pPr>
            <a:lvl9pPr marL="4114800" lvl="8" indent="-304800">
              <a:spcBef>
                <a:spcPts val="0"/>
              </a:spcBef>
              <a:spcAft>
                <a:spcPts val="0"/>
              </a:spcAft>
              <a:buSzPts val="1200"/>
              <a:buChar char="■"/>
              <a:defRPr/>
            </a:lvl9pPr>
          </a:lstStyle>
          <a:p>
            <a:endParaRPr/>
          </a:p>
        </p:txBody>
      </p:sp>
      <p:sp>
        <p:nvSpPr>
          <p:cNvPr id="149" name="Google Shape;149;p11"/>
          <p:cNvSpPr txBox="1">
            <a:spLocks noGrp="1"/>
          </p:cNvSpPr>
          <p:nvPr>
            <p:ph type="body" idx="8"/>
          </p:nvPr>
        </p:nvSpPr>
        <p:spPr>
          <a:xfrm>
            <a:off x="650150" y="2160175"/>
            <a:ext cx="1287900" cy="1785600"/>
          </a:xfrm>
          <a:prstGeom prst="rect">
            <a:avLst/>
          </a:prstGeom>
        </p:spPr>
        <p:txBody>
          <a:bodyPr spcFirstLastPara="1" wrap="square" lIns="91425" tIns="91425" rIns="91425" bIns="91425" anchor="t" anchorCtr="0">
            <a:noAutofit/>
          </a:bodyPr>
          <a:lstStyle>
            <a:lvl1pPr marL="457200" lvl="0" indent="-279400">
              <a:spcBef>
                <a:spcPts val="0"/>
              </a:spcBef>
              <a:spcAft>
                <a:spcPts val="0"/>
              </a:spcAft>
              <a:buSzPts val="800"/>
              <a:buChar char="●"/>
              <a:defRPr sz="800"/>
            </a:lvl1pPr>
            <a:lvl2pPr marL="914400" lvl="1" indent="-279400">
              <a:spcBef>
                <a:spcPts val="0"/>
              </a:spcBef>
              <a:spcAft>
                <a:spcPts val="0"/>
              </a:spcAft>
              <a:buSzPts val="800"/>
              <a:buChar char="○"/>
              <a:defRPr sz="800"/>
            </a:lvl2pPr>
            <a:lvl3pPr marL="1371600" lvl="2" indent="-279400">
              <a:spcBef>
                <a:spcPts val="0"/>
              </a:spcBef>
              <a:spcAft>
                <a:spcPts val="0"/>
              </a:spcAft>
              <a:buSzPts val="800"/>
              <a:buChar char="■"/>
              <a:defRPr sz="800"/>
            </a:lvl3pPr>
            <a:lvl4pPr marL="1828800" lvl="3" indent="-279400">
              <a:spcBef>
                <a:spcPts val="0"/>
              </a:spcBef>
              <a:spcAft>
                <a:spcPts val="0"/>
              </a:spcAft>
              <a:buSzPts val="800"/>
              <a:buChar char="●"/>
              <a:defRPr sz="800"/>
            </a:lvl4pPr>
            <a:lvl5pPr marL="2286000" lvl="4" indent="-279400">
              <a:spcBef>
                <a:spcPts val="0"/>
              </a:spcBef>
              <a:spcAft>
                <a:spcPts val="0"/>
              </a:spcAft>
              <a:buSzPts val="800"/>
              <a:buChar char="○"/>
              <a:defRPr sz="800"/>
            </a:lvl5pPr>
            <a:lvl6pPr marL="2743200" lvl="5" indent="-279400">
              <a:spcBef>
                <a:spcPts val="0"/>
              </a:spcBef>
              <a:spcAft>
                <a:spcPts val="0"/>
              </a:spcAft>
              <a:buSzPts val="800"/>
              <a:buChar char="■"/>
              <a:defRPr sz="800"/>
            </a:lvl6pPr>
            <a:lvl7pPr marL="3200400" lvl="6" indent="-279400">
              <a:spcBef>
                <a:spcPts val="0"/>
              </a:spcBef>
              <a:spcAft>
                <a:spcPts val="0"/>
              </a:spcAft>
              <a:buSzPts val="800"/>
              <a:buChar char="●"/>
              <a:defRPr sz="800"/>
            </a:lvl7pPr>
            <a:lvl8pPr marL="3657600" lvl="7" indent="-279400">
              <a:spcBef>
                <a:spcPts val="0"/>
              </a:spcBef>
              <a:spcAft>
                <a:spcPts val="0"/>
              </a:spcAft>
              <a:buSzPts val="800"/>
              <a:buChar char="○"/>
              <a:defRPr sz="800"/>
            </a:lvl8pPr>
            <a:lvl9pPr marL="4114800" lvl="8" indent="-279400">
              <a:spcBef>
                <a:spcPts val="0"/>
              </a:spcBef>
              <a:spcAft>
                <a:spcPts val="0"/>
              </a:spcAft>
              <a:buSzPts val="800"/>
              <a:buChar char="■"/>
              <a:defRPr sz="800"/>
            </a:lvl9pPr>
          </a:lstStyle>
          <a:p>
            <a:endParaRPr/>
          </a:p>
        </p:txBody>
      </p:sp>
      <p:sp>
        <p:nvSpPr>
          <p:cNvPr id="150" name="Google Shape;150;p11"/>
          <p:cNvSpPr txBox="1">
            <a:spLocks noGrp="1"/>
          </p:cNvSpPr>
          <p:nvPr>
            <p:ph type="body" idx="9"/>
          </p:nvPr>
        </p:nvSpPr>
        <p:spPr>
          <a:xfrm>
            <a:off x="1880475" y="2160175"/>
            <a:ext cx="1287900" cy="1785600"/>
          </a:xfrm>
          <a:prstGeom prst="rect">
            <a:avLst/>
          </a:prstGeom>
        </p:spPr>
        <p:txBody>
          <a:bodyPr spcFirstLastPara="1" wrap="square" lIns="91425" tIns="91425" rIns="91425" bIns="91425" anchor="t" anchorCtr="0">
            <a:noAutofit/>
          </a:bodyPr>
          <a:lstStyle>
            <a:lvl1pPr marL="457200" lvl="0" indent="-279400">
              <a:spcBef>
                <a:spcPts val="0"/>
              </a:spcBef>
              <a:spcAft>
                <a:spcPts val="0"/>
              </a:spcAft>
              <a:buSzPts val="800"/>
              <a:buChar char="●"/>
              <a:defRPr sz="800"/>
            </a:lvl1pPr>
            <a:lvl2pPr marL="914400" lvl="1" indent="-279400">
              <a:spcBef>
                <a:spcPts val="0"/>
              </a:spcBef>
              <a:spcAft>
                <a:spcPts val="0"/>
              </a:spcAft>
              <a:buSzPts val="800"/>
              <a:buChar char="○"/>
              <a:defRPr sz="800"/>
            </a:lvl2pPr>
            <a:lvl3pPr marL="1371600" lvl="2" indent="-279400">
              <a:spcBef>
                <a:spcPts val="0"/>
              </a:spcBef>
              <a:spcAft>
                <a:spcPts val="0"/>
              </a:spcAft>
              <a:buSzPts val="800"/>
              <a:buChar char="■"/>
              <a:defRPr sz="800"/>
            </a:lvl3pPr>
            <a:lvl4pPr marL="1828800" lvl="3" indent="-279400">
              <a:spcBef>
                <a:spcPts val="0"/>
              </a:spcBef>
              <a:spcAft>
                <a:spcPts val="0"/>
              </a:spcAft>
              <a:buSzPts val="800"/>
              <a:buChar char="●"/>
              <a:defRPr sz="800"/>
            </a:lvl4pPr>
            <a:lvl5pPr marL="2286000" lvl="4" indent="-279400">
              <a:spcBef>
                <a:spcPts val="0"/>
              </a:spcBef>
              <a:spcAft>
                <a:spcPts val="0"/>
              </a:spcAft>
              <a:buSzPts val="800"/>
              <a:buChar char="○"/>
              <a:defRPr sz="800"/>
            </a:lvl5pPr>
            <a:lvl6pPr marL="2743200" lvl="5" indent="-279400">
              <a:spcBef>
                <a:spcPts val="0"/>
              </a:spcBef>
              <a:spcAft>
                <a:spcPts val="0"/>
              </a:spcAft>
              <a:buSzPts val="800"/>
              <a:buChar char="■"/>
              <a:defRPr sz="800"/>
            </a:lvl6pPr>
            <a:lvl7pPr marL="3200400" lvl="6" indent="-279400">
              <a:spcBef>
                <a:spcPts val="0"/>
              </a:spcBef>
              <a:spcAft>
                <a:spcPts val="0"/>
              </a:spcAft>
              <a:buSzPts val="800"/>
              <a:buChar char="●"/>
              <a:defRPr sz="800"/>
            </a:lvl7pPr>
            <a:lvl8pPr marL="3657600" lvl="7" indent="-279400">
              <a:spcBef>
                <a:spcPts val="0"/>
              </a:spcBef>
              <a:spcAft>
                <a:spcPts val="0"/>
              </a:spcAft>
              <a:buSzPts val="800"/>
              <a:buChar char="○"/>
              <a:defRPr sz="800"/>
            </a:lvl8pPr>
            <a:lvl9pPr marL="4114800" lvl="8" indent="-279400">
              <a:spcBef>
                <a:spcPts val="0"/>
              </a:spcBef>
              <a:spcAft>
                <a:spcPts val="0"/>
              </a:spcAft>
              <a:buSzPts val="800"/>
              <a:buChar char="■"/>
              <a:defRPr sz="800"/>
            </a:lvl9pPr>
          </a:lstStyle>
          <a:p>
            <a:endParaRPr/>
          </a:p>
        </p:txBody>
      </p:sp>
      <p:sp>
        <p:nvSpPr>
          <p:cNvPr id="151" name="Google Shape;151;p11"/>
          <p:cNvSpPr txBox="1">
            <a:spLocks noGrp="1"/>
          </p:cNvSpPr>
          <p:nvPr>
            <p:ph type="body" idx="13"/>
          </p:nvPr>
        </p:nvSpPr>
        <p:spPr>
          <a:xfrm>
            <a:off x="3266775" y="2160175"/>
            <a:ext cx="1287900" cy="1785600"/>
          </a:xfrm>
          <a:prstGeom prst="rect">
            <a:avLst/>
          </a:prstGeom>
        </p:spPr>
        <p:txBody>
          <a:bodyPr spcFirstLastPara="1" wrap="square" lIns="91425" tIns="91425" rIns="91425" bIns="91425" anchor="t" anchorCtr="0">
            <a:noAutofit/>
          </a:bodyPr>
          <a:lstStyle>
            <a:lvl1pPr marL="457200" lvl="0" indent="-279400">
              <a:spcBef>
                <a:spcPts val="0"/>
              </a:spcBef>
              <a:spcAft>
                <a:spcPts val="0"/>
              </a:spcAft>
              <a:buSzPts val="800"/>
              <a:buChar char="●"/>
              <a:defRPr sz="800"/>
            </a:lvl1pPr>
            <a:lvl2pPr marL="914400" lvl="1" indent="-279400">
              <a:spcBef>
                <a:spcPts val="0"/>
              </a:spcBef>
              <a:spcAft>
                <a:spcPts val="0"/>
              </a:spcAft>
              <a:buSzPts val="800"/>
              <a:buChar char="○"/>
              <a:defRPr sz="800"/>
            </a:lvl2pPr>
            <a:lvl3pPr marL="1371600" lvl="2" indent="-279400">
              <a:spcBef>
                <a:spcPts val="0"/>
              </a:spcBef>
              <a:spcAft>
                <a:spcPts val="0"/>
              </a:spcAft>
              <a:buSzPts val="800"/>
              <a:buChar char="■"/>
              <a:defRPr sz="800"/>
            </a:lvl3pPr>
            <a:lvl4pPr marL="1828800" lvl="3" indent="-279400">
              <a:spcBef>
                <a:spcPts val="0"/>
              </a:spcBef>
              <a:spcAft>
                <a:spcPts val="0"/>
              </a:spcAft>
              <a:buSzPts val="800"/>
              <a:buChar char="●"/>
              <a:defRPr sz="800"/>
            </a:lvl4pPr>
            <a:lvl5pPr marL="2286000" lvl="4" indent="-279400">
              <a:spcBef>
                <a:spcPts val="0"/>
              </a:spcBef>
              <a:spcAft>
                <a:spcPts val="0"/>
              </a:spcAft>
              <a:buSzPts val="800"/>
              <a:buChar char="○"/>
              <a:defRPr sz="800"/>
            </a:lvl5pPr>
            <a:lvl6pPr marL="2743200" lvl="5" indent="-279400">
              <a:spcBef>
                <a:spcPts val="0"/>
              </a:spcBef>
              <a:spcAft>
                <a:spcPts val="0"/>
              </a:spcAft>
              <a:buSzPts val="800"/>
              <a:buChar char="■"/>
              <a:defRPr sz="800"/>
            </a:lvl6pPr>
            <a:lvl7pPr marL="3200400" lvl="6" indent="-279400">
              <a:spcBef>
                <a:spcPts val="0"/>
              </a:spcBef>
              <a:spcAft>
                <a:spcPts val="0"/>
              </a:spcAft>
              <a:buSzPts val="800"/>
              <a:buChar char="●"/>
              <a:defRPr sz="800"/>
            </a:lvl7pPr>
            <a:lvl8pPr marL="3657600" lvl="7" indent="-279400">
              <a:spcBef>
                <a:spcPts val="0"/>
              </a:spcBef>
              <a:spcAft>
                <a:spcPts val="0"/>
              </a:spcAft>
              <a:buSzPts val="800"/>
              <a:buChar char="○"/>
              <a:defRPr sz="800"/>
            </a:lvl8pPr>
            <a:lvl9pPr marL="4114800" lvl="8" indent="-279400">
              <a:spcBef>
                <a:spcPts val="0"/>
              </a:spcBef>
              <a:spcAft>
                <a:spcPts val="0"/>
              </a:spcAft>
              <a:buSzPts val="800"/>
              <a:buChar char="■"/>
              <a:defRPr sz="800"/>
            </a:lvl9pPr>
          </a:lstStyle>
          <a:p>
            <a:endParaRPr/>
          </a:p>
        </p:txBody>
      </p:sp>
      <p:sp>
        <p:nvSpPr>
          <p:cNvPr id="152" name="Google Shape;152;p11"/>
          <p:cNvSpPr txBox="1">
            <a:spLocks noGrp="1"/>
          </p:cNvSpPr>
          <p:nvPr>
            <p:ph type="body" idx="14"/>
          </p:nvPr>
        </p:nvSpPr>
        <p:spPr>
          <a:xfrm>
            <a:off x="4497100" y="2160175"/>
            <a:ext cx="1287900" cy="1785600"/>
          </a:xfrm>
          <a:prstGeom prst="rect">
            <a:avLst/>
          </a:prstGeom>
        </p:spPr>
        <p:txBody>
          <a:bodyPr spcFirstLastPara="1" wrap="square" lIns="91425" tIns="91425" rIns="91425" bIns="91425" anchor="t" anchorCtr="0">
            <a:noAutofit/>
          </a:bodyPr>
          <a:lstStyle>
            <a:lvl1pPr marL="457200" lvl="0" indent="-279400">
              <a:spcBef>
                <a:spcPts val="0"/>
              </a:spcBef>
              <a:spcAft>
                <a:spcPts val="0"/>
              </a:spcAft>
              <a:buSzPts val="800"/>
              <a:buChar char="●"/>
              <a:defRPr sz="800"/>
            </a:lvl1pPr>
            <a:lvl2pPr marL="914400" lvl="1" indent="-279400">
              <a:spcBef>
                <a:spcPts val="0"/>
              </a:spcBef>
              <a:spcAft>
                <a:spcPts val="0"/>
              </a:spcAft>
              <a:buSzPts val="800"/>
              <a:buChar char="○"/>
              <a:defRPr sz="800"/>
            </a:lvl2pPr>
            <a:lvl3pPr marL="1371600" lvl="2" indent="-279400">
              <a:spcBef>
                <a:spcPts val="0"/>
              </a:spcBef>
              <a:spcAft>
                <a:spcPts val="0"/>
              </a:spcAft>
              <a:buSzPts val="800"/>
              <a:buChar char="■"/>
              <a:defRPr sz="800"/>
            </a:lvl3pPr>
            <a:lvl4pPr marL="1828800" lvl="3" indent="-279400">
              <a:spcBef>
                <a:spcPts val="0"/>
              </a:spcBef>
              <a:spcAft>
                <a:spcPts val="0"/>
              </a:spcAft>
              <a:buSzPts val="800"/>
              <a:buChar char="●"/>
              <a:defRPr sz="800"/>
            </a:lvl4pPr>
            <a:lvl5pPr marL="2286000" lvl="4" indent="-279400">
              <a:spcBef>
                <a:spcPts val="0"/>
              </a:spcBef>
              <a:spcAft>
                <a:spcPts val="0"/>
              </a:spcAft>
              <a:buSzPts val="800"/>
              <a:buChar char="○"/>
              <a:defRPr sz="800"/>
            </a:lvl5pPr>
            <a:lvl6pPr marL="2743200" lvl="5" indent="-279400">
              <a:spcBef>
                <a:spcPts val="0"/>
              </a:spcBef>
              <a:spcAft>
                <a:spcPts val="0"/>
              </a:spcAft>
              <a:buSzPts val="800"/>
              <a:buChar char="■"/>
              <a:defRPr sz="800"/>
            </a:lvl6pPr>
            <a:lvl7pPr marL="3200400" lvl="6" indent="-279400">
              <a:spcBef>
                <a:spcPts val="0"/>
              </a:spcBef>
              <a:spcAft>
                <a:spcPts val="0"/>
              </a:spcAft>
              <a:buSzPts val="800"/>
              <a:buChar char="●"/>
              <a:defRPr sz="800"/>
            </a:lvl7pPr>
            <a:lvl8pPr marL="3657600" lvl="7" indent="-279400">
              <a:spcBef>
                <a:spcPts val="0"/>
              </a:spcBef>
              <a:spcAft>
                <a:spcPts val="0"/>
              </a:spcAft>
              <a:buSzPts val="800"/>
              <a:buChar char="○"/>
              <a:defRPr sz="800"/>
            </a:lvl8pPr>
            <a:lvl9pPr marL="4114800" lvl="8" indent="-279400">
              <a:spcBef>
                <a:spcPts val="0"/>
              </a:spcBef>
              <a:spcAft>
                <a:spcPts val="0"/>
              </a:spcAft>
              <a:buSzPts val="800"/>
              <a:buChar char="■"/>
              <a:defRPr sz="800"/>
            </a:lvl9pPr>
          </a:lstStyle>
          <a:p>
            <a:endParaRPr/>
          </a:p>
        </p:txBody>
      </p:sp>
      <p:sp>
        <p:nvSpPr>
          <p:cNvPr id="153" name="Google Shape;153;p11"/>
          <p:cNvSpPr txBox="1">
            <a:spLocks noGrp="1"/>
          </p:cNvSpPr>
          <p:nvPr>
            <p:ph type="body" idx="15"/>
          </p:nvPr>
        </p:nvSpPr>
        <p:spPr>
          <a:xfrm>
            <a:off x="5883400" y="2160175"/>
            <a:ext cx="1287900" cy="1785600"/>
          </a:xfrm>
          <a:prstGeom prst="rect">
            <a:avLst/>
          </a:prstGeom>
        </p:spPr>
        <p:txBody>
          <a:bodyPr spcFirstLastPara="1" wrap="square" lIns="91425" tIns="91425" rIns="91425" bIns="91425" anchor="t" anchorCtr="0">
            <a:noAutofit/>
          </a:bodyPr>
          <a:lstStyle>
            <a:lvl1pPr marL="457200" lvl="0" indent="-279400">
              <a:spcBef>
                <a:spcPts val="0"/>
              </a:spcBef>
              <a:spcAft>
                <a:spcPts val="0"/>
              </a:spcAft>
              <a:buSzPts val="800"/>
              <a:buChar char="●"/>
              <a:defRPr sz="800"/>
            </a:lvl1pPr>
            <a:lvl2pPr marL="914400" lvl="1" indent="-279400">
              <a:spcBef>
                <a:spcPts val="0"/>
              </a:spcBef>
              <a:spcAft>
                <a:spcPts val="0"/>
              </a:spcAft>
              <a:buSzPts val="800"/>
              <a:buChar char="○"/>
              <a:defRPr sz="800"/>
            </a:lvl2pPr>
            <a:lvl3pPr marL="1371600" lvl="2" indent="-279400">
              <a:spcBef>
                <a:spcPts val="0"/>
              </a:spcBef>
              <a:spcAft>
                <a:spcPts val="0"/>
              </a:spcAft>
              <a:buSzPts val="800"/>
              <a:buChar char="■"/>
              <a:defRPr sz="800"/>
            </a:lvl3pPr>
            <a:lvl4pPr marL="1828800" lvl="3" indent="-279400">
              <a:spcBef>
                <a:spcPts val="0"/>
              </a:spcBef>
              <a:spcAft>
                <a:spcPts val="0"/>
              </a:spcAft>
              <a:buSzPts val="800"/>
              <a:buChar char="●"/>
              <a:defRPr sz="800"/>
            </a:lvl4pPr>
            <a:lvl5pPr marL="2286000" lvl="4" indent="-279400">
              <a:spcBef>
                <a:spcPts val="0"/>
              </a:spcBef>
              <a:spcAft>
                <a:spcPts val="0"/>
              </a:spcAft>
              <a:buSzPts val="800"/>
              <a:buChar char="○"/>
              <a:defRPr sz="800"/>
            </a:lvl5pPr>
            <a:lvl6pPr marL="2743200" lvl="5" indent="-279400">
              <a:spcBef>
                <a:spcPts val="0"/>
              </a:spcBef>
              <a:spcAft>
                <a:spcPts val="0"/>
              </a:spcAft>
              <a:buSzPts val="800"/>
              <a:buChar char="■"/>
              <a:defRPr sz="800"/>
            </a:lvl6pPr>
            <a:lvl7pPr marL="3200400" lvl="6" indent="-279400">
              <a:spcBef>
                <a:spcPts val="0"/>
              </a:spcBef>
              <a:spcAft>
                <a:spcPts val="0"/>
              </a:spcAft>
              <a:buSzPts val="800"/>
              <a:buChar char="●"/>
              <a:defRPr sz="800"/>
            </a:lvl7pPr>
            <a:lvl8pPr marL="3657600" lvl="7" indent="-279400">
              <a:spcBef>
                <a:spcPts val="0"/>
              </a:spcBef>
              <a:spcAft>
                <a:spcPts val="0"/>
              </a:spcAft>
              <a:buSzPts val="800"/>
              <a:buChar char="○"/>
              <a:defRPr sz="800"/>
            </a:lvl8pPr>
            <a:lvl9pPr marL="4114800" lvl="8" indent="-279400">
              <a:spcBef>
                <a:spcPts val="0"/>
              </a:spcBef>
              <a:spcAft>
                <a:spcPts val="0"/>
              </a:spcAft>
              <a:buSzPts val="800"/>
              <a:buChar char="■"/>
              <a:defRPr sz="800"/>
            </a:lvl9pPr>
          </a:lstStyle>
          <a:p>
            <a:endParaRPr/>
          </a:p>
        </p:txBody>
      </p:sp>
      <p:sp>
        <p:nvSpPr>
          <p:cNvPr id="154" name="Google Shape;154;p11"/>
          <p:cNvSpPr txBox="1">
            <a:spLocks noGrp="1"/>
          </p:cNvSpPr>
          <p:nvPr>
            <p:ph type="body" idx="16"/>
          </p:nvPr>
        </p:nvSpPr>
        <p:spPr>
          <a:xfrm>
            <a:off x="7113725" y="2160175"/>
            <a:ext cx="1287900" cy="1785600"/>
          </a:xfrm>
          <a:prstGeom prst="rect">
            <a:avLst/>
          </a:prstGeom>
        </p:spPr>
        <p:txBody>
          <a:bodyPr spcFirstLastPara="1" wrap="square" lIns="91425" tIns="91425" rIns="91425" bIns="91425" anchor="t" anchorCtr="0">
            <a:noAutofit/>
          </a:bodyPr>
          <a:lstStyle>
            <a:lvl1pPr marL="457200" lvl="0" indent="-279400">
              <a:spcBef>
                <a:spcPts val="0"/>
              </a:spcBef>
              <a:spcAft>
                <a:spcPts val="0"/>
              </a:spcAft>
              <a:buSzPts val="800"/>
              <a:buChar char="●"/>
              <a:defRPr sz="800"/>
            </a:lvl1pPr>
            <a:lvl2pPr marL="914400" lvl="1" indent="-279400">
              <a:spcBef>
                <a:spcPts val="0"/>
              </a:spcBef>
              <a:spcAft>
                <a:spcPts val="0"/>
              </a:spcAft>
              <a:buSzPts val="800"/>
              <a:buChar char="○"/>
              <a:defRPr sz="800"/>
            </a:lvl2pPr>
            <a:lvl3pPr marL="1371600" lvl="2" indent="-279400">
              <a:spcBef>
                <a:spcPts val="0"/>
              </a:spcBef>
              <a:spcAft>
                <a:spcPts val="0"/>
              </a:spcAft>
              <a:buSzPts val="800"/>
              <a:buChar char="■"/>
              <a:defRPr sz="800"/>
            </a:lvl3pPr>
            <a:lvl4pPr marL="1828800" lvl="3" indent="-279400">
              <a:spcBef>
                <a:spcPts val="0"/>
              </a:spcBef>
              <a:spcAft>
                <a:spcPts val="0"/>
              </a:spcAft>
              <a:buSzPts val="800"/>
              <a:buChar char="●"/>
              <a:defRPr sz="800"/>
            </a:lvl4pPr>
            <a:lvl5pPr marL="2286000" lvl="4" indent="-279400">
              <a:spcBef>
                <a:spcPts val="0"/>
              </a:spcBef>
              <a:spcAft>
                <a:spcPts val="0"/>
              </a:spcAft>
              <a:buSzPts val="800"/>
              <a:buChar char="○"/>
              <a:defRPr sz="800"/>
            </a:lvl5pPr>
            <a:lvl6pPr marL="2743200" lvl="5" indent="-279400">
              <a:spcBef>
                <a:spcPts val="0"/>
              </a:spcBef>
              <a:spcAft>
                <a:spcPts val="0"/>
              </a:spcAft>
              <a:buSzPts val="800"/>
              <a:buChar char="■"/>
              <a:defRPr sz="800"/>
            </a:lvl6pPr>
            <a:lvl7pPr marL="3200400" lvl="6" indent="-279400">
              <a:spcBef>
                <a:spcPts val="0"/>
              </a:spcBef>
              <a:spcAft>
                <a:spcPts val="0"/>
              </a:spcAft>
              <a:buSzPts val="800"/>
              <a:buChar char="●"/>
              <a:defRPr sz="800"/>
            </a:lvl7pPr>
            <a:lvl8pPr marL="3657600" lvl="7" indent="-279400">
              <a:spcBef>
                <a:spcPts val="0"/>
              </a:spcBef>
              <a:spcAft>
                <a:spcPts val="0"/>
              </a:spcAft>
              <a:buSzPts val="800"/>
              <a:buChar char="○"/>
              <a:defRPr sz="800"/>
            </a:lvl8pPr>
            <a:lvl9pPr marL="4114800" lvl="8" indent="-279400">
              <a:spcBef>
                <a:spcPts val="0"/>
              </a:spcBef>
              <a:spcAft>
                <a:spcPts val="0"/>
              </a:spcAft>
              <a:buSzPts val="800"/>
              <a:buChar char="■"/>
              <a:defRPr sz="800"/>
            </a:lvl9pPr>
          </a:lstStyle>
          <a:p>
            <a:endParaRPr/>
          </a:p>
        </p:txBody>
      </p:sp>
      <p:sp>
        <p:nvSpPr>
          <p:cNvPr id="155" name="Google Shape;155;p11"/>
          <p:cNvSpPr/>
          <p:nvPr/>
        </p:nvSpPr>
        <p:spPr>
          <a:xfrm>
            <a:off x="8345421" y="287925"/>
            <a:ext cx="489000" cy="502500"/>
          </a:xfrm>
          <a:prstGeom prst="rect">
            <a:avLst/>
          </a:pr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exend"/>
              <a:ea typeface="Lexend"/>
              <a:cs typeface="Lexend"/>
              <a:sym typeface="Lexend"/>
            </a:endParaRPr>
          </a:p>
        </p:txBody>
      </p:sp>
      <p:sp>
        <p:nvSpPr>
          <p:cNvPr id="156" name="Google Shape;156;p11"/>
          <p:cNvSpPr txBox="1">
            <a:spLocks noGrp="1"/>
          </p:cNvSpPr>
          <p:nvPr>
            <p:ph type="sldNum" idx="12"/>
          </p:nvPr>
        </p:nvSpPr>
        <p:spPr>
          <a:xfrm>
            <a:off x="8333701" y="298859"/>
            <a:ext cx="489000" cy="502500"/>
          </a:xfrm>
          <a:prstGeom prst="rect">
            <a:avLst/>
          </a:prstGeom>
        </p:spPr>
        <p:txBody>
          <a:bodyPr spcFirstLastPara="1" wrap="square" lIns="91425" tIns="91425" rIns="91425" bIns="91425" anchor="ctr" anchorCtr="0">
            <a:noAutofit/>
          </a:bodyPr>
          <a:lstStyle>
            <a:lvl1pPr lvl="0">
              <a:buNone/>
              <a:defRPr>
                <a:solidFill>
                  <a:schemeClr val="dk1"/>
                </a:solidFill>
              </a:defRPr>
            </a:lvl1pPr>
            <a:lvl2pPr lvl="1">
              <a:buNone/>
              <a:defRPr>
                <a:solidFill>
                  <a:schemeClr val="dk1"/>
                </a:solidFill>
              </a:defRPr>
            </a:lvl2pPr>
            <a:lvl3pPr lvl="2">
              <a:buNone/>
              <a:defRPr>
                <a:solidFill>
                  <a:schemeClr val="dk1"/>
                </a:solidFill>
              </a:defRPr>
            </a:lvl3pPr>
            <a:lvl4pPr lvl="3">
              <a:buNone/>
              <a:defRPr>
                <a:solidFill>
                  <a:schemeClr val="dk1"/>
                </a:solidFill>
              </a:defRPr>
            </a:lvl4pPr>
            <a:lvl5pPr lvl="4">
              <a:buNone/>
              <a:defRPr>
                <a:solidFill>
                  <a:schemeClr val="dk1"/>
                </a:solidFill>
              </a:defRPr>
            </a:lvl5pPr>
            <a:lvl6pPr lvl="5">
              <a:buNone/>
              <a:defRPr>
                <a:solidFill>
                  <a:schemeClr val="dk1"/>
                </a:solidFill>
              </a:defRPr>
            </a:lvl6pPr>
            <a:lvl7pPr lvl="6">
              <a:buNone/>
              <a:defRPr>
                <a:solidFill>
                  <a:schemeClr val="dk1"/>
                </a:solidFill>
              </a:defRPr>
            </a:lvl7pPr>
            <a:lvl8pPr lvl="7">
              <a:buNone/>
              <a:defRPr>
                <a:solidFill>
                  <a:schemeClr val="dk1"/>
                </a:solidFill>
              </a:defRPr>
            </a:lvl8pPr>
            <a:lvl9pPr lvl="8">
              <a:buNone/>
              <a:defRPr>
                <a:solidFill>
                  <a:schemeClr val="dk1"/>
                </a:solidFill>
              </a:defRPr>
            </a:lvl9pPr>
          </a:lstStyle>
          <a:p>
            <a:pPr marL="0" lvl="0" indent="0" algn="ctr" rtl="0">
              <a:spcBef>
                <a:spcPts val="0"/>
              </a:spcBef>
              <a:spcAft>
                <a:spcPts val="0"/>
              </a:spcAft>
              <a:buNone/>
            </a:pPr>
            <a:fld id="{00000000-1234-1234-1234-123412341234}" type="slidenum">
              <a:rPr lang="en"/>
              <a:t>‹#›</a:t>
            </a:fld>
            <a:endParaRPr/>
          </a:p>
        </p:txBody>
      </p:sp>
      <p:sp>
        <p:nvSpPr>
          <p:cNvPr id="157" name="Google Shape;157;p11"/>
          <p:cNvSpPr/>
          <p:nvPr/>
        </p:nvSpPr>
        <p:spPr>
          <a:xfrm>
            <a:off x="298300" y="301050"/>
            <a:ext cx="5585100" cy="606600"/>
          </a:xfrm>
          <a:prstGeom prst="rect">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exend"/>
              <a:ea typeface="Lexend"/>
              <a:cs typeface="Lexend"/>
              <a:sym typeface="Lexend"/>
            </a:endParaRPr>
          </a:p>
        </p:txBody>
      </p:sp>
      <p:sp>
        <p:nvSpPr>
          <p:cNvPr id="158" name="Google Shape;158;p11"/>
          <p:cNvSpPr txBox="1">
            <a:spLocks noGrp="1"/>
          </p:cNvSpPr>
          <p:nvPr>
            <p:ph type="title"/>
          </p:nvPr>
        </p:nvSpPr>
        <p:spPr>
          <a:xfrm>
            <a:off x="279185" y="338025"/>
            <a:ext cx="5562300" cy="675300"/>
          </a:xfrm>
          <a:prstGeom prst="rect">
            <a:avLst/>
          </a:prstGeom>
        </p:spPr>
        <p:txBody>
          <a:bodyPr spcFirstLastPara="1" wrap="square" lIns="91425" tIns="91425" rIns="91425" bIns="91425" anchor="t" anchorCtr="0">
            <a:normAutofit/>
          </a:bodyPr>
          <a:lstStyle>
            <a:lvl1pPr lvl="0">
              <a:spcBef>
                <a:spcPts val="0"/>
              </a:spcBef>
              <a:spcAft>
                <a:spcPts val="0"/>
              </a:spcAft>
              <a:buSzPts val="34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Options Pros and Cons">
  <p:cSld name="TITLE_3_1_1_1_1_1_1_1_1_1">
    <p:spTree>
      <p:nvGrpSpPr>
        <p:cNvPr id="1" name="Shape 159"/>
        <p:cNvGrpSpPr/>
        <p:nvPr/>
      </p:nvGrpSpPr>
      <p:grpSpPr>
        <a:xfrm>
          <a:off x="0" y="0"/>
          <a:ext cx="0" cy="0"/>
          <a:chOff x="0" y="0"/>
          <a:chExt cx="0" cy="0"/>
        </a:xfrm>
      </p:grpSpPr>
      <p:sp>
        <p:nvSpPr>
          <p:cNvPr id="160" name="Google Shape;160;p12"/>
          <p:cNvSpPr/>
          <p:nvPr/>
        </p:nvSpPr>
        <p:spPr>
          <a:xfrm>
            <a:off x="298286" y="2469752"/>
            <a:ext cx="2849400" cy="2367300"/>
          </a:xfrm>
          <a:prstGeom prst="rect">
            <a:avLst/>
          </a:pr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exend"/>
              <a:ea typeface="Lexend"/>
              <a:cs typeface="Lexend"/>
              <a:sym typeface="Lexend"/>
            </a:endParaRPr>
          </a:p>
        </p:txBody>
      </p:sp>
      <p:sp>
        <p:nvSpPr>
          <p:cNvPr id="161" name="Google Shape;161;p12"/>
          <p:cNvSpPr/>
          <p:nvPr/>
        </p:nvSpPr>
        <p:spPr>
          <a:xfrm>
            <a:off x="3148000" y="2469752"/>
            <a:ext cx="2849400" cy="2367300"/>
          </a:xfrm>
          <a:prstGeom prst="rect">
            <a:avLst/>
          </a:pr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exend"/>
              <a:ea typeface="Lexend"/>
              <a:cs typeface="Lexend"/>
              <a:sym typeface="Lexend"/>
            </a:endParaRPr>
          </a:p>
        </p:txBody>
      </p:sp>
      <p:sp>
        <p:nvSpPr>
          <p:cNvPr id="162" name="Google Shape;162;p12"/>
          <p:cNvSpPr/>
          <p:nvPr/>
        </p:nvSpPr>
        <p:spPr>
          <a:xfrm>
            <a:off x="5984943" y="2469752"/>
            <a:ext cx="2849400" cy="2367300"/>
          </a:xfrm>
          <a:prstGeom prst="rect">
            <a:avLst/>
          </a:pr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exend"/>
              <a:ea typeface="Lexend"/>
              <a:cs typeface="Lexend"/>
              <a:sym typeface="Lexend"/>
            </a:endParaRPr>
          </a:p>
        </p:txBody>
      </p:sp>
      <p:sp>
        <p:nvSpPr>
          <p:cNvPr id="163" name="Google Shape;163;p12"/>
          <p:cNvSpPr>
            <a:spLocks noGrp="1"/>
          </p:cNvSpPr>
          <p:nvPr>
            <p:ph type="pic" idx="2"/>
          </p:nvPr>
        </p:nvSpPr>
        <p:spPr>
          <a:xfrm>
            <a:off x="299192" y="1071125"/>
            <a:ext cx="2861400" cy="1401600"/>
          </a:xfrm>
          <a:prstGeom prst="rect">
            <a:avLst/>
          </a:prstGeom>
          <a:noFill/>
          <a:ln w="19050" cap="flat" cmpd="sng">
            <a:solidFill>
              <a:schemeClr val="dk1"/>
            </a:solidFill>
            <a:prstDash val="solid"/>
            <a:round/>
            <a:headEnd type="none" w="sm" len="sm"/>
            <a:tailEnd type="none" w="sm" len="sm"/>
          </a:ln>
        </p:spPr>
      </p:sp>
      <p:sp>
        <p:nvSpPr>
          <p:cNvPr id="164" name="Google Shape;164;p12"/>
          <p:cNvSpPr>
            <a:spLocks noGrp="1"/>
          </p:cNvSpPr>
          <p:nvPr>
            <p:ph type="pic" idx="3"/>
          </p:nvPr>
        </p:nvSpPr>
        <p:spPr>
          <a:xfrm>
            <a:off x="3147675" y="1071125"/>
            <a:ext cx="2837100" cy="1401600"/>
          </a:xfrm>
          <a:prstGeom prst="rect">
            <a:avLst/>
          </a:prstGeom>
          <a:noFill/>
          <a:ln w="19050" cap="flat" cmpd="sng">
            <a:solidFill>
              <a:schemeClr val="dk1"/>
            </a:solidFill>
            <a:prstDash val="solid"/>
            <a:round/>
            <a:headEnd type="none" w="sm" len="sm"/>
            <a:tailEnd type="none" w="sm" len="sm"/>
          </a:ln>
        </p:spPr>
      </p:sp>
      <p:sp>
        <p:nvSpPr>
          <p:cNvPr id="165" name="Google Shape;165;p12"/>
          <p:cNvSpPr>
            <a:spLocks noGrp="1"/>
          </p:cNvSpPr>
          <p:nvPr>
            <p:ph type="pic" idx="4"/>
          </p:nvPr>
        </p:nvSpPr>
        <p:spPr>
          <a:xfrm>
            <a:off x="5984750" y="1071125"/>
            <a:ext cx="2849400" cy="1401600"/>
          </a:xfrm>
          <a:prstGeom prst="rect">
            <a:avLst/>
          </a:prstGeom>
          <a:noFill/>
          <a:ln w="19050" cap="flat" cmpd="sng">
            <a:solidFill>
              <a:schemeClr val="dk1"/>
            </a:solidFill>
            <a:prstDash val="solid"/>
            <a:round/>
            <a:headEnd type="none" w="sm" len="sm"/>
            <a:tailEnd type="none" w="sm" len="sm"/>
          </a:ln>
        </p:spPr>
      </p:sp>
      <p:sp>
        <p:nvSpPr>
          <p:cNvPr id="166" name="Google Shape;166;p12"/>
          <p:cNvSpPr txBox="1">
            <a:spLocks noGrp="1"/>
          </p:cNvSpPr>
          <p:nvPr>
            <p:ph type="subTitle" idx="1"/>
          </p:nvPr>
        </p:nvSpPr>
        <p:spPr>
          <a:xfrm>
            <a:off x="313140" y="2454080"/>
            <a:ext cx="2815500" cy="424500"/>
          </a:xfrm>
          <a:prstGeom prst="rect">
            <a:avLst/>
          </a:prstGeom>
        </p:spPr>
        <p:txBody>
          <a:bodyPr spcFirstLastPara="1" wrap="square" lIns="91425" tIns="91425" rIns="91425" bIns="91425" anchor="t" anchorCtr="0">
            <a:noAutofit/>
          </a:bodyPr>
          <a:lstStyle>
            <a:lvl1pPr lvl="0">
              <a:spcBef>
                <a:spcPts val="0"/>
              </a:spcBef>
              <a:spcAft>
                <a:spcPts val="0"/>
              </a:spcAft>
              <a:buSzPts val="20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67" name="Google Shape;167;p12"/>
          <p:cNvSpPr txBox="1">
            <a:spLocks noGrp="1"/>
          </p:cNvSpPr>
          <p:nvPr>
            <p:ph type="body" idx="5"/>
          </p:nvPr>
        </p:nvSpPr>
        <p:spPr>
          <a:xfrm>
            <a:off x="3157834" y="2811042"/>
            <a:ext cx="2815500" cy="4245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a:lvl1pPr>
            <a:lvl2pPr marL="914400" lvl="1" indent="-304800">
              <a:spcBef>
                <a:spcPts val="0"/>
              </a:spcBef>
              <a:spcAft>
                <a:spcPts val="0"/>
              </a:spcAft>
              <a:buSzPts val="1200"/>
              <a:buChar char="○"/>
              <a:defRPr/>
            </a:lvl2pPr>
            <a:lvl3pPr marL="1371600" lvl="2" indent="-304800">
              <a:spcBef>
                <a:spcPts val="0"/>
              </a:spcBef>
              <a:spcAft>
                <a:spcPts val="0"/>
              </a:spcAft>
              <a:buSzPts val="1200"/>
              <a:buChar char="■"/>
              <a:defRPr/>
            </a:lvl3pPr>
            <a:lvl4pPr marL="1828800" lvl="3" indent="-304800">
              <a:spcBef>
                <a:spcPts val="0"/>
              </a:spcBef>
              <a:spcAft>
                <a:spcPts val="0"/>
              </a:spcAft>
              <a:buSzPts val="1200"/>
              <a:buChar char="●"/>
              <a:defRPr/>
            </a:lvl4pPr>
            <a:lvl5pPr marL="2286000" lvl="4" indent="-304800">
              <a:spcBef>
                <a:spcPts val="0"/>
              </a:spcBef>
              <a:spcAft>
                <a:spcPts val="0"/>
              </a:spcAft>
              <a:buSzPts val="1200"/>
              <a:buChar char="○"/>
              <a:defRPr/>
            </a:lvl5pPr>
            <a:lvl6pPr marL="2743200" lvl="5" indent="-304800">
              <a:spcBef>
                <a:spcPts val="0"/>
              </a:spcBef>
              <a:spcAft>
                <a:spcPts val="0"/>
              </a:spcAft>
              <a:buSzPts val="1200"/>
              <a:buChar char="■"/>
              <a:defRPr/>
            </a:lvl6pPr>
            <a:lvl7pPr marL="3200400" lvl="6" indent="-304800">
              <a:spcBef>
                <a:spcPts val="0"/>
              </a:spcBef>
              <a:spcAft>
                <a:spcPts val="0"/>
              </a:spcAft>
              <a:buSzPts val="1200"/>
              <a:buChar char="●"/>
              <a:defRPr/>
            </a:lvl7pPr>
            <a:lvl8pPr marL="3657600" lvl="7" indent="-304800">
              <a:spcBef>
                <a:spcPts val="0"/>
              </a:spcBef>
              <a:spcAft>
                <a:spcPts val="0"/>
              </a:spcAft>
              <a:buSzPts val="1200"/>
              <a:buChar char="○"/>
              <a:defRPr/>
            </a:lvl8pPr>
            <a:lvl9pPr marL="4114800" lvl="8" indent="-304800">
              <a:spcBef>
                <a:spcPts val="0"/>
              </a:spcBef>
              <a:spcAft>
                <a:spcPts val="0"/>
              </a:spcAft>
              <a:buSzPts val="1200"/>
              <a:buChar char="■"/>
              <a:defRPr/>
            </a:lvl9pPr>
          </a:lstStyle>
          <a:p>
            <a:endParaRPr/>
          </a:p>
        </p:txBody>
      </p:sp>
      <p:sp>
        <p:nvSpPr>
          <p:cNvPr id="168" name="Google Shape;168;p12"/>
          <p:cNvSpPr txBox="1">
            <a:spLocks noGrp="1"/>
          </p:cNvSpPr>
          <p:nvPr>
            <p:ph type="body" idx="6"/>
          </p:nvPr>
        </p:nvSpPr>
        <p:spPr>
          <a:xfrm>
            <a:off x="6001839" y="2811042"/>
            <a:ext cx="2815500" cy="4245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a:lvl1pPr>
            <a:lvl2pPr marL="914400" lvl="1" indent="-304800">
              <a:spcBef>
                <a:spcPts val="0"/>
              </a:spcBef>
              <a:spcAft>
                <a:spcPts val="0"/>
              </a:spcAft>
              <a:buSzPts val="1200"/>
              <a:buChar char="○"/>
              <a:defRPr/>
            </a:lvl2pPr>
            <a:lvl3pPr marL="1371600" lvl="2" indent="-304800">
              <a:spcBef>
                <a:spcPts val="0"/>
              </a:spcBef>
              <a:spcAft>
                <a:spcPts val="0"/>
              </a:spcAft>
              <a:buSzPts val="1200"/>
              <a:buChar char="■"/>
              <a:defRPr/>
            </a:lvl3pPr>
            <a:lvl4pPr marL="1828800" lvl="3" indent="-304800">
              <a:spcBef>
                <a:spcPts val="0"/>
              </a:spcBef>
              <a:spcAft>
                <a:spcPts val="0"/>
              </a:spcAft>
              <a:buSzPts val="1200"/>
              <a:buChar char="●"/>
              <a:defRPr/>
            </a:lvl4pPr>
            <a:lvl5pPr marL="2286000" lvl="4" indent="-304800">
              <a:spcBef>
                <a:spcPts val="0"/>
              </a:spcBef>
              <a:spcAft>
                <a:spcPts val="0"/>
              </a:spcAft>
              <a:buSzPts val="1200"/>
              <a:buChar char="○"/>
              <a:defRPr/>
            </a:lvl5pPr>
            <a:lvl6pPr marL="2743200" lvl="5" indent="-304800">
              <a:spcBef>
                <a:spcPts val="0"/>
              </a:spcBef>
              <a:spcAft>
                <a:spcPts val="0"/>
              </a:spcAft>
              <a:buSzPts val="1200"/>
              <a:buChar char="■"/>
              <a:defRPr/>
            </a:lvl6pPr>
            <a:lvl7pPr marL="3200400" lvl="6" indent="-304800">
              <a:spcBef>
                <a:spcPts val="0"/>
              </a:spcBef>
              <a:spcAft>
                <a:spcPts val="0"/>
              </a:spcAft>
              <a:buSzPts val="1200"/>
              <a:buChar char="●"/>
              <a:defRPr/>
            </a:lvl7pPr>
            <a:lvl8pPr marL="3657600" lvl="7" indent="-304800">
              <a:spcBef>
                <a:spcPts val="0"/>
              </a:spcBef>
              <a:spcAft>
                <a:spcPts val="0"/>
              </a:spcAft>
              <a:buSzPts val="1200"/>
              <a:buChar char="○"/>
              <a:defRPr/>
            </a:lvl8pPr>
            <a:lvl9pPr marL="4114800" lvl="8" indent="-304800">
              <a:spcBef>
                <a:spcPts val="0"/>
              </a:spcBef>
              <a:spcAft>
                <a:spcPts val="0"/>
              </a:spcAft>
              <a:buSzPts val="1200"/>
              <a:buChar char="■"/>
              <a:defRPr/>
            </a:lvl9pPr>
          </a:lstStyle>
          <a:p>
            <a:endParaRPr/>
          </a:p>
        </p:txBody>
      </p:sp>
      <p:sp>
        <p:nvSpPr>
          <p:cNvPr id="169" name="Google Shape;169;p12"/>
          <p:cNvSpPr txBox="1">
            <a:spLocks noGrp="1"/>
          </p:cNvSpPr>
          <p:nvPr>
            <p:ph type="body" idx="7"/>
          </p:nvPr>
        </p:nvSpPr>
        <p:spPr>
          <a:xfrm>
            <a:off x="317282" y="2811042"/>
            <a:ext cx="2815500" cy="4245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a:lvl1pPr>
            <a:lvl2pPr marL="914400" lvl="1" indent="-304800">
              <a:spcBef>
                <a:spcPts val="0"/>
              </a:spcBef>
              <a:spcAft>
                <a:spcPts val="0"/>
              </a:spcAft>
              <a:buSzPts val="1200"/>
              <a:buChar char="○"/>
              <a:defRPr/>
            </a:lvl2pPr>
            <a:lvl3pPr marL="1371600" lvl="2" indent="-304800">
              <a:spcBef>
                <a:spcPts val="0"/>
              </a:spcBef>
              <a:spcAft>
                <a:spcPts val="0"/>
              </a:spcAft>
              <a:buSzPts val="1200"/>
              <a:buChar char="■"/>
              <a:defRPr/>
            </a:lvl3pPr>
            <a:lvl4pPr marL="1828800" lvl="3" indent="-304800">
              <a:spcBef>
                <a:spcPts val="0"/>
              </a:spcBef>
              <a:spcAft>
                <a:spcPts val="0"/>
              </a:spcAft>
              <a:buSzPts val="1200"/>
              <a:buChar char="●"/>
              <a:defRPr/>
            </a:lvl4pPr>
            <a:lvl5pPr marL="2286000" lvl="4" indent="-304800">
              <a:spcBef>
                <a:spcPts val="0"/>
              </a:spcBef>
              <a:spcAft>
                <a:spcPts val="0"/>
              </a:spcAft>
              <a:buSzPts val="1200"/>
              <a:buChar char="○"/>
              <a:defRPr/>
            </a:lvl5pPr>
            <a:lvl6pPr marL="2743200" lvl="5" indent="-304800">
              <a:spcBef>
                <a:spcPts val="0"/>
              </a:spcBef>
              <a:spcAft>
                <a:spcPts val="0"/>
              </a:spcAft>
              <a:buSzPts val="1200"/>
              <a:buChar char="■"/>
              <a:defRPr/>
            </a:lvl6pPr>
            <a:lvl7pPr marL="3200400" lvl="6" indent="-304800">
              <a:spcBef>
                <a:spcPts val="0"/>
              </a:spcBef>
              <a:spcAft>
                <a:spcPts val="0"/>
              </a:spcAft>
              <a:buSzPts val="1200"/>
              <a:buChar char="●"/>
              <a:defRPr/>
            </a:lvl7pPr>
            <a:lvl8pPr marL="3657600" lvl="7" indent="-304800">
              <a:spcBef>
                <a:spcPts val="0"/>
              </a:spcBef>
              <a:spcAft>
                <a:spcPts val="0"/>
              </a:spcAft>
              <a:buSzPts val="1200"/>
              <a:buChar char="○"/>
              <a:defRPr/>
            </a:lvl8pPr>
            <a:lvl9pPr marL="4114800" lvl="8" indent="-304800">
              <a:spcBef>
                <a:spcPts val="0"/>
              </a:spcBef>
              <a:spcAft>
                <a:spcPts val="0"/>
              </a:spcAft>
              <a:buSzPts val="1200"/>
              <a:buChar char="■"/>
              <a:defRPr/>
            </a:lvl9pPr>
          </a:lstStyle>
          <a:p>
            <a:endParaRPr/>
          </a:p>
        </p:txBody>
      </p:sp>
      <p:sp>
        <p:nvSpPr>
          <p:cNvPr id="170" name="Google Shape;170;p12"/>
          <p:cNvSpPr txBox="1">
            <a:spLocks noGrp="1"/>
          </p:cNvSpPr>
          <p:nvPr>
            <p:ph type="subTitle" idx="8"/>
          </p:nvPr>
        </p:nvSpPr>
        <p:spPr>
          <a:xfrm>
            <a:off x="3153692" y="2454080"/>
            <a:ext cx="2815500" cy="424500"/>
          </a:xfrm>
          <a:prstGeom prst="rect">
            <a:avLst/>
          </a:prstGeom>
        </p:spPr>
        <p:txBody>
          <a:bodyPr spcFirstLastPara="1" wrap="square" lIns="91425" tIns="91425" rIns="91425" bIns="91425" anchor="t" anchorCtr="0">
            <a:noAutofit/>
          </a:bodyPr>
          <a:lstStyle>
            <a:lvl1pPr lvl="0">
              <a:spcBef>
                <a:spcPts val="0"/>
              </a:spcBef>
              <a:spcAft>
                <a:spcPts val="0"/>
              </a:spcAft>
              <a:buSzPts val="20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1" name="Google Shape;171;p12"/>
          <p:cNvSpPr txBox="1">
            <a:spLocks noGrp="1"/>
          </p:cNvSpPr>
          <p:nvPr>
            <p:ph type="subTitle" idx="9"/>
          </p:nvPr>
        </p:nvSpPr>
        <p:spPr>
          <a:xfrm>
            <a:off x="5997697" y="2454080"/>
            <a:ext cx="2815500" cy="424500"/>
          </a:xfrm>
          <a:prstGeom prst="rect">
            <a:avLst/>
          </a:prstGeom>
        </p:spPr>
        <p:txBody>
          <a:bodyPr spcFirstLastPara="1" wrap="square" lIns="91425" tIns="91425" rIns="91425" bIns="91425" anchor="t" anchorCtr="0">
            <a:noAutofit/>
          </a:bodyPr>
          <a:lstStyle>
            <a:lvl1pPr lvl="0">
              <a:spcBef>
                <a:spcPts val="0"/>
              </a:spcBef>
              <a:spcAft>
                <a:spcPts val="0"/>
              </a:spcAft>
              <a:buSzPts val="20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2" name="Google Shape;172;p12"/>
          <p:cNvSpPr/>
          <p:nvPr/>
        </p:nvSpPr>
        <p:spPr>
          <a:xfrm>
            <a:off x="8345421" y="287925"/>
            <a:ext cx="489000" cy="502500"/>
          </a:xfrm>
          <a:prstGeom prst="rect">
            <a:avLst/>
          </a:pr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exend"/>
              <a:ea typeface="Lexend"/>
              <a:cs typeface="Lexend"/>
              <a:sym typeface="Lexend"/>
            </a:endParaRPr>
          </a:p>
        </p:txBody>
      </p:sp>
      <p:sp>
        <p:nvSpPr>
          <p:cNvPr id="173" name="Google Shape;173;p12"/>
          <p:cNvSpPr txBox="1">
            <a:spLocks noGrp="1"/>
          </p:cNvSpPr>
          <p:nvPr>
            <p:ph type="sldNum" idx="12"/>
          </p:nvPr>
        </p:nvSpPr>
        <p:spPr>
          <a:xfrm>
            <a:off x="8333701" y="298859"/>
            <a:ext cx="489000" cy="502500"/>
          </a:xfrm>
          <a:prstGeom prst="rect">
            <a:avLst/>
          </a:prstGeom>
        </p:spPr>
        <p:txBody>
          <a:bodyPr spcFirstLastPara="1" wrap="square" lIns="91425" tIns="91425" rIns="91425" bIns="91425" anchor="ctr" anchorCtr="0">
            <a:noAutofit/>
          </a:bodyPr>
          <a:lstStyle>
            <a:lvl1pPr lvl="0">
              <a:buNone/>
              <a:defRPr>
                <a:solidFill>
                  <a:schemeClr val="dk1"/>
                </a:solidFill>
              </a:defRPr>
            </a:lvl1pPr>
            <a:lvl2pPr lvl="1">
              <a:buNone/>
              <a:defRPr>
                <a:solidFill>
                  <a:schemeClr val="dk1"/>
                </a:solidFill>
              </a:defRPr>
            </a:lvl2pPr>
            <a:lvl3pPr lvl="2">
              <a:buNone/>
              <a:defRPr>
                <a:solidFill>
                  <a:schemeClr val="dk1"/>
                </a:solidFill>
              </a:defRPr>
            </a:lvl3pPr>
            <a:lvl4pPr lvl="3">
              <a:buNone/>
              <a:defRPr>
                <a:solidFill>
                  <a:schemeClr val="dk1"/>
                </a:solidFill>
              </a:defRPr>
            </a:lvl4pPr>
            <a:lvl5pPr lvl="4">
              <a:buNone/>
              <a:defRPr>
                <a:solidFill>
                  <a:schemeClr val="dk1"/>
                </a:solidFill>
              </a:defRPr>
            </a:lvl5pPr>
            <a:lvl6pPr lvl="5">
              <a:buNone/>
              <a:defRPr>
                <a:solidFill>
                  <a:schemeClr val="dk1"/>
                </a:solidFill>
              </a:defRPr>
            </a:lvl6pPr>
            <a:lvl7pPr lvl="6">
              <a:buNone/>
              <a:defRPr>
                <a:solidFill>
                  <a:schemeClr val="dk1"/>
                </a:solidFill>
              </a:defRPr>
            </a:lvl7pPr>
            <a:lvl8pPr lvl="7">
              <a:buNone/>
              <a:defRPr>
                <a:solidFill>
                  <a:schemeClr val="dk1"/>
                </a:solidFill>
              </a:defRPr>
            </a:lvl8pPr>
            <a:lvl9pPr lvl="8">
              <a:buNone/>
              <a:defRPr>
                <a:solidFill>
                  <a:schemeClr val="dk1"/>
                </a:solidFill>
              </a:defRPr>
            </a:lvl9pPr>
          </a:lstStyle>
          <a:p>
            <a:pPr marL="0" lvl="0" indent="0" algn="ctr" rtl="0">
              <a:spcBef>
                <a:spcPts val="0"/>
              </a:spcBef>
              <a:spcAft>
                <a:spcPts val="0"/>
              </a:spcAft>
              <a:buNone/>
            </a:pPr>
            <a:fld id="{00000000-1234-1234-1234-123412341234}" type="slidenum">
              <a:rPr lang="en"/>
              <a:t>‹#›</a:t>
            </a:fld>
            <a:endParaRPr/>
          </a:p>
        </p:txBody>
      </p:sp>
      <p:sp>
        <p:nvSpPr>
          <p:cNvPr id="174" name="Google Shape;174;p12"/>
          <p:cNvSpPr/>
          <p:nvPr/>
        </p:nvSpPr>
        <p:spPr>
          <a:xfrm>
            <a:off x="298300" y="301050"/>
            <a:ext cx="5585100" cy="606600"/>
          </a:xfrm>
          <a:prstGeom prst="rect">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exend"/>
              <a:ea typeface="Lexend"/>
              <a:cs typeface="Lexend"/>
              <a:sym typeface="Lexend"/>
            </a:endParaRPr>
          </a:p>
        </p:txBody>
      </p:sp>
      <p:sp>
        <p:nvSpPr>
          <p:cNvPr id="175" name="Google Shape;175;p12"/>
          <p:cNvSpPr txBox="1">
            <a:spLocks noGrp="1"/>
          </p:cNvSpPr>
          <p:nvPr>
            <p:ph type="title"/>
          </p:nvPr>
        </p:nvSpPr>
        <p:spPr>
          <a:xfrm>
            <a:off x="279185" y="338025"/>
            <a:ext cx="5562300" cy="675300"/>
          </a:xfrm>
          <a:prstGeom prst="rect">
            <a:avLst/>
          </a:prstGeom>
        </p:spPr>
        <p:txBody>
          <a:bodyPr spcFirstLastPara="1" wrap="square" lIns="91425" tIns="91425" rIns="91425" bIns="91425" anchor="t" anchorCtr="0">
            <a:normAutofit/>
          </a:bodyPr>
          <a:lstStyle>
            <a:lvl1pPr lvl="0">
              <a:spcBef>
                <a:spcPts val="0"/>
              </a:spcBef>
              <a:spcAft>
                <a:spcPts val="0"/>
              </a:spcAft>
              <a:buSzPts val="34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Additional Points">
  <p:cSld name="TITLE_3_1_1_1_1_1_1_1_1_1_1">
    <p:spTree>
      <p:nvGrpSpPr>
        <p:cNvPr id="1" name="Shape 176"/>
        <p:cNvGrpSpPr/>
        <p:nvPr/>
      </p:nvGrpSpPr>
      <p:grpSpPr>
        <a:xfrm>
          <a:off x="0" y="0"/>
          <a:ext cx="0" cy="0"/>
          <a:chOff x="0" y="0"/>
          <a:chExt cx="0" cy="0"/>
        </a:xfrm>
      </p:grpSpPr>
      <p:sp>
        <p:nvSpPr>
          <p:cNvPr id="177" name="Google Shape;177;p13"/>
          <p:cNvSpPr/>
          <p:nvPr/>
        </p:nvSpPr>
        <p:spPr>
          <a:xfrm>
            <a:off x="298300" y="1216800"/>
            <a:ext cx="3491400" cy="3260400"/>
          </a:xfrm>
          <a:prstGeom prst="rect">
            <a:avLst/>
          </a:pr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exend"/>
              <a:ea typeface="Lexend"/>
              <a:cs typeface="Lexend"/>
              <a:sym typeface="Lexend"/>
            </a:endParaRPr>
          </a:p>
        </p:txBody>
      </p:sp>
      <p:sp>
        <p:nvSpPr>
          <p:cNvPr id="178" name="Google Shape;178;p13"/>
          <p:cNvSpPr txBox="1">
            <a:spLocks noGrp="1"/>
          </p:cNvSpPr>
          <p:nvPr>
            <p:ph type="subTitle" idx="1"/>
          </p:nvPr>
        </p:nvSpPr>
        <p:spPr>
          <a:xfrm>
            <a:off x="323945" y="1242931"/>
            <a:ext cx="3314400" cy="399300"/>
          </a:xfrm>
          <a:prstGeom prst="rect">
            <a:avLst/>
          </a:prstGeom>
        </p:spPr>
        <p:txBody>
          <a:bodyPr spcFirstLastPara="1" wrap="square" lIns="91425" tIns="91425" rIns="91425" bIns="91425" anchor="t" anchorCtr="0">
            <a:noAutofit/>
          </a:bodyPr>
          <a:lstStyle>
            <a:lvl1pPr lvl="0">
              <a:spcBef>
                <a:spcPts val="0"/>
              </a:spcBef>
              <a:spcAft>
                <a:spcPts val="0"/>
              </a:spcAft>
              <a:buSzPts val="20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9" name="Google Shape;179;p13"/>
          <p:cNvSpPr>
            <a:spLocks noGrp="1"/>
          </p:cNvSpPr>
          <p:nvPr>
            <p:ph type="pic" idx="2"/>
          </p:nvPr>
        </p:nvSpPr>
        <p:spPr>
          <a:xfrm>
            <a:off x="3789350" y="1216800"/>
            <a:ext cx="5062200" cy="3622200"/>
          </a:xfrm>
          <a:prstGeom prst="rect">
            <a:avLst/>
          </a:prstGeom>
          <a:noFill/>
          <a:ln w="19050" cap="flat" cmpd="sng">
            <a:solidFill>
              <a:schemeClr val="dk1"/>
            </a:solidFill>
            <a:prstDash val="solid"/>
            <a:round/>
            <a:headEnd type="none" w="sm" len="sm"/>
            <a:tailEnd type="none" w="sm" len="sm"/>
          </a:ln>
        </p:spPr>
      </p:sp>
      <p:sp>
        <p:nvSpPr>
          <p:cNvPr id="180" name="Google Shape;180;p13"/>
          <p:cNvSpPr txBox="1">
            <a:spLocks noGrp="1"/>
          </p:cNvSpPr>
          <p:nvPr>
            <p:ph type="body" idx="3"/>
          </p:nvPr>
        </p:nvSpPr>
        <p:spPr>
          <a:xfrm>
            <a:off x="336530" y="1554822"/>
            <a:ext cx="3314400" cy="7299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a:lvl1pPr>
            <a:lvl2pPr marL="914400" lvl="1" indent="-304800">
              <a:spcBef>
                <a:spcPts val="0"/>
              </a:spcBef>
              <a:spcAft>
                <a:spcPts val="0"/>
              </a:spcAft>
              <a:buSzPts val="1200"/>
              <a:buChar char="○"/>
              <a:defRPr/>
            </a:lvl2pPr>
            <a:lvl3pPr marL="1371600" lvl="2" indent="-304800">
              <a:spcBef>
                <a:spcPts val="0"/>
              </a:spcBef>
              <a:spcAft>
                <a:spcPts val="0"/>
              </a:spcAft>
              <a:buSzPts val="1200"/>
              <a:buChar char="■"/>
              <a:defRPr/>
            </a:lvl3pPr>
            <a:lvl4pPr marL="1828800" lvl="3" indent="-304800">
              <a:spcBef>
                <a:spcPts val="0"/>
              </a:spcBef>
              <a:spcAft>
                <a:spcPts val="0"/>
              </a:spcAft>
              <a:buSzPts val="1200"/>
              <a:buChar char="●"/>
              <a:defRPr/>
            </a:lvl4pPr>
            <a:lvl5pPr marL="2286000" lvl="4" indent="-304800">
              <a:spcBef>
                <a:spcPts val="0"/>
              </a:spcBef>
              <a:spcAft>
                <a:spcPts val="0"/>
              </a:spcAft>
              <a:buSzPts val="1200"/>
              <a:buChar char="○"/>
              <a:defRPr/>
            </a:lvl5pPr>
            <a:lvl6pPr marL="2743200" lvl="5" indent="-304800">
              <a:spcBef>
                <a:spcPts val="0"/>
              </a:spcBef>
              <a:spcAft>
                <a:spcPts val="0"/>
              </a:spcAft>
              <a:buSzPts val="1200"/>
              <a:buChar char="■"/>
              <a:defRPr/>
            </a:lvl6pPr>
            <a:lvl7pPr marL="3200400" lvl="6" indent="-304800">
              <a:spcBef>
                <a:spcPts val="0"/>
              </a:spcBef>
              <a:spcAft>
                <a:spcPts val="0"/>
              </a:spcAft>
              <a:buSzPts val="1200"/>
              <a:buChar char="●"/>
              <a:defRPr/>
            </a:lvl7pPr>
            <a:lvl8pPr marL="3657600" lvl="7" indent="-304800">
              <a:spcBef>
                <a:spcPts val="0"/>
              </a:spcBef>
              <a:spcAft>
                <a:spcPts val="0"/>
              </a:spcAft>
              <a:buSzPts val="1200"/>
              <a:buChar char="○"/>
              <a:defRPr/>
            </a:lvl8pPr>
            <a:lvl9pPr marL="4114800" lvl="8" indent="-304800">
              <a:spcBef>
                <a:spcPts val="0"/>
              </a:spcBef>
              <a:spcAft>
                <a:spcPts val="0"/>
              </a:spcAft>
              <a:buSzPts val="1200"/>
              <a:buChar char="■"/>
              <a:defRPr/>
            </a:lvl9pPr>
          </a:lstStyle>
          <a:p>
            <a:endParaRPr/>
          </a:p>
        </p:txBody>
      </p:sp>
      <p:sp>
        <p:nvSpPr>
          <p:cNvPr id="181" name="Google Shape;181;p13"/>
          <p:cNvSpPr txBox="1">
            <a:spLocks noGrp="1"/>
          </p:cNvSpPr>
          <p:nvPr>
            <p:ph type="subTitle" idx="4"/>
          </p:nvPr>
        </p:nvSpPr>
        <p:spPr>
          <a:xfrm>
            <a:off x="336530" y="2289922"/>
            <a:ext cx="3301500" cy="399300"/>
          </a:xfrm>
          <a:prstGeom prst="rect">
            <a:avLst/>
          </a:prstGeom>
        </p:spPr>
        <p:txBody>
          <a:bodyPr spcFirstLastPara="1" wrap="square" lIns="91425" tIns="91425" rIns="91425" bIns="91425" anchor="t" anchorCtr="0">
            <a:noAutofit/>
          </a:bodyPr>
          <a:lstStyle>
            <a:lvl1pPr lvl="0">
              <a:spcBef>
                <a:spcPts val="0"/>
              </a:spcBef>
              <a:spcAft>
                <a:spcPts val="0"/>
              </a:spcAft>
              <a:buSzPts val="20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82" name="Google Shape;182;p13"/>
          <p:cNvSpPr txBox="1">
            <a:spLocks noGrp="1"/>
          </p:cNvSpPr>
          <p:nvPr>
            <p:ph type="body" idx="5"/>
          </p:nvPr>
        </p:nvSpPr>
        <p:spPr>
          <a:xfrm>
            <a:off x="349106" y="2601813"/>
            <a:ext cx="3301500" cy="7299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a:lvl1pPr>
            <a:lvl2pPr marL="914400" lvl="1" indent="-304800">
              <a:spcBef>
                <a:spcPts val="0"/>
              </a:spcBef>
              <a:spcAft>
                <a:spcPts val="0"/>
              </a:spcAft>
              <a:buSzPts val="1200"/>
              <a:buChar char="○"/>
              <a:defRPr/>
            </a:lvl2pPr>
            <a:lvl3pPr marL="1371600" lvl="2" indent="-304800">
              <a:spcBef>
                <a:spcPts val="0"/>
              </a:spcBef>
              <a:spcAft>
                <a:spcPts val="0"/>
              </a:spcAft>
              <a:buSzPts val="1200"/>
              <a:buChar char="■"/>
              <a:defRPr/>
            </a:lvl3pPr>
            <a:lvl4pPr marL="1828800" lvl="3" indent="-304800">
              <a:spcBef>
                <a:spcPts val="0"/>
              </a:spcBef>
              <a:spcAft>
                <a:spcPts val="0"/>
              </a:spcAft>
              <a:buSzPts val="1200"/>
              <a:buChar char="●"/>
              <a:defRPr/>
            </a:lvl4pPr>
            <a:lvl5pPr marL="2286000" lvl="4" indent="-304800">
              <a:spcBef>
                <a:spcPts val="0"/>
              </a:spcBef>
              <a:spcAft>
                <a:spcPts val="0"/>
              </a:spcAft>
              <a:buSzPts val="1200"/>
              <a:buChar char="○"/>
              <a:defRPr/>
            </a:lvl5pPr>
            <a:lvl6pPr marL="2743200" lvl="5" indent="-304800">
              <a:spcBef>
                <a:spcPts val="0"/>
              </a:spcBef>
              <a:spcAft>
                <a:spcPts val="0"/>
              </a:spcAft>
              <a:buSzPts val="1200"/>
              <a:buChar char="■"/>
              <a:defRPr/>
            </a:lvl6pPr>
            <a:lvl7pPr marL="3200400" lvl="6" indent="-304800">
              <a:spcBef>
                <a:spcPts val="0"/>
              </a:spcBef>
              <a:spcAft>
                <a:spcPts val="0"/>
              </a:spcAft>
              <a:buSzPts val="1200"/>
              <a:buChar char="●"/>
              <a:defRPr/>
            </a:lvl7pPr>
            <a:lvl8pPr marL="3657600" lvl="7" indent="-304800">
              <a:spcBef>
                <a:spcPts val="0"/>
              </a:spcBef>
              <a:spcAft>
                <a:spcPts val="0"/>
              </a:spcAft>
              <a:buSzPts val="1200"/>
              <a:buChar char="○"/>
              <a:defRPr/>
            </a:lvl8pPr>
            <a:lvl9pPr marL="4114800" lvl="8" indent="-304800">
              <a:spcBef>
                <a:spcPts val="0"/>
              </a:spcBef>
              <a:spcAft>
                <a:spcPts val="0"/>
              </a:spcAft>
              <a:buSzPts val="1200"/>
              <a:buChar char="■"/>
              <a:defRPr/>
            </a:lvl9pPr>
          </a:lstStyle>
          <a:p>
            <a:endParaRPr/>
          </a:p>
        </p:txBody>
      </p:sp>
      <p:sp>
        <p:nvSpPr>
          <p:cNvPr id="183" name="Google Shape;183;p13"/>
          <p:cNvSpPr txBox="1">
            <a:spLocks noGrp="1"/>
          </p:cNvSpPr>
          <p:nvPr>
            <p:ph type="subTitle" idx="6"/>
          </p:nvPr>
        </p:nvSpPr>
        <p:spPr>
          <a:xfrm>
            <a:off x="323945" y="3346542"/>
            <a:ext cx="3314400" cy="399300"/>
          </a:xfrm>
          <a:prstGeom prst="rect">
            <a:avLst/>
          </a:prstGeom>
        </p:spPr>
        <p:txBody>
          <a:bodyPr spcFirstLastPara="1" wrap="square" lIns="91425" tIns="91425" rIns="91425" bIns="91425" anchor="t" anchorCtr="0">
            <a:noAutofit/>
          </a:bodyPr>
          <a:lstStyle>
            <a:lvl1pPr lvl="0">
              <a:spcBef>
                <a:spcPts val="0"/>
              </a:spcBef>
              <a:spcAft>
                <a:spcPts val="0"/>
              </a:spcAft>
              <a:buSzPts val="20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84" name="Google Shape;184;p13"/>
          <p:cNvSpPr txBox="1">
            <a:spLocks noGrp="1"/>
          </p:cNvSpPr>
          <p:nvPr>
            <p:ph type="body" idx="7"/>
          </p:nvPr>
        </p:nvSpPr>
        <p:spPr>
          <a:xfrm>
            <a:off x="336569" y="3658433"/>
            <a:ext cx="3314400" cy="7299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a:lvl1pPr>
            <a:lvl2pPr marL="914400" lvl="1" indent="-304800">
              <a:spcBef>
                <a:spcPts val="0"/>
              </a:spcBef>
              <a:spcAft>
                <a:spcPts val="0"/>
              </a:spcAft>
              <a:buSzPts val="1200"/>
              <a:buChar char="○"/>
              <a:defRPr/>
            </a:lvl2pPr>
            <a:lvl3pPr marL="1371600" lvl="2" indent="-304800">
              <a:spcBef>
                <a:spcPts val="0"/>
              </a:spcBef>
              <a:spcAft>
                <a:spcPts val="0"/>
              </a:spcAft>
              <a:buSzPts val="1200"/>
              <a:buChar char="■"/>
              <a:defRPr/>
            </a:lvl3pPr>
            <a:lvl4pPr marL="1828800" lvl="3" indent="-304800">
              <a:spcBef>
                <a:spcPts val="0"/>
              </a:spcBef>
              <a:spcAft>
                <a:spcPts val="0"/>
              </a:spcAft>
              <a:buSzPts val="1200"/>
              <a:buChar char="●"/>
              <a:defRPr/>
            </a:lvl4pPr>
            <a:lvl5pPr marL="2286000" lvl="4" indent="-304800">
              <a:spcBef>
                <a:spcPts val="0"/>
              </a:spcBef>
              <a:spcAft>
                <a:spcPts val="0"/>
              </a:spcAft>
              <a:buSzPts val="1200"/>
              <a:buChar char="○"/>
              <a:defRPr/>
            </a:lvl5pPr>
            <a:lvl6pPr marL="2743200" lvl="5" indent="-304800">
              <a:spcBef>
                <a:spcPts val="0"/>
              </a:spcBef>
              <a:spcAft>
                <a:spcPts val="0"/>
              </a:spcAft>
              <a:buSzPts val="1200"/>
              <a:buChar char="■"/>
              <a:defRPr/>
            </a:lvl6pPr>
            <a:lvl7pPr marL="3200400" lvl="6" indent="-304800">
              <a:spcBef>
                <a:spcPts val="0"/>
              </a:spcBef>
              <a:spcAft>
                <a:spcPts val="0"/>
              </a:spcAft>
              <a:buSzPts val="1200"/>
              <a:buChar char="●"/>
              <a:defRPr/>
            </a:lvl7pPr>
            <a:lvl8pPr marL="3657600" lvl="7" indent="-304800">
              <a:spcBef>
                <a:spcPts val="0"/>
              </a:spcBef>
              <a:spcAft>
                <a:spcPts val="0"/>
              </a:spcAft>
              <a:buSzPts val="1200"/>
              <a:buChar char="○"/>
              <a:defRPr/>
            </a:lvl8pPr>
            <a:lvl9pPr marL="4114800" lvl="8" indent="-304800">
              <a:spcBef>
                <a:spcPts val="0"/>
              </a:spcBef>
              <a:spcAft>
                <a:spcPts val="0"/>
              </a:spcAft>
              <a:buSzPts val="1200"/>
              <a:buChar char="■"/>
              <a:defRPr/>
            </a:lvl9pPr>
          </a:lstStyle>
          <a:p>
            <a:endParaRPr/>
          </a:p>
        </p:txBody>
      </p:sp>
      <p:sp>
        <p:nvSpPr>
          <p:cNvPr id="185" name="Google Shape;185;p13"/>
          <p:cNvSpPr/>
          <p:nvPr/>
        </p:nvSpPr>
        <p:spPr>
          <a:xfrm>
            <a:off x="8345421" y="287925"/>
            <a:ext cx="489000" cy="502500"/>
          </a:xfrm>
          <a:prstGeom prst="rect">
            <a:avLst/>
          </a:pr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exend"/>
              <a:ea typeface="Lexend"/>
              <a:cs typeface="Lexend"/>
              <a:sym typeface="Lexend"/>
            </a:endParaRPr>
          </a:p>
        </p:txBody>
      </p:sp>
      <p:sp>
        <p:nvSpPr>
          <p:cNvPr id="186" name="Google Shape;186;p13"/>
          <p:cNvSpPr txBox="1">
            <a:spLocks noGrp="1"/>
          </p:cNvSpPr>
          <p:nvPr>
            <p:ph type="sldNum" idx="12"/>
          </p:nvPr>
        </p:nvSpPr>
        <p:spPr>
          <a:xfrm>
            <a:off x="8333701" y="298859"/>
            <a:ext cx="489000" cy="502500"/>
          </a:xfrm>
          <a:prstGeom prst="rect">
            <a:avLst/>
          </a:prstGeom>
        </p:spPr>
        <p:txBody>
          <a:bodyPr spcFirstLastPara="1" wrap="square" lIns="91425" tIns="91425" rIns="91425" bIns="91425" anchor="ctr" anchorCtr="0">
            <a:noAutofit/>
          </a:bodyPr>
          <a:lstStyle>
            <a:lvl1pPr lvl="0">
              <a:buNone/>
              <a:defRPr>
                <a:solidFill>
                  <a:schemeClr val="dk1"/>
                </a:solidFill>
              </a:defRPr>
            </a:lvl1pPr>
            <a:lvl2pPr lvl="1">
              <a:buNone/>
              <a:defRPr>
                <a:solidFill>
                  <a:schemeClr val="dk1"/>
                </a:solidFill>
              </a:defRPr>
            </a:lvl2pPr>
            <a:lvl3pPr lvl="2">
              <a:buNone/>
              <a:defRPr>
                <a:solidFill>
                  <a:schemeClr val="dk1"/>
                </a:solidFill>
              </a:defRPr>
            </a:lvl3pPr>
            <a:lvl4pPr lvl="3">
              <a:buNone/>
              <a:defRPr>
                <a:solidFill>
                  <a:schemeClr val="dk1"/>
                </a:solidFill>
              </a:defRPr>
            </a:lvl4pPr>
            <a:lvl5pPr lvl="4">
              <a:buNone/>
              <a:defRPr>
                <a:solidFill>
                  <a:schemeClr val="dk1"/>
                </a:solidFill>
              </a:defRPr>
            </a:lvl5pPr>
            <a:lvl6pPr lvl="5">
              <a:buNone/>
              <a:defRPr>
                <a:solidFill>
                  <a:schemeClr val="dk1"/>
                </a:solidFill>
              </a:defRPr>
            </a:lvl6pPr>
            <a:lvl7pPr lvl="6">
              <a:buNone/>
              <a:defRPr>
                <a:solidFill>
                  <a:schemeClr val="dk1"/>
                </a:solidFill>
              </a:defRPr>
            </a:lvl7pPr>
            <a:lvl8pPr lvl="7">
              <a:buNone/>
              <a:defRPr>
                <a:solidFill>
                  <a:schemeClr val="dk1"/>
                </a:solidFill>
              </a:defRPr>
            </a:lvl8pPr>
            <a:lvl9pPr lvl="8">
              <a:buNone/>
              <a:defRPr>
                <a:solidFill>
                  <a:schemeClr val="dk1"/>
                </a:solidFill>
              </a:defRPr>
            </a:lvl9pPr>
          </a:lstStyle>
          <a:p>
            <a:pPr marL="0" lvl="0" indent="0" algn="ctr" rtl="0">
              <a:spcBef>
                <a:spcPts val="0"/>
              </a:spcBef>
              <a:spcAft>
                <a:spcPts val="0"/>
              </a:spcAft>
              <a:buNone/>
            </a:pPr>
            <a:fld id="{00000000-1234-1234-1234-123412341234}" type="slidenum">
              <a:rPr lang="en"/>
              <a:t>‹#›</a:t>
            </a:fld>
            <a:endParaRPr/>
          </a:p>
        </p:txBody>
      </p:sp>
      <p:sp>
        <p:nvSpPr>
          <p:cNvPr id="187" name="Google Shape;187;p13"/>
          <p:cNvSpPr/>
          <p:nvPr/>
        </p:nvSpPr>
        <p:spPr>
          <a:xfrm>
            <a:off x="298300" y="301050"/>
            <a:ext cx="5585100" cy="606600"/>
          </a:xfrm>
          <a:prstGeom prst="rect">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exend"/>
              <a:ea typeface="Lexend"/>
              <a:cs typeface="Lexend"/>
              <a:sym typeface="Lexend"/>
            </a:endParaRPr>
          </a:p>
        </p:txBody>
      </p:sp>
      <p:sp>
        <p:nvSpPr>
          <p:cNvPr id="188" name="Google Shape;188;p13"/>
          <p:cNvSpPr txBox="1">
            <a:spLocks noGrp="1"/>
          </p:cNvSpPr>
          <p:nvPr>
            <p:ph type="title"/>
          </p:nvPr>
        </p:nvSpPr>
        <p:spPr>
          <a:xfrm>
            <a:off x="279185" y="338025"/>
            <a:ext cx="5562300" cy="675300"/>
          </a:xfrm>
          <a:prstGeom prst="rect">
            <a:avLst/>
          </a:prstGeom>
        </p:spPr>
        <p:txBody>
          <a:bodyPr spcFirstLastPara="1" wrap="square" lIns="91425" tIns="91425" rIns="91425" bIns="91425" anchor="t" anchorCtr="0">
            <a:normAutofit/>
          </a:bodyPr>
          <a:lstStyle>
            <a:lvl1pPr lvl="0">
              <a:spcBef>
                <a:spcPts val="0"/>
              </a:spcBef>
              <a:spcAft>
                <a:spcPts val="0"/>
              </a:spcAft>
              <a:buSzPts val="34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body">
  <p:cSld name="TITLE_3_1_1_1_1_1_1_1_1_1_1_2">
    <p:spTree>
      <p:nvGrpSpPr>
        <p:cNvPr id="1" name="Shape 189"/>
        <p:cNvGrpSpPr/>
        <p:nvPr/>
      </p:nvGrpSpPr>
      <p:grpSpPr>
        <a:xfrm>
          <a:off x="0" y="0"/>
          <a:ext cx="0" cy="0"/>
          <a:chOff x="0" y="0"/>
          <a:chExt cx="0" cy="0"/>
        </a:xfrm>
      </p:grpSpPr>
      <p:sp>
        <p:nvSpPr>
          <p:cNvPr id="190" name="Google Shape;190;p14"/>
          <p:cNvSpPr/>
          <p:nvPr/>
        </p:nvSpPr>
        <p:spPr>
          <a:xfrm>
            <a:off x="298300" y="1213300"/>
            <a:ext cx="5646900" cy="3260400"/>
          </a:xfrm>
          <a:prstGeom prst="rect">
            <a:avLst/>
          </a:pr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exend"/>
              <a:ea typeface="Lexend"/>
              <a:cs typeface="Lexend"/>
              <a:sym typeface="Lexend"/>
            </a:endParaRPr>
          </a:p>
        </p:txBody>
      </p:sp>
      <p:sp>
        <p:nvSpPr>
          <p:cNvPr id="191" name="Google Shape;191;p14"/>
          <p:cNvSpPr txBox="1">
            <a:spLocks noGrp="1"/>
          </p:cNvSpPr>
          <p:nvPr>
            <p:ph type="body" idx="1"/>
          </p:nvPr>
        </p:nvSpPr>
        <p:spPr>
          <a:xfrm>
            <a:off x="298300" y="1370375"/>
            <a:ext cx="5646900" cy="29229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a:lvl1pPr>
            <a:lvl2pPr marL="914400" lvl="1" indent="-304800">
              <a:spcBef>
                <a:spcPts val="0"/>
              </a:spcBef>
              <a:spcAft>
                <a:spcPts val="0"/>
              </a:spcAft>
              <a:buSzPts val="1200"/>
              <a:buChar char="○"/>
              <a:defRPr/>
            </a:lvl2pPr>
            <a:lvl3pPr marL="1371600" lvl="2" indent="-304800">
              <a:spcBef>
                <a:spcPts val="0"/>
              </a:spcBef>
              <a:spcAft>
                <a:spcPts val="0"/>
              </a:spcAft>
              <a:buSzPts val="1200"/>
              <a:buChar char="■"/>
              <a:defRPr/>
            </a:lvl3pPr>
            <a:lvl4pPr marL="1828800" lvl="3" indent="-304800">
              <a:spcBef>
                <a:spcPts val="0"/>
              </a:spcBef>
              <a:spcAft>
                <a:spcPts val="0"/>
              </a:spcAft>
              <a:buSzPts val="1200"/>
              <a:buChar char="●"/>
              <a:defRPr/>
            </a:lvl4pPr>
            <a:lvl5pPr marL="2286000" lvl="4" indent="-304800">
              <a:spcBef>
                <a:spcPts val="0"/>
              </a:spcBef>
              <a:spcAft>
                <a:spcPts val="0"/>
              </a:spcAft>
              <a:buSzPts val="1200"/>
              <a:buChar char="○"/>
              <a:defRPr/>
            </a:lvl5pPr>
            <a:lvl6pPr marL="2743200" lvl="5" indent="-304800">
              <a:spcBef>
                <a:spcPts val="0"/>
              </a:spcBef>
              <a:spcAft>
                <a:spcPts val="0"/>
              </a:spcAft>
              <a:buSzPts val="1200"/>
              <a:buChar char="■"/>
              <a:defRPr/>
            </a:lvl6pPr>
            <a:lvl7pPr marL="3200400" lvl="6" indent="-304800">
              <a:spcBef>
                <a:spcPts val="0"/>
              </a:spcBef>
              <a:spcAft>
                <a:spcPts val="0"/>
              </a:spcAft>
              <a:buSzPts val="1200"/>
              <a:buChar char="●"/>
              <a:defRPr/>
            </a:lvl7pPr>
            <a:lvl8pPr marL="3657600" lvl="7" indent="-304800">
              <a:spcBef>
                <a:spcPts val="0"/>
              </a:spcBef>
              <a:spcAft>
                <a:spcPts val="0"/>
              </a:spcAft>
              <a:buSzPts val="1200"/>
              <a:buChar char="○"/>
              <a:defRPr/>
            </a:lvl8pPr>
            <a:lvl9pPr marL="4114800" lvl="8" indent="-304800">
              <a:spcBef>
                <a:spcPts val="0"/>
              </a:spcBef>
              <a:spcAft>
                <a:spcPts val="0"/>
              </a:spcAft>
              <a:buSzPts val="1200"/>
              <a:buChar char="■"/>
              <a:defRPr/>
            </a:lvl9pPr>
          </a:lstStyle>
          <a:p>
            <a:endParaRPr/>
          </a:p>
        </p:txBody>
      </p:sp>
      <p:sp>
        <p:nvSpPr>
          <p:cNvPr id="192" name="Google Shape;192;p14"/>
          <p:cNvSpPr/>
          <p:nvPr/>
        </p:nvSpPr>
        <p:spPr>
          <a:xfrm>
            <a:off x="8345421" y="287925"/>
            <a:ext cx="489000" cy="502500"/>
          </a:xfrm>
          <a:prstGeom prst="rect">
            <a:avLst/>
          </a:pr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exend"/>
              <a:ea typeface="Lexend"/>
              <a:cs typeface="Lexend"/>
              <a:sym typeface="Lexend"/>
            </a:endParaRPr>
          </a:p>
        </p:txBody>
      </p:sp>
      <p:sp>
        <p:nvSpPr>
          <p:cNvPr id="193" name="Google Shape;193;p14"/>
          <p:cNvSpPr txBox="1">
            <a:spLocks noGrp="1"/>
          </p:cNvSpPr>
          <p:nvPr>
            <p:ph type="sldNum" idx="12"/>
          </p:nvPr>
        </p:nvSpPr>
        <p:spPr>
          <a:xfrm>
            <a:off x="8333701" y="298859"/>
            <a:ext cx="489000" cy="502500"/>
          </a:xfrm>
          <a:prstGeom prst="rect">
            <a:avLst/>
          </a:prstGeom>
        </p:spPr>
        <p:txBody>
          <a:bodyPr spcFirstLastPara="1" wrap="square" lIns="91425" tIns="91425" rIns="91425" bIns="91425" anchor="ctr" anchorCtr="0">
            <a:noAutofit/>
          </a:bodyPr>
          <a:lstStyle>
            <a:lvl1pPr lvl="0">
              <a:buNone/>
              <a:defRPr>
                <a:solidFill>
                  <a:schemeClr val="dk1"/>
                </a:solidFill>
              </a:defRPr>
            </a:lvl1pPr>
            <a:lvl2pPr lvl="1">
              <a:buNone/>
              <a:defRPr>
                <a:solidFill>
                  <a:schemeClr val="dk1"/>
                </a:solidFill>
              </a:defRPr>
            </a:lvl2pPr>
            <a:lvl3pPr lvl="2">
              <a:buNone/>
              <a:defRPr>
                <a:solidFill>
                  <a:schemeClr val="dk1"/>
                </a:solidFill>
              </a:defRPr>
            </a:lvl3pPr>
            <a:lvl4pPr lvl="3">
              <a:buNone/>
              <a:defRPr>
                <a:solidFill>
                  <a:schemeClr val="dk1"/>
                </a:solidFill>
              </a:defRPr>
            </a:lvl4pPr>
            <a:lvl5pPr lvl="4">
              <a:buNone/>
              <a:defRPr>
                <a:solidFill>
                  <a:schemeClr val="dk1"/>
                </a:solidFill>
              </a:defRPr>
            </a:lvl5pPr>
            <a:lvl6pPr lvl="5">
              <a:buNone/>
              <a:defRPr>
                <a:solidFill>
                  <a:schemeClr val="dk1"/>
                </a:solidFill>
              </a:defRPr>
            </a:lvl6pPr>
            <a:lvl7pPr lvl="6">
              <a:buNone/>
              <a:defRPr>
                <a:solidFill>
                  <a:schemeClr val="dk1"/>
                </a:solidFill>
              </a:defRPr>
            </a:lvl7pPr>
            <a:lvl8pPr lvl="7">
              <a:buNone/>
              <a:defRPr>
                <a:solidFill>
                  <a:schemeClr val="dk1"/>
                </a:solidFill>
              </a:defRPr>
            </a:lvl8pPr>
            <a:lvl9pPr lvl="8">
              <a:buNone/>
              <a:defRPr>
                <a:solidFill>
                  <a:schemeClr val="dk1"/>
                </a:solidFill>
              </a:defRPr>
            </a:lvl9pPr>
          </a:lstStyle>
          <a:p>
            <a:pPr marL="0" lvl="0" indent="0" algn="ctr" rtl="0">
              <a:spcBef>
                <a:spcPts val="0"/>
              </a:spcBef>
              <a:spcAft>
                <a:spcPts val="0"/>
              </a:spcAft>
              <a:buNone/>
            </a:pPr>
            <a:fld id="{00000000-1234-1234-1234-123412341234}" type="slidenum">
              <a:rPr lang="en"/>
              <a:t>‹#›</a:t>
            </a:fld>
            <a:endParaRPr/>
          </a:p>
        </p:txBody>
      </p:sp>
      <p:sp>
        <p:nvSpPr>
          <p:cNvPr id="194" name="Google Shape;194;p14"/>
          <p:cNvSpPr/>
          <p:nvPr/>
        </p:nvSpPr>
        <p:spPr>
          <a:xfrm>
            <a:off x="298300" y="301050"/>
            <a:ext cx="5585100" cy="606600"/>
          </a:xfrm>
          <a:prstGeom prst="rect">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exend"/>
              <a:ea typeface="Lexend"/>
              <a:cs typeface="Lexend"/>
              <a:sym typeface="Lexend"/>
            </a:endParaRPr>
          </a:p>
        </p:txBody>
      </p:sp>
      <p:sp>
        <p:nvSpPr>
          <p:cNvPr id="195" name="Google Shape;195;p14"/>
          <p:cNvSpPr txBox="1">
            <a:spLocks noGrp="1"/>
          </p:cNvSpPr>
          <p:nvPr>
            <p:ph type="title"/>
          </p:nvPr>
        </p:nvSpPr>
        <p:spPr>
          <a:xfrm>
            <a:off x="279185" y="338025"/>
            <a:ext cx="5562300" cy="675300"/>
          </a:xfrm>
          <a:prstGeom prst="rect">
            <a:avLst/>
          </a:prstGeom>
        </p:spPr>
        <p:txBody>
          <a:bodyPr spcFirstLastPara="1" wrap="square" lIns="91425" tIns="91425" rIns="91425" bIns="91425" anchor="t" anchorCtr="0">
            <a:normAutofit/>
          </a:bodyPr>
          <a:lstStyle>
            <a:lvl1pPr lvl="0">
              <a:spcBef>
                <a:spcPts val="0"/>
              </a:spcBef>
              <a:spcAft>
                <a:spcPts val="0"/>
              </a:spcAft>
              <a:buSzPts val="34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One column text">
  <p:cSld name="TITLE_3_1_1_1_1_1_1_1_1_1_1_2_2">
    <p:spTree>
      <p:nvGrpSpPr>
        <p:cNvPr id="1" name="Shape 196"/>
        <p:cNvGrpSpPr/>
        <p:nvPr/>
      </p:nvGrpSpPr>
      <p:grpSpPr>
        <a:xfrm>
          <a:off x="0" y="0"/>
          <a:ext cx="0" cy="0"/>
          <a:chOff x="0" y="0"/>
          <a:chExt cx="0" cy="0"/>
        </a:xfrm>
      </p:grpSpPr>
      <p:sp>
        <p:nvSpPr>
          <p:cNvPr id="197" name="Google Shape;197;p15"/>
          <p:cNvSpPr/>
          <p:nvPr/>
        </p:nvSpPr>
        <p:spPr>
          <a:xfrm>
            <a:off x="298300" y="1213300"/>
            <a:ext cx="5646900" cy="3260400"/>
          </a:xfrm>
          <a:prstGeom prst="rect">
            <a:avLst/>
          </a:pr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exend"/>
              <a:ea typeface="Lexend"/>
              <a:cs typeface="Lexend"/>
              <a:sym typeface="Lexend"/>
            </a:endParaRPr>
          </a:p>
        </p:txBody>
      </p:sp>
      <p:sp>
        <p:nvSpPr>
          <p:cNvPr id="198" name="Google Shape;198;p15"/>
          <p:cNvSpPr txBox="1">
            <a:spLocks noGrp="1"/>
          </p:cNvSpPr>
          <p:nvPr>
            <p:ph type="body" idx="1"/>
          </p:nvPr>
        </p:nvSpPr>
        <p:spPr>
          <a:xfrm>
            <a:off x="298300" y="1370375"/>
            <a:ext cx="5646900" cy="29229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a:lvl1pPr>
            <a:lvl2pPr marL="914400" lvl="1" indent="-304800">
              <a:spcBef>
                <a:spcPts val="0"/>
              </a:spcBef>
              <a:spcAft>
                <a:spcPts val="0"/>
              </a:spcAft>
              <a:buSzPts val="1200"/>
              <a:buChar char="○"/>
              <a:defRPr/>
            </a:lvl2pPr>
            <a:lvl3pPr marL="1371600" lvl="2" indent="-304800">
              <a:spcBef>
                <a:spcPts val="0"/>
              </a:spcBef>
              <a:spcAft>
                <a:spcPts val="0"/>
              </a:spcAft>
              <a:buSzPts val="1200"/>
              <a:buChar char="■"/>
              <a:defRPr/>
            </a:lvl3pPr>
            <a:lvl4pPr marL="1828800" lvl="3" indent="-304800">
              <a:spcBef>
                <a:spcPts val="0"/>
              </a:spcBef>
              <a:spcAft>
                <a:spcPts val="0"/>
              </a:spcAft>
              <a:buSzPts val="1200"/>
              <a:buChar char="●"/>
              <a:defRPr/>
            </a:lvl4pPr>
            <a:lvl5pPr marL="2286000" lvl="4" indent="-304800">
              <a:spcBef>
                <a:spcPts val="0"/>
              </a:spcBef>
              <a:spcAft>
                <a:spcPts val="0"/>
              </a:spcAft>
              <a:buSzPts val="1200"/>
              <a:buChar char="○"/>
              <a:defRPr/>
            </a:lvl5pPr>
            <a:lvl6pPr marL="2743200" lvl="5" indent="-304800">
              <a:spcBef>
                <a:spcPts val="0"/>
              </a:spcBef>
              <a:spcAft>
                <a:spcPts val="0"/>
              </a:spcAft>
              <a:buSzPts val="1200"/>
              <a:buChar char="■"/>
              <a:defRPr/>
            </a:lvl6pPr>
            <a:lvl7pPr marL="3200400" lvl="6" indent="-304800">
              <a:spcBef>
                <a:spcPts val="0"/>
              </a:spcBef>
              <a:spcAft>
                <a:spcPts val="0"/>
              </a:spcAft>
              <a:buSzPts val="1200"/>
              <a:buChar char="●"/>
              <a:defRPr/>
            </a:lvl7pPr>
            <a:lvl8pPr marL="3657600" lvl="7" indent="-304800">
              <a:spcBef>
                <a:spcPts val="0"/>
              </a:spcBef>
              <a:spcAft>
                <a:spcPts val="0"/>
              </a:spcAft>
              <a:buSzPts val="1200"/>
              <a:buChar char="○"/>
              <a:defRPr/>
            </a:lvl8pPr>
            <a:lvl9pPr marL="4114800" lvl="8" indent="-304800">
              <a:spcBef>
                <a:spcPts val="0"/>
              </a:spcBef>
              <a:spcAft>
                <a:spcPts val="0"/>
              </a:spcAft>
              <a:buSzPts val="1200"/>
              <a:buChar char="■"/>
              <a:defRPr/>
            </a:lvl9pPr>
          </a:lstStyle>
          <a:p>
            <a:endParaRPr/>
          </a:p>
        </p:txBody>
      </p:sp>
      <p:sp>
        <p:nvSpPr>
          <p:cNvPr id="199" name="Google Shape;199;p15"/>
          <p:cNvSpPr/>
          <p:nvPr/>
        </p:nvSpPr>
        <p:spPr>
          <a:xfrm>
            <a:off x="8345421" y="287925"/>
            <a:ext cx="489000" cy="502500"/>
          </a:xfrm>
          <a:prstGeom prst="rect">
            <a:avLst/>
          </a:pr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exend"/>
              <a:ea typeface="Lexend"/>
              <a:cs typeface="Lexend"/>
              <a:sym typeface="Lexend"/>
            </a:endParaRPr>
          </a:p>
        </p:txBody>
      </p:sp>
      <p:sp>
        <p:nvSpPr>
          <p:cNvPr id="200" name="Google Shape;200;p15"/>
          <p:cNvSpPr txBox="1">
            <a:spLocks noGrp="1"/>
          </p:cNvSpPr>
          <p:nvPr>
            <p:ph type="sldNum" idx="12"/>
          </p:nvPr>
        </p:nvSpPr>
        <p:spPr>
          <a:xfrm>
            <a:off x="8333701" y="298859"/>
            <a:ext cx="489000" cy="502500"/>
          </a:xfrm>
          <a:prstGeom prst="rect">
            <a:avLst/>
          </a:prstGeom>
        </p:spPr>
        <p:txBody>
          <a:bodyPr spcFirstLastPara="1" wrap="square" lIns="91425" tIns="91425" rIns="91425" bIns="91425" anchor="ctr" anchorCtr="0">
            <a:noAutofit/>
          </a:bodyPr>
          <a:lstStyle>
            <a:lvl1pPr lvl="0">
              <a:buNone/>
              <a:defRPr>
                <a:solidFill>
                  <a:schemeClr val="dk1"/>
                </a:solidFill>
              </a:defRPr>
            </a:lvl1pPr>
            <a:lvl2pPr lvl="1">
              <a:buNone/>
              <a:defRPr>
                <a:solidFill>
                  <a:schemeClr val="dk1"/>
                </a:solidFill>
              </a:defRPr>
            </a:lvl2pPr>
            <a:lvl3pPr lvl="2">
              <a:buNone/>
              <a:defRPr>
                <a:solidFill>
                  <a:schemeClr val="dk1"/>
                </a:solidFill>
              </a:defRPr>
            </a:lvl3pPr>
            <a:lvl4pPr lvl="3">
              <a:buNone/>
              <a:defRPr>
                <a:solidFill>
                  <a:schemeClr val="dk1"/>
                </a:solidFill>
              </a:defRPr>
            </a:lvl4pPr>
            <a:lvl5pPr lvl="4">
              <a:buNone/>
              <a:defRPr>
                <a:solidFill>
                  <a:schemeClr val="dk1"/>
                </a:solidFill>
              </a:defRPr>
            </a:lvl5pPr>
            <a:lvl6pPr lvl="5">
              <a:buNone/>
              <a:defRPr>
                <a:solidFill>
                  <a:schemeClr val="dk1"/>
                </a:solidFill>
              </a:defRPr>
            </a:lvl6pPr>
            <a:lvl7pPr lvl="6">
              <a:buNone/>
              <a:defRPr>
                <a:solidFill>
                  <a:schemeClr val="dk1"/>
                </a:solidFill>
              </a:defRPr>
            </a:lvl7pPr>
            <a:lvl8pPr lvl="7">
              <a:buNone/>
              <a:defRPr>
                <a:solidFill>
                  <a:schemeClr val="dk1"/>
                </a:solidFill>
              </a:defRPr>
            </a:lvl8pPr>
            <a:lvl9pPr lvl="8">
              <a:buNone/>
              <a:defRPr>
                <a:solidFill>
                  <a:schemeClr val="dk1"/>
                </a:solidFill>
              </a:defRPr>
            </a:lvl9pPr>
          </a:lstStyle>
          <a:p>
            <a:pPr marL="0" lvl="0" indent="0" algn="ctr" rtl="0">
              <a:spcBef>
                <a:spcPts val="0"/>
              </a:spcBef>
              <a:spcAft>
                <a:spcPts val="0"/>
              </a:spcAft>
              <a:buNone/>
            </a:pPr>
            <a:fld id="{00000000-1234-1234-1234-123412341234}" type="slidenum">
              <a:rPr lang="en"/>
              <a:t>‹#›</a:t>
            </a:fld>
            <a:endParaRPr/>
          </a:p>
        </p:txBody>
      </p:sp>
      <p:sp>
        <p:nvSpPr>
          <p:cNvPr id="201" name="Google Shape;201;p15"/>
          <p:cNvSpPr/>
          <p:nvPr/>
        </p:nvSpPr>
        <p:spPr>
          <a:xfrm>
            <a:off x="298300" y="301050"/>
            <a:ext cx="5585100" cy="606600"/>
          </a:xfrm>
          <a:prstGeom prst="rect">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exend"/>
              <a:ea typeface="Lexend"/>
              <a:cs typeface="Lexend"/>
              <a:sym typeface="Lexend"/>
            </a:endParaRPr>
          </a:p>
        </p:txBody>
      </p:sp>
      <p:sp>
        <p:nvSpPr>
          <p:cNvPr id="202" name="Google Shape;202;p15"/>
          <p:cNvSpPr txBox="1">
            <a:spLocks noGrp="1"/>
          </p:cNvSpPr>
          <p:nvPr>
            <p:ph type="title"/>
          </p:nvPr>
        </p:nvSpPr>
        <p:spPr>
          <a:xfrm>
            <a:off x="279185" y="338025"/>
            <a:ext cx="5562300" cy="675300"/>
          </a:xfrm>
          <a:prstGeom prst="rect">
            <a:avLst/>
          </a:prstGeom>
        </p:spPr>
        <p:txBody>
          <a:bodyPr spcFirstLastPara="1" wrap="square" lIns="91425" tIns="91425" rIns="91425" bIns="91425" anchor="t" anchorCtr="0">
            <a:normAutofit/>
          </a:bodyPr>
          <a:lstStyle>
            <a:lvl1pPr lvl="0">
              <a:spcBef>
                <a:spcPts val="0"/>
              </a:spcBef>
              <a:spcAft>
                <a:spcPts val="0"/>
              </a:spcAft>
              <a:buSzPts val="34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wo columns">
  <p:cSld name="TITLE_3_1_1_1_1_1_1_1_1_1_1_2_1">
    <p:spTree>
      <p:nvGrpSpPr>
        <p:cNvPr id="1" name="Shape 203"/>
        <p:cNvGrpSpPr/>
        <p:nvPr/>
      </p:nvGrpSpPr>
      <p:grpSpPr>
        <a:xfrm>
          <a:off x="0" y="0"/>
          <a:ext cx="0" cy="0"/>
          <a:chOff x="0" y="0"/>
          <a:chExt cx="0" cy="0"/>
        </a:xfrm>
      </p:grpSpPr>
      <p:sp>
        <p:nvSpPr>
          <p:cNvPr id="204" name="Google Shape;204;p16"/>
          <p:cNvSpPr/>
          <p:nvPr/>
        </p:nvSpPr>
        <p:spPr>
          <a:xfrm>
            <a:off x="298300" y="1213300"/>
            <a:ext cx="4078800" cy="3260400"/>
          </a:xfrm>
          <a:prstGeom prst="rect">
            <a:avLst/>
          </a:pr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exend"/>
              <a:ea typeface="Lexend"/>
              <a:cs typeface="Lexend"/>
              <a:sym typeface="Lexend"/>
            </a:endParaRPr>
          </a:p>
        </p:txBody>
      </p:sp>
      <p:sp>
        <p:nvSpPr>
          <p:cNvPr id="205" name="Google Shape;205;p16"/>
          <p:cNvSpPr txBox="1">
            <a:spLocks noGrp="1"/>
          </p:cNvSpPr>
          <p:nvPr>
            <p:ph type="body" idx="1"/>
          </p:nvPr>
        </p:nvSpPr>
        <p:spPr>
          <a:xfrm>
            <a:off x="298300" y="1370375"/>
            <a:ext cx="4036200" cy="29229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a:lvl1pPr>
            <a:lvl2pPr marL="914400" lvl="1" indent="-304800">
              <a:spcBef>
                <a:spcPts val="0"/>
              </a:spcBef>
              <a:spcAft>
                <a:spcPts val="0"/>
              </a:spcAft>
              <a:buSzPts val="1200"/>
              <a:buChar char="○"/>
              <a:defRPr/>
            </a:lvl2pPr>
            <a:lvl3pPr marL="1371600" lvl="2" indent="-304800">
              <a:spcBef>
                <a:spcPts val="0"/>
              </a:spcBef>
              <a:spcAft>
                <a:spcPts val="0"/>
              </a:spcAft>
              <a:buSzPts val="1200"/>
              <a:buChar char="■"/>
              <a:defRPr/>
            </a:lvl3pPr>
            <a:lvl4pPr marL="1828800" lvl="3" indent="-304800">
              <a:spcBef>
                <a:spcPts val="0"/>
              </a:spcBef>
              <a:spcAft>
                <a:spcPts val="0"/>
              </a:spcAft>
              <a:buSzPts val="1200"/>
              <a:buChar char="●"/>
              <a:defRPr/>
            </a:lvl4pPr>
            <a:lvl5pPr marL="2286000" lvl="4" indent="-304800">
              <a:spcBef>
                <a:spcPts val="0"/>
              </a:spcBef>
              <a:spcAft>
                <a:spcPts val="0"/>
              </a:spcAft>
              <a:buSzPts val="1200"/>
              <a:buChar char="○"/>
              <a:defRPr/>
            </a:lvl5pPr>
            <a:lvl6pPr marL="2743200" lvl="5" indent="-304800">
              <a:spcBef>
                <a:spcPts val="0"/>
              </a:spcBef>
              <a:spcAft>
                <a:spcPts val="0"/>
              </a:spcAft>
              <a:buSzPts val="1200"/>
              <a:buChar char="■"/>
              <a:defRPr/>
            </a:lvl6pPr>
            <a:lvl7pPr marL="3200400" lvl="6" indent="-304800">
              <a:spcBef>
                <a:spcPts val="0"/>
              </a:spcBef>
              <a:spcAft>
                <a:spcPts val="0"/>
              </a:spcAft>
              <a:buSzPts val="1200"/>
              <a:buChar char="●"/>
              <a:defRPr/>
            </a:lvl7pPr>
            <a:lvl8pPr marL="3657600" lvl="7" indent="-304800">
              <a:spcBef>
                <a:spcPts val="0"/>
              </a:spcBef>
              <a:spcAft>
                <a:spcPts val="0"/>
              </a:spcAft>
              <a:buSzPts val="1200"/>
              <a:buChar char="○"/>
              <a:defRPr/>
            </a:lvl8pPr>
            <a:lvl9pPr marL="4114800" lvl="8" indent="-304800">
              <a:spcBef>
                <a:spcPts val="0"/>
              </a:spcBef>
              <a:spcAft>
                <a:spcPts val="0"/>
              </a:spcAft>
              <a:buSzPts val="1200"/>
              <a:buChar char="■"/>
              <a:defRPr/>
            </a:lvl9pPr>
          </a:lstStyle>
          <a:p>
            <a:endParaRPr/>
          </a:p>
        </p:txBody>
      </p:sp>
      <p:sp>
        <p:nvSpPr>
          <p:cNvPr id="206" name="Google Shape;206;p16"/>
          <p:cNvSpPr/>
          <p:nvPr/>
        </p:nvSpPr>
        <p:spPr>
          <a:xfrm>
            <a:off x="4377100" y="1213300"/>
            <a:ext cx="4078800" cy="3260400"/>
          </a:xfrm>
          <a:prstGeom prst="rect">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exend"/>
              <a:ea typeface="Lexend"/>
              <a:cs typeface="Lexend"/>
              <a:sym typeface="Lexend"/>
            </a:endParaRPr>
          </a:p>
        </p:txBody>
      </p:sp>
      <p:sp>
        <p:nvSpPr>
          <p:cNvPr id="207" name="Google Shape;207;p16"/>
          <p:cNvSpPr txBox="1">
            <a:spLocks noGrp="1"/>
          </p:cNvSpPr>
          <p:nvPr>
            <p:ph type="body" idx="2"/>
          </p:nvPr>
        </p:nvSpPr>
        <p:spPr>
          <a:xfrm>
            <a:off x="4377100" y="1370375"/>
            <a:ext cx="4036200" cy="29229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a:lvl1pPr>
            <a:lvl2pPr marL="914400" lvl="1" indent="-304800">
              <a:spcBef>
                <a:spcPts val="0"/>
              </a:spcBef>
              <a:spcAft>
                <a:spcPts val="0"/>
              </a:spcAft>
              <a:buSzPts val="1200"/>
              <a:buChar char="○"/>
              <a:defRPr/>
            </a:lvl2pPr>
            <a:lvl3pPr marL="1371600" lvl="2" indent="-304800">
              <a:spcBef>
                <a:spcPts val="0"/>
              </a:spcBef>
              <a:spcAft>
                <a:spcPts val="0"/>
              </a:spcAft>
              <a:buSzPts val="1200"/>
              <a:buChar char="■"/>
              <a:defRPr/>
            </a:lvl3pPr>
            <a:lvl4pPr marL="1828800" lvl="3" indent="-304800">
              <a:spcBef>
                <a:spcPts val="0"/>
              </a:spcBef>
              <a:spcAft>
                <a:spcPts val="0"/>
              </a:spcAft>
              <a:buSzPts val="1200"/>
              <a:buChar char="●"/>
              <a:defRPr/>
            </a:lvl4pPr>
            <a:lvl5pPr marL="2286000" lvl="4" indent="-304800">
              <a:spcBef>
                <a:spcPts val="0"/>
              </a:spcBef>
              <a:spcAft>
                <a:spcPts val="0"/>
              </a:spcAft>
              <a:buSzPts val="1200"/>
              <a:buChar char="○"/>
              <a:defRPr/>
            </a:lvl5pPr>
            <a:lvl6pPr marL="2743200" lvl="5" indent="-304800">
              <a:spcBef>
                <a:spcPts val="0"/>
              </a:spcBef>
              <a:spcAft>
                <a:spcPts val="0"/>
              </a:spcAft>
              <a:buSzPts val="1200"/>
              <a:buChar char="■"/>
              <a:defRPr/>
            </a:lvl6pPr>
            <a:lvl7pPr marL="3200400" lvl="6" indent="-304800">
              <a:spcBef>
                <a:spcPts val="0"/>
              </a:spcBef>
              <a:spcAft>
                <a:spcPts val="0"/>
              </a:spcAft>
              <a:buSzPts val="1200"/>
              <a:buChar char="●"/>
              <a:defRPr/>
            </a:lvl7pPr>
            <a:lvl8pPr marL="3657600" lvl="7" indent="-304800">
              <a:spcBef>
                <a:spcPts val="0"/>
              </a:spcBef>
              <a:spcAft>
                <a:spcPts val="0"/>
              </a:spcAft>
              <a:buSzPts val="1200"/>
              <a:buChar char="○"/>
              <a:defRPr/>
            </a:lvl8pPr>
            <a:lvl9pPr marL="4114800" lvl="8" indent="-304800">
              <a:spcBef>
                <a:spcPts val="0"/>
              </a:spcBef>
              <a:spcAft>
                <a:spcPts val="0"/>
              </a:spcAft>
              <a:buSzPts val="1200"/>
              <a:buChar char="■"/>
              <a:defRPr/>
            </a:lvl9pPr>
          </a:lstStyle>
          <a:p>
            <a:endParaRPr/>
          </a:p>
        </p:txBody>
      </p:sp>
      <p:sp>
        <p:nvSpPr>
          <p:cNvPr id="208" name="Google Shape;208;p16"/>
          <p:cNvSpPr/>
          <p:nvPr/>
        </p:nvSpPr>
        <p:spPr>
          <a:xfrm>
            <a:off x="8345421" y="287925"/>
            <a:ext cx="489000" cy="502500"/>
          </a:xfrm>
          <a:prstGeom prst="rect">
            <a:avLst/>
          </a:pr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exend"/>
              <a:ea typeface="Lexend"/>
              <a:cs typeface="Lexend"/>
              <a:sym typeface="Lexend"/>
            </a:endParaRPr>
          </a:p>
        </p:txBody>
      </p:sp>
      <p:sp>
        <p:nvSpPr>
          <p:cNvPr id="209" name="Google Shape;209;p16"/>
          <p:cNvSpPr txBox="1">
            <a:spLocks noGrp="1"/>
          </p:cNvSpPr>
          <p:nvPr>
            <p:ph type="sldNum" idx="12"/>
          </p:nvPr>
        </p:nvSpPr>
        <p:spPr>
          <a:xfrm>
            <a:off x="8333701" y="298859"/>
            <a:ext cx="489000" cy="502500"/>
          </a:xfrm>
          <a:prstGeom prst="rect">
            <a:avLst/>
          </a:prstGeom>
        </p:spPr>
        <p:txBody>
          <a:bodyPr spcFirstLastPara="1" wrap="square" lIns="91425" tIns="91425" rIns="91425" bIns="91425" anchor="ctr" anchorCtr="0">
            <a:noAutofit/>
          </a:bodyPr>
          <a:lstStyle>
            <a:lvl1pPr lvl="0">
              <a:buNone/>
              <a:defRPr>
                <a:solidFill>
                  <a:schemeClr val="dk1"/>
                </a:solidFill>
              </a:defRPr>
            </a:lvl1pPr>
            <a:lvl2pPr lvl="1">
              <a:buNone/>
              <a:defRPr>
                <a:solidFill>
                  <a:schemeClr val="dk1"/>
                </a:solidFill>
              </a:defRPr>
            </a:lvl2pPr>
            <a:lvl3pPr lvl="2">
              <a:buNone/>
              <a:defRPr>
                <a:solidFill>
                  <a:schemeClr val="dk1"/>
                </a:solidFill>
              </a:defRPr>
            </a:lvl3pPr>
            <a:lvl4pPr lvl="3">
              <a:buNone/>
              <a:defRPr>
                <a:solidFill>
                  <a:schemeClr val="dk1"/>
                </a:solidFill>
              </a:defRPr>
            </a:lvl4pPr>
            <a:lvl5pPr lvl="4">
              <a:buNone/>
              <a:defRPr>
                <a:solidFill>
                  <a:schemeClr val="dk1"/>
                </a:solidFill>
              </a:defRPr>
            </a:lvl5pPr>
            <a:lvl6pPr lvl="5">
              <a:buNone/>
              <a:defRPr>
                <a:solidFill>
                  <a:schemeClr val="dk1"/>
                </a:solidFill>
              </a:defRPr>
            </a:lvl6pPr>
            <a:lvl7pPr lvl="6">
              <a:buNone/>
              <a:defRPr>
                <a:solidFill>
                  <a:schemeClr val="dk1"/>
                </a:solidFill>
              </a:defRPr>
            </a:lvl7pPr>
            <a:lvl8pPr lvl="7">
              <a:buNone/>
              <a:defRPr>
                <a:solidFill>
                  <a:schemeClr val="dk1"/>
                </a:solidFill>
              </a:defRPr>
            </a:lvl8pPr>
            <a:lvl9pPr lvl="8">
              <a:buNone/>
              <a:defRPr>
                <a:solidFill>
                  <a:schemeClr val="dk1"/>
                </a:solidFill>
              </a:defRPr>
            </a:lvl9pPr>
          </a:lstStyle>
          <a:p>
            <a:pPr marL="0" lvl="0" indent="0" algn="ctr" rtl="0">
              <a:spcBef>
                <a:spcPts val="0"/>
              </a:spcBef>
              <a:spcAft>
                <a:spcPts val="0"/>
              </a:spcAft>
              <a:buNone/>
            </a:pPr>
            <a:fld id="{00000000-1234-1234-1234-123412341234}" type="slidenum">
              <a:rPr lang="en"/>
              <a:t>‹#›</a:t>
            </a:fld>
            <a:endParaRPr/>
          </a:p>
        </p:txBody>
      </p:sp>
      <p:sp>
        <p:nvSpPr>
          <p:cNvPr id="210" name="Google Shape;210;p16"/>
          <p:cNvSpPr/>
          <p:nvPr/>
        </p:nvSpPr>
        <p:spPr>
          <a:xfrm>
            <a:off x="298300" y="301050"/>
            <a:ext cx="5585100" cy="606600"/>
          </a:xfrm>
          <a:prstGeom prst="rect">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exend"/>
              <a:ea typeface="Lexend"/>
              <a:cs typeface="Lexend"/>
              <a:sym typeface="Lexend"/>
            </a:endParaRPr>
          </a:p>
        </p:txBody>
      </p:sp>
      <p:sp>
        <p:nvSpPr>
          <p:cNvPr id="211" name="Google Shape;211;p16"/>
          <p:cNvSpPr txBox="1">
            <a:spLocks noGrp="1"/>
          </p:cNvSpPr>
          <p:nvPr>
            <p:ph type="title"/>
          </p:nvPr>
        </p:nvSpPr>
        <p:spPr>
          <a:xfrm>
            <a:off x="279185" y="338025"/>
            <a:ext cx="5562300" cy="675300"/>
          </a:xfrm>
          <a:prstGeom prst="rect">
            <a:avLst/>
          </a:prstGeom>
        </p:spPr>
        <p:txBody>
          <a:bodyPr spcFirstLastPara="1" wrap="square" lIns="91425" tIns="91425" rIns="91425" bIns="91425" anchor="t" anchorCtr="0">
            <a:normAutofit/>
          </a:bodyPr>
          <a:lstStyle>
            <a:lvl1pPr lvl="0">
              <a:spcBef>
                <a:spcPts val="0"/>
              </a:spcBef>
              <a:spcAft>
                <a:spcPts val="0"/>
              </a:spcAft>
              <a:buSzPts val="34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Health and Safety">
  <p:cSld name="TITLE_3_1_1_1_1_1_1_1_1_1_1_1">
    <p:spTree>
      <p:nvGrpSpPr>
        <p:cNvPr id="1" name="Shape 212"/>
        <p:cNvGrpSpPr/>
        <p:nvPr/>
      </p:nvGrpSpPr>
      <p:grpSpPr>
        <a:xfrm>
          <a:off x="0" y="0"/>
          <a:ext cx="0" cy="0"/>
          <a:chOff x="0" y="0"/>
          <a:chExt cx="0" cy="0"/>
        </a:xfrm>
      </p:grpSpPr>
      <p:sp>
        <p:nvSpPr>
          <p:cNvPr id="213" name="Google Shape;213;p17"/>
          <p:cNvSpPr>
            <a:spLocks noGrp="1"/>
          </p:cNvSpPr>
          <p:nvPr>
            <p:ph type="pic" idx="2"/>
          </p:nvPr>
        </p:nvSpPr>
        <p:spPr>
          <a:xfrm>
            <a:off x="3789500" y="1216033"/>
            <a:ext cx="2512800" cy="2711400"/>
          </a:xfrm>
          <a:prstGeom prst="rect">
            <a:avLst/>
          </a:prstGeom>
          <a:noFill/>
          <a:ln w="19050" cap="flat" cmpd="sng">
            <a:solidFill>
              <a:schemeClr val="dk1"/>
            </a:solidFill>
            <a:prstDash val="solid"/>
            <a:round/>
            <a:headEnd type="none" w="sm" len="sm"/>
            <a:tailEnd type="none" w="sm" len="sm"/>
          </a:ln>
        </p:spPr>
      </p:sp>
      <p:sp>
        <p:nvSpPr>
          <p:cNvPr id="214" name="Google Shape;214;p17"/>
          <p:cNvSpPr/>
          <p:nvPr/>
        </p:nvSpPr>
        <p:spPr>
          <a:xfrm>
            <a:off x="6300850" y="1795700"/>
            <a:ext cx="991200" cy="504300"/>
          </a:xfrm>
          <a:prstGeom prst="rect">
            <a:avLst/>
          </a:pr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exend"/>
              <a:ea typeface="Lexend"/>
              <a:cs typeface="Lexend"/>
              <a:sym typeface="Lexend"/>
            </a:endParaRPr>
          </a:p>
        </p:txBody>
      </p:sp>
      <p:sp>
        <p:nvSpPr>
          <p:cNvPr id="215" name="Google Shape;215;p17"/>
          <p:cNvSpPr>
            <a:spLocks noGrp="1"/>
          </p:cNvSpPr>
          <p:nvPr>
            <p:ph type="pic" idx="3"/>
          </p:nvPr>
        </p:nvSpPr>
        <p:spPr>
          <a:xfrm>
            <a:off x="6302375" y="2298975"/>
            <a:ext cx="2476800" cy="2539800"/>
          </a:xfrm>
          <a:prstGeom prst="rect">
            <a:avLst/>
          </a:prstGeom>
          <a:noFill/>
          <a:ln w="19050" cap="flat" cmpd="sng">
            <a:solidFill>
              <a:schemeClr val="dk1"/>
            </a:solidFill>
            <a:prstDash val="solid"/>
            <a:round/>
            <a:headEnd type="none" w="sm" len="sm"/>
            <a:tailEnd type="none" w="sm" len="sm"/>
          </a:ln>
        </p:spPr>
      </p:sp>
      <p:sp>
        <p:nvSpPr>
          <p:cNvPr id="216" name="Google Shape;216;p17"/>
          <p:cNvSpPr/>
          <p:nvPr/>
        </p:nvSpPr>
        <p:spPr>
          <a:xfrm>
            <a:off x="298300" y="1216800"/>
            <a:ext cx="3491400" cy="3260400"/>
          </a:xfrm>
          <a:prstGeom prst="rect">
            <a:avLst/>
          </a:pr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exend"/>
              <a:ea typeface="Lexend"/>
              <a:cs typeface="Lexend"/>
              <a:sym typeface="Lexend"/>
            </a:endParaRPr>
          </a:p>
        </p:txBody>
      </p:sp>
      <p:sp>
        <p:nvSpPr>
          <p:cNvPr id="217" name="Google Shape;217;p17"/>
          <p:cNvSpPr txBox="1">
            <a:spLocks noGrp="1"/>
          </p:cNvSpPr>
          <p:nvPr>
            <p:ph type="subTitle" idx="1"/>
          </p:nvPr>
        </p:nvSpPr>
        <p:spPr>
          <a:xfrm>
            <a:off x="323945" y="1242931"/>
            <a:ext cx="3314400" cy="399300"/>
          </a:xfrm>
          <a:prstGeom prst="rect">
            <a:avLst/>
          </a:prstGeom>
        </p:spPr>
        <p:txBody>
          <a:bodyPr spcFirstLastPara="1" wrap="square" lIns="91425" tIns="91425" rIns="91425" bIns="91425" anchor="t" anchorCtr="0">
            <a:noAutofit/>
          </a:bodyPr>
          <a:lstStyle>
            <a:lvl1pPr lvl="0">
              <a:spcBef>
                <a:spcPts val="0"/>
              </a:spcBef>
              <a:spcAft>
                <a:spcPts val="0"/>
              </a:spcAft>
              <a:buSzPts val="20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8" name="Google Shape;218;p17"/>
          <p:cNvSpPr txBox="1">
            <a:spLocks noGrp="1"/>
          </p:cNvSpPr>
          <p:nvPr>
            <p:ph type="body" idx="4"/>
          </p:nvPr>
        </p:nvSpPr>
        <p:spPr>
          <a:xfrm>
            <a:off x="336530" y="1554822"/>
            <a:ext cx="3314400" cy="7299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a:lvl1pPr>
            <a:lvl2pPr marL="914400" lvl="1" indent="-304800">
              <a:spcBef>
                <a:spcPts val="0"/>
              </a:spcBef>
              <a:spcAft>
                <a:spcPts val="0"/>
              </a:spcAft>
              <a:buSzPts val="1200"/>
              <a:buChar char="○"/>
              <a:defRPr/>
            </a:lvl2pPr>
            <a:lvl3pPr marL="1371600" lvl="2" indent="-304800">
              <a:spcBef>
                <a:spcPts val="0"/>
              </a:spcBef>
              <a:spcAft>
                <a:spcPts val="0"/>
              </a:spcAft>
              <a:buSzPts val="1200"/>
              <a:buChar char="■"/>
              <a:defRPr/>
            </a:lvl3pPr>
            <a:lvl4pPr marL="1828800" lvl="3" indent="-304800">
              <a:spcBef>
                <a:spcPts val="0"/>
              </a:spcBef>
              <a:spcAft>
                <a:spcPts val="0"/>
              </a:spcAft>
              <a:buSzPts val="1200"/>
              <a:buChar char="●"/>
              <a:defRPr/>
            </a:lvl4pPr>
            <a:lvl5pPr marL="2286000" lvl="4" indent="-304800">
              <a:spcBef>
                <a:spcPts val="0"/>
              </a:spcBef>
              <a:spcAft>
                <a:spcPts val="0"/>
              </a:spcAft>
              <a:buSzPts val="1200"/>
              <a:buChar char="○"/>
              <a:defRPr/>
            </a:lvl5pPr>
            <a:lvl6pPr marL="2743200" lvl="5" indent="-304800">
              <a:spcBef>
                <a:spcPts val="0"/>
              </a:spcBef>
              <a:spcAft>
                <a:spcPts val="0"/>
              </a:spcAft>
              <a:buSzPts val="1200"/>
              <a:buChar char="■"/>
              <a:defRPr/>
            </a:lvl6pPr>
            <a:lvl7pPr marL="3200400" lvl="6" indent="-304800">
              <a:spcBef>
                <a:spcPts val="0"/>
              </a:spcBef>
              <a:spcAft>
                <a:spcPts val="0"/>
              </a:spcAft>
              <a:buSzPts val="1200"/>
              <a:buChar char="●"/>
              <a:defRPr/>
            </a:lvl7pPr>
            <a:lvl8pPr marL="3657600" lvl="7" indent="-304800">
              <a:spcBef>
                <a:spcPts val="0"/>
              </a:spcBef>
              <a:spcAft>
                <a:spcPts val="0"/>
              </a:spcAft>
              <a:buSzPts val="1200"/>
              <a:buChar char="○"/>
              <a:defRPr/>
            </a:lvl8pPr>
            <a:lvl9pPr marL="4114800" lvl="8" indent="-304800">
              <a:spcBef>
                <a:spcPts val="0"/>
              </a:spcBef>
              <a:spcAft>
                <a:spcPts val="0"/>
              </a:spcAft>
              <a:buSzPts val="1200"/>
              <a:buChar char="■"/>
              <a:defRPr/>
            </a:lvl9pPr>
          </a:lstStyle>
          <a:p>
            <a:endParaRPr/>
          </a:p>
        </p:txBody>
      </p:sp>
      <p:sp>
        <p:nvSpPr>
          <p:cNvPr id="219" name="Google Shape;219;p17"/>
          <p:cNvSpPr txBox="1">
            <a:spLocks noGrp="1"/>
          </p:cNvSpPr>
          <p:nvPr>
            <p:ph type="subTitle" idx="5"/>
          </p:nvPr>
        </p:nvSpPr>
        <p:spPr>
          <a:xfrm>
            <a:off x="336530" y="2289922"/>
            <a:ext cx="3301500" cy="399300"/>
          </a:xfrm>
          <a:prstGeom prst="rect">
            <a:avLst/>
          </a:prstGeom>
        </p:spPr>
        <p:txBody>
          <a:bodyPr spcFirstLastPara="1" wrap="square" lIns="91425" tIns="91425" rIns="91425" bIns="91425" anchor="t" anchorCtr="0">
            <a:noAutofit/>
          </a:bodyPr>
          <a:lstStyle>
            <a:lvl1pPr lvl="0">
              <a:spcBef>
                <a:spcPts val="0"/>
              </a:spcBef>
              <a:spcAft>
                <a:spcPts val="0"/>
              </a:spcAft>
              <a:buSzPts val="20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20" name="Google Shape;220;p17"/>
          <p:cNvSpPr txBox="1">
            <a:spLocks noGrp="1"/>
          </p:cNvSpPr>
          <p:nvPr>
            <p:ph type="body" idx="6"/>
          </p:nvPr>
        </p:nvSpPr>
        <p:spPr>
          <a:xfrm>
            <a:off x="349106" y="2601813"/>
            <a:ext cx="3301500" cy="7299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a:lvl1pPr>
            <a:lvl2pPr marL="914400" lvl="1" indent="-304800">
              <a:spcBef>
                <a:spcPts val="0"/>
              </a:spcBef>
              <a:spcAft>
                <a:spcPts val="0"/>
              </a:spcAft>
              <a:buSzPts val="1200"/>
              <a:buChar char="○"/>
              <a:defRPr/>
            </a:lvl2pPr>
            <a:lvl3pPr marL="1371600" lvl="2" indent="-304800">
              <a:spcBef>
                <a:spcPts val="0"/>
              </a:spcBef>
              <a:spcAft>
                <a:spcPts val="0"/>
              </a:spcAft>
              <a:buSzPts val="1200"/>
              <a:buChar char="■"/>
              <a:defRPr/>
            </a:lvl3pPr>
            <a:lvl4pPr marL="1828800" lvl="3" indent="-304800">
              <a:spcBef>
                <a:spcPts val="0"/>
              </a:spcBef>
              <a:spcAft>
                <a:spcPts val="0"/>
              </a:spcAft>
              <a:buSzPts val="1200"/>
              <a:buChar char="●"/>
              <a:defRPr/>
            </a:lvl4pPr>
            <a:lvl5pPr marL="2286000" lvl="4" indent="-304800">
              <a:spcBef>
                <a:spcPts val="0"/>
              </a:spcBef>
              <a:spcAft>
                <a:spcPts val="0"/>
              </a:spcAft>
              <a:buSzPts val="1200"/>
              <a:buChar char="○"/>
              <a:defRPr/>
            </a:lvl5pPr>
            <a:lvl6pPr marL="2743200" lvl="5" indent="-304800">
              <a:spcBef>
                <a:spcPts val="0"/>
              </a:spcBef>
              <a:spcAft>
                <a:spcPts val="0"/>
              </a:spcAft>
              <a:buSzPts val="1200"/>
              <a:buChar char="■"/>
              <a:defRPr/>
            </a:lvl6pPr>
            <a:lvl7pPr marL="3200400" lvl="6" indent="-304800">
              <a:spcBef>
                <a:spcPts val="0"/>
              </a:spcBef>
              <a:spcAft>
                <a:spcPts val="0"/>
              </a:spcAft>
              <a:buSzPts val="1200"/>
              <a:buChar char="●"/>
              <a:defRPr/>
            </a:lvl7pPr>
            <a:lvl8pPr marL="3657600" lvl="7" indent="-304800">
              <a:spcBef>
                <a:spcPts val="0"/>
              </a:spcBef>
              <a:spcAft>
                <a:spcPts val="0"/>
              </a:spcAft>
              <a:buSzPts val="1200"/>
              <a:buChar char="○"/>
              <a:defRPr/>
            </a:lvl8pPr>
            <a:lvl9pPr marL="4114800" lvl="8" indent="-304800">
              <a:spcBef>
                <a:spcPts val="0"/>
              </a:spcBef>
              <a:spcAft>
                <a:spcPts val="0"/>
              </a:spcAft>
              <a:buSzPts val="1200"/>
              <a:buChar char="■"/>
              <a:defRPr/>
            </a:lvl9pPr>
          </a:lstStyle>
          <a:p>
            <a:endParaRPr/>
          </a:p>
        </p:txBody>
      </p:sp>
      <p:sp>
        <p:nvSpPr>
          <p:cNvPr id="221" name="Google Shape;221;p17"/>
          <p:cNvSpPr txBox="1">
            <a:spLocks noGrp="1"/>
          </p:cNvSpPr>
          <p:nvPr>
            <p:ph type="subTitle" idx="7"/>
          </p:nvPr>
        </p:nvSpPr>
        <p:spPr>
          <a:xfrm>
            <a:off x="323945" y="3346542"/>
            <a:ext cx="3314400" cy="399300"/>
          </a:xfrm>
          <a:prstGeom prst="rect">
            <a:avLst/>
          </a:prstGeom>
        </p:spPr>
        <p:txBody>
          <a:bodyPr spcFirstLastPara="1" wrap="square" lIns="91425" tIns="91425" rIns="91425" bIns="91425" anchor="t" anchorCtr="0">
            <a:noAutofit/>
          </a:bodyPr>
          <a:lstStyle>
            <a:lvl1pPr lvl="0">
              <a:spcBef>
                <a:spcPts val="0"/>
              </a:spcBef>
              <a:spcAft>
                <a:spcPts val="0"/>
              </a:spcAft>
              <a:buSzPts val="20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22" name="Google Shape;222;p17"/>
          <p:cNvSpPr txBox="1">
            <a:spLocks noGrp="1"/>
          </p:cNvSpPr>
          <p:nvPr>
            <p:ph type="body" idx="8"/>
          </p:nvPr>
        </p:nvSpPr>
        <p:spPr>
          <a:xfrm>
            <a:off x="336569" y="3658433"/>
            <a:ext cx="3314400" cy="7299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a:lvl1pPr>
            <a:lvl2pPr marL="914400" lvl="1" indent="-304800">
              <a:spcBef>
                <a:spcPts val="0"/>
              </a:spcBef>
              <a:spcAft>
                <a:spcPts val="0"/>
              </a:spcAft>
              <a:buSzPts val="1200"/>
              <a:buChar char="○"/>
              <a:defRPr/>
            </a:lvl2pPr>
            <a:lvl3pPr marL="1371600" lvl="2" indent="-304800">
              <a:spcBef>
                <a:spcPts val="0"/>
              </a:spcBef>
              <a:spcAft>
                <a:spcPts val="0"/>
              </a:spcAft>
              <a:buSzPts val="1200"/>
              <a:buChar char="■"/>
              <a:defRPr/>
            </a:lvl3pPr>
            <a:lvl4pPr marL="1828800" lvl="3" indent="-304800">
              <a:spcBef>
                <a:spcPts val="0"/>
              </a:spcBef>
              <a:spcAft>
                <a:spcPts val="0"/>
              </a:spcAft>
              <a:buSzPts val="1200"/>
              <a:buChar char="●"/>
              <a:defRPr/>
            </a:lvl4pPr>
            <a:lvl5pPr marL="2286000" lvl="4" indent="-304800">
              <a:spcBef>
                <a:spcPts val="0"/>
              </a:spcBef>
              <a:spcAft>
                <a:spcPts val="0"/>
              </a:spcAft>
              <a:buSzPts val="1200"/>
              <a:buChar char="○"/>
              <a:defRPr/>
            </a:lvl5pPr>
            <a:lvl6pPr marL="2743200" lvl="5" indent="-304800">
              <a:spcBef>
                <a:spcPts val="0"/>
              </a:spcBef>
              <a:spcAft>
                <a:spcPts val="0"/>
              </a:spcAft>
              <a:buSzPts val="1200"/>
              <a:buChar char="■"/>
              <a:defRPr/>
            </a:lvl6pPr>
            <a:lvl7pPr marL="3200400" lvl="6" indent="-304800">
              <a:spcBef>
                <a:spcPts val="0"/>
              </a:spcBef>
              <a:spcAft>
                <a:spcPts val="0"/>
              </a:spcAft>
              <a:buSzPts val="1200"/>
              <a:buChar char="●"/>
              <a:defRPr/>
            </a:lvl7pPr>
            <a:lvl8pPr marL="3657600" lvl="7" indent="-304800">
              <a:spcBef>
                <a:spcPts val="0"/>
              </a:spcBef>
              <a:spcAft>
                <a:spcPts val="0"/>
              </a:spcAft>
              <a:buSzPts val="1200"/>
              <a:buChar char="○"/>
              <a:defRPr/>
            </a:lvl8pPr>
            <a:lvl9pPr marL="4114800" lvl="8" indent="-304800">
              <a:spcBef>
                <a:spcPts val="0"/>
              </a:spcBef>
              <a:spcAft>
                <a:spcPts val="0"/>
              </a:spcAft>
              <a:buSzPts val="1200"/>
              <a:buChar char="■"/>
              <a:defRPr/>
            </a:lvl9pPr>
          </a:lstStyle>
          <a:p>
            <a:endParaRPr/>
          </a:p>
        </p:txBody>
      </p:sp>
      <p:sp>
        <p:nvSpPr>
          <p:cNvPr id="223" name="Google Shape;223;p17"/>
          <p:cNvSpPr/>
          <p:nvPr/>
        </p:nvSpPr>
        <p:spPr>
          <a:xfrm>
            <a:off x="3789500" y="3927425"/>
            <a:ext cx="2512800" cy="549600"/>
          </a:xfrm>
          <a:prstGeom prst="rect">
            <a:avLst/>
          </a:pr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exend"/>
              <a:ea typeface="Lexend"/>
              <a:cs typeface="Lexend"/>
              <a:sym typeface="Lexend"/>
            </a:endParaRPr>
          </a:p>
        </p:txBody>
      </p:sp>
      <p:sp>
        <p:nvSpPr>
          <p:cNvPr id="224" name="Google Shape;224;p17"/>
          <p:cNvSpPr/>
          <p:nvPr/>
        </p:nvSpPr>
        <p:spPr>
          <a:xfrm>
            <a:off x="8345421" y="287925"/>
            <a:ext cx="489000" cy="502500"/>
          </a:xfrm>
          <a:prstGeom prst="rect">
            <a:avLst/>
          </a:pr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exend"/>
              <a:ea typeface="Lexend"/>
              <a:cs typeface="Lexend"/>
              <a:sym typeface="Lexend"/>
            </a:endParaRPr>
          </a:p>
        </p:txBody>
      </p:sp>
      <p:sp>
        <p:nvSpPr>
          <p:cNvPr id="225" name="Google Shape;225;p17"/>
          <p:cNvSpPr txBox="1">
            <a:spLocks noGrp="1"/>
          </p:cNvSpPr>
          <p:nvPr>
            <p:ph type="sldNum" idx="12"/>
          </p:nvPr>
        </p:nvSpPr>
        <p:spPr>
          <a:xfrm>
            <a:off x="8333701" y="298859"/>
            <a:ext cx="489000" cy="502500"/>
          </a:xfrm>
          <a:prstGeom prst="rect">
            <a:avLst/>
          </a:prstGeom>
        </p:spPr>
        <p:txBody>
          <a:bodyPr spcFirstLastPara="1" wrap="square" lIns="91425" tIns="91425" rIns="91425" bIns="91425" anchor="ctr" anchorCtr="0">
            <a:noAutofit/>
          </a:bodyPr>
          <a:lstStyle>
            <a:lvl1pPr lvl="0">
              <a:buNone/>
              <a:defRPr>
                <a:solidFill>
                  <a:schemeClr val="dk1"/>
                </a:solidFill>
              </a:defRPr>
            </a:lvl1pPr>
            <a:lvl2pPr lvl="1">
              <a:buNone/>
              <a:defRPr>
                <a:solidFill>
                  <a:schemeClr val="dk1"/>
                </a:solidFill>
              </a:defRPr>
            </a:lvl2pPr>
            <a:lvl3pPr lvl="2">
              <a:buNone/>
              <a:defRPr>
                <a:solidFill>
                  <a:schemeClr val="dk1"/>
                </a:solidFill>
              </a:defRPr>
            </a:lvl3pPr>
            <a:lvl4pPr lvl="3">
              <a:buNone/>
              <a:defRPr>
                <a:solidFill>
                  <a:schemeClr val="dk1"/>
                </a:solidFill>
              </a:defRPr>
            </a:lvl4pPr>
            <a:lvl5pPr lvl="4">
              <a:buNone/>
              <a:defRPr>
                <a:solidFill>
                  <a:schemeClr val="dk1"/>
                </a:solidFill>
              </a:defRPr>
            </a:lvl5pPr>
            <a:lvl6pPr lvl="5">
              <a:buNone/>
              <a:defRPr>
                <a:solidFill>
                  <a:schemeClr val="dk1"/>
                </a:solidFill>
              </a:defRPr>
            </a:lvl6pPr>
            <a:lvl7pPr lvl="6">
              <a:buNone/>
              <a:defRPr>
                <a:solidFill>
                  <a:schemeClr val="dk1"/>
                </a:solidFill>
              </a:defRPr>
            </a:lvl7pPr>
            <a:lvl8pPr lvl="7">
              <a:buNone/>
              <a:defRPr>
                <a:solidFill>
                  <a:schemeClr val="dk1"/>
                </a:solidFill>
              </a:defRPr>
            </a:lvl8pPr>
            <a:lvl9pPr lvl="8">
              <a:buNone/>
              <a:defRPr>
                <a:solidFill>
                  <a:schemeClr val="dk1"/>
                </a:solidFill>
              </a:defRPr>
            </a:lvl9pPr>
          </a:lstStyle>
          <a:p>
            <a:pPr marL="0" lvl="0" indent="0" algn="ctr" rtl="0">
              <a:spcBef>
                <a:spcPts val="0"/>
              </a:spcBef>
              <a:spcAft>
                <a:spcPts val="0"/>
              </a:spcAft>
              <a:buNone/>
            </a:pPr>
            <a:fld id="{00000000-1234-1234-1234-123412341234}" type="slidenum">
              <a:rPr lang="en"/>
              <a:t>‹#›</a:t>
            </a:fld>
            <a:endParaRPr/>
          </a:p>
        </p:txBody>
      </p:sp>
      <p:sp>
        <p:nvSpPr>
          <p:cNvPr id="226" name="Google Shape;226;p17"/>
          <p:cNvSpPr/>
          <p:nvPr/>
        </p:nvSpPr>
        <p:spPr>
          <a:xfrm>
            <a:off x="298300" y="301050"/>
            <a:ext cx="5585100" cy="606600"/>
          </a:xfrm>
          <a:prstGeom prst="rect">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exend"/>
              <a:ea typeface="Lexend"/>
              <a:cs typeface="Lexend"/>
              <a:sym typeface="Lexend"/>
            </a:endParaRPr>
          </a:p>
        </p:txBody>
      </p:sp>
      <p:sp>
        <p:nvSpPr>
          <p:cNvPr id="227" name="Google Shape;227;p17"/>
          <p:cNvSpPr txBox="1">
            <a:spLocks noGrp="1"/>
          </p:cNvSpPr>
          <p:nvPr>
            <p:ph type="title"/>
          </p:nvPr>
        </p:nvSpPr>
        <p:spPr>
          <a:xfrm>
            <a:off x="279185" y="338025"/>
            <a:ext cx="5562300" cy="675300"/>
          </a:xfrm>
          <a:prstGeom prst="rect">
            <a:avLst/>
          </a:prstGeom>
        </p:spPr>
        <p:txBody>
          <a:bodyPr spcFirstLastPara="1" wrap="square" lIns="91425" tIns="91425" rIns="91425" bIns="91425" anchor="t" anchorCtr="0">
            <a:normAutofit/>
          </a:bodyPr>
          <a:lstStyle>
            <a:lvl1pPr lvl="0">
              <a:spcBef>
                <a:spcPts val="0"/>
              </a:spcBef>
              <a:spcAft>
                <a:spcPts val="0"/>
              </a:spcAft>
              <a:buSzPts val="34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Recommendations">
  <p:cSld name="TITLE_3_1_1_1_1_1_1_1_1_1_1_1_1">
    <p:spTree>
      <p:nvGrpSpPr>
        <p:cNvPr id="1" name="Shape 228"/>
        <p:cNvGrpSpPr/>
        <p:nvPr/>
      </p:nvGrpSpPr>
      <p:grpSpPr>
        <a:xfrm>
          <a:off x="0" y="0"/>
          <a:ext cx="0" cy="0"/>
          <a:chOff x="0" y="0"/>
          <a:chExt cx="0" cy="0"/>
        </a:xfrm>
      </p:grpSpPr>
      <p:sp>
        <p:nvSpPr>
          <p:cNvPr id="229" name="Google Shape;229;p18"/>
          <p:cNvSpPr/>
          <p:nvPr/>
        </p:nvSpPr>
        <p:spPr>
          <a:xfrm>
            <a:off x="1694350" y="1223800"/>
            <a:ext cx="5755200" cy="3534300"/>
          </a:xfrm>
          <a:prstGeom prst="rect">
            <a:avLst/>
          </a:pr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exend"/>
              <a:ea typeface="Lexend"/>
              <a:cs typeface="Lexend"/>
              <a:sym typeface="Lexend"/>
            </a:endParaRPr>
          </a:p>
        </p:txBody>
      </p:sp>
      <p:sp>
        <p:nvSpPr>
          <p:cNvPr id="230" name="Google Shape;230;p18"/>
          <p:cNvSpPr txBox="1">
            <a:spLocks noGrp="1"/>
          </p:cNvSpPr>
          <p:nvPr>
            <p:ph type="body" idx="1"/>
          </p:nvPr>
        </p:nvSpPr>
        <p:spPr>
          <a:xfrm>
            <a:off x="1705750" y="1223400"/>
            <a:ext cx="5755200" cy="35343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a:lvl1pPr>
            <a:lvl2pPr marL="914400" lvl="1" indent="-304800">
              <a:spcBef>
                <a:spcPts val="0"/>
              </a:spcBef>
              <a:spcAft>
                <a:spcPts val="0"/>
              </a:spcAft>
              <a:buSzPts val="1200"/>
              <a:buChar char="○"/>
              <a:defRPr/>
            </a:lvl2pPr>
            <a:lvl3pPr marL="1371600" lvl="2" indent="-304800">
              <a:spcBef>
                <a:spcPts val="0"/>
              </a:spcBef>
              <a:spcAft>
                <a:spcPts val="0"/>
              </a:spcAft>
              <a:buSzPts val="1200"/>
              <a:buChar char="■"/>
              <a:defRPr/>
            </a:lvl3pPr>
            <a:lvl4pPr marL="1828800" lvl="3" indent="-304800">
              <a:spcBef>
                <a:spcPts val="0"/>
              </a:spcBef>
              <a:spcAft>
                <a:spcPts val="0"/>
              </a:spcAft>
              <a:buSzPts val="1200"/>
              <a:buChar char="●"/>
              <a:defRPr/>
            </a:lvl4pPr>
            <a:lvl5pPr marL="2286000" lvl="4" indent="-304800">
              <a:spcBef>
                <a:spcPts val="0"/>
              </a:spcBef>
              <a:spcAft>
                <a:spcPts val="0"/>
              </a:spcAft>
              <a:buSzPts val="1200"/>
              <a:buChar char="○"/>
              <a:defRPr/>
            </a:lvl5pPr>
            <a:lvl6pPr marL="2743200" lvl="5" indent="-304800">
              <a:spcBef>
                <a:spcPts val="0"/>
              </a:spcBef>
              <a:spcAft>
                <a:spcPts val="0"/>
              </a:spcAft>
              <a:buSzPts val="1200"/>
              <a:buChar char="■"/>
              <a:defRPr/>
            </a:lvl6pPr>
            <a:lvl7pPr marL="3200400" lvl="6" indent="-304800">
              <a:spcBef>
                <a:spcPts val="0"/>
              </a:spcBef>
              <a:spcAft>
                <a:spcPts val="0"/>
              </a:spcAft>
              <a:buSzPts val="1200"/>
              <a:buChar char="●"/>
              <a:defRPr/>
            </a:lvl7pPr>
            <a:lvl8pPr marL="3657600" lvl="7" indent="-304800">
              <a:spcBef>
                <a:spcPts val="0"/>
              </a:spcBef>
              <a:spcAft>
                <a:spcPts val="0"/>
              </a:spcAft>
              <a:buSzPts val="1200"/>
              <a:buChar char="○"/>
              <a:defRPr/>
            </a:lvl8pPr>
            <a:lvl9pPr marL="4114800" lvl="8" indent="-304800">
              <a:spcBef>
                <a:spcPts val="0"/>
              </a:spcBef>
              <a:spcAft>
                <a:spcPts val="0"/>
              </a:spcAft>
              <a:buSzPts val="1200"/>
              <a:buChar char="■"/>
              <a:defRPr/>
            </a:lvl9pPr>
          </a:lstStyle>
          <a:p>
            <a:endParaRPr/>
          </a:p>
        </p:txBody>
      </p:sp>
      <p:sp>
        <p:nvSpPr>
          <p:cNvPr id="231" name="Google Shape;231;p18"/>
          <p:cNvSpPr/>
          <p:nvPr/>
        </p:nvSpPr>
        <p:spPr>
          <a:xfrm>
            <a:off x="8345421" y="287925"/>
            <a:ext cx="489000" cy="502500"/>
          </a:xfrm>
          <a:prstGeom prst="rect">
            <a:avLst/>
          </a:pr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exend"/>
              <a:ea typeface="Lexend"/>
              <a:cs typeface="Lexend"/>
              <a:sym typeface="Lexend"/>
            </a:endParaRPr>
          </a:p>
        </p:txBody>
      </p:sp>
      <p:sp>
        <p:nvSpPr>
          <p:cNvPr id="232" name="Google Shape;232;p18"/>
          <p:cNvSpPr txBox="1">
            <a:spLocks noGrp="1"/>
          </p:cNvSpPr>
          <p:nvPr>
            <p:ph type="sldNum" idx="12"/>
          </p:nvPr>
        </p:nvSpPr>
        <p:spPr>
          <a:xfrm>
            <a:off x="8333701" y="298859"/>
            <a:ext cx="489000" cy="502500"/>
          </a:xfrm>
          <a:prstGeom prst="rect">
            <a:avLst/>
          </a:prstGeom>
        </p:spPr>
        <p:txBody>
          <a:bodyPr spcFirstLastPara="1" wrap="square" lIns="91425" tIns="91425" rIns="91425" bIns="91425" anchor="ctr" anchorCtr="0">
            <a:noAutofit/>
          </a:bodyPr>
          <a:lstStyle>
            <a:lvl1pPr lvl="0">
              <a:buNone/>
              <a:defRPr>
                <a:solidFill>
                  <a:schemeClr val="dk1"/>
                </a:solidFill>
              </a:defRPr>
            </a:lvl1pPr>
            <a:lvl2pPr lvl="1">
              <a:buNone/>
              <a:defRPr>
                <a:solidFill>
                  <a:schemeClr val="dk1"/>
                </a:solidFill>
              </a:defRPr>
            </a:lvl2pPr>
            <a:lvl3pPr lvl="2">
              <a:buNone/>
              <a:defRPr>
                <a:solidFill>
                  <a:schemeClr val="dk1"/>
                </a:solidFill>
              </a:defRPr>
            </a:lvl3pPr>
            <a:lvl4pPr lvl="3">
              <a:buNone/>
              <a:defRPr>
                <a:solidFill>
                  <a:schemeClr val="dk1"/>
                </a:solidFill>
              </a:defRPr>
            </a:lvl4pPr>
            <a:lvl5pPr lvl="4">
              <a:buNone/>
              <a:defRPr>
                <a:solidFill>
                  <a:schemeClr val="dk1"/>
                </a:solidFill>
              </a:defRPr>
            </a:lvl5pPr>
            <a:lvl6pPr lvl="5">
              <a:buNone/>
              <a:defRPr>
                <a:solidFill>
                  <a:schemeClr val="dk1"/>
                </a:solidFill>
              </a:defRPr>
            </a:lvl6pPr>
            <a:lvl7pPr lvl="6">
              <a:buNone/>
              <a:defRPr>
                <a:solidFill>
                  <a:schemeClr val="dk1"/>
                </a:solidFill>
              </a:defRPr>
            </a:lvl7pPr>
            <a:lvl8pPr lvl="7">
              <a:buNone/>
              <a:defRPr>
                <a:solidFill>
                  <a:schemeClr val="dk1"/>
                </a:solidFill>
              </a:defRPr>
            </a:lvl8pPr>
            <a:lvl9pPr lvl="8">
              <a:buNone/>
              <a:defRPr>
                <a:solidFill>
                  <a:schemeClr val="dk1"/>
                </a:solidFill>
              </a:defRPr>
            </a:lvl9pPr>
          </a:lstStyle>
          <a:p>
            <a:pPr marL="0" lvl="0" indent="0" algn="ctr" rtl="0">
              <a:spcBef>
                <a:spcPts val="0"/>
              </a:spcBef>
              <a:spcAft>
                <a:spcPts val="0"/>
              </a:spcAft>
              <a:buNone/>
            </a:pPr>
            <a:fld id="{00000000-1234-1234-1234-123412341234}" type="slidenum">
              <a:rPr lang="en"/>
              <a:t>‹#›</a:t>
            </a:fld>
            <a:endParaRPr/>
          </a:p>
        </p:txBody>
      </p:sp>
      <p:sp>
        <p:nvSpPr>
          <p:cNvPr id="233" name="Google Shape;233;p18"/>
          <p:cNvSpPr/>
          <p:nvPr/>
        </p:nvSpPr>
        <p:spPr>
          <a:xfrm>
            <a:off x="298300" y="301050"/>
            <a:ext cx="5585100" cy="606600"/>
          </a:xfrm>
          <a:prstGeom prst="rect">
            <a:avLst/>
          </a:pr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exend"/>
              <a:ea typeface="Lexend"/>
              <a:cs typeface="Lexend"/>
              <a:sym typeface="Lexend"/>
            </a:endParaRPr>
          </a:p>
        </p:txBody>
      </p:sp>
      <p:sp>
        <p:nvSpPr>
          <p:cNvPr id="234" name="Google Shape;234;p18"/>
          <p:cNvSpPr txBox="1">
            <a:spLocks noGrp="1"/>
          </p:cNvSpPr>
          <p:nvPr>
            <p:ph type="title"/>
          </p:nvPr>
        </p:nvSpPr>
        <p:spPr>
          <a:xfrm>
            <a:off x="279185" y="338025"/>
            <a:ext cx="5562300" cy="675300"/>
          </a:xfrm>
          <a:prstGeom prst="rect">
            <a:avLst/>
          </a:prstGeom>
        </p:spPr>
        <p:txBody>
          <a:bodyPr spcFirstLastPara="1" wrap="square" lIns="91425" tIns="91425" rIns="91425" bIns="91425" anchor="t" anchorCtr="0">
            <a:normAutofit/>
          </a:bodyPr>
          <a:lstStyle>
            <a:lvl1pPr lvl="0">
              <a:spcBef>
                <a:spcPts val="0"/>
              </a:spcBef>
              <a:spcAft>
                <a:spcPts val="0"/>
              </a:spcAft>
              <a:buSzPts val="34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Decision Making Timelines">
  <p:cSld name="TITLE_3_1_1_1_1_1_1_1_1_1_1_1_1_1">
    <p:spTree>
      <p:nvGrpSpPr>
        <p:cNvPr id="1" name="Shape 235"/>
        <p:cNvGrpSpPr/>
        <p:nvPr/>
      </p:nvGrpSpPr>
      <p:grpSpPr>
        <a:xfrm>
          <a:off x="0" y="0"/>
          <a:ext cx="0" cy="0"/>
          <a:chOff x="0" y="0"/>
          <a:chExt cx="0" cy="0"/>
        </a:xfrm>
      </p:grpSpPr>
      <p:sp>
        <p:nvSpPr>
          <p:cNvPr id="236" name="Google Shape;236;p19"/>
          <p:cNvSpPr txBox="1">
            <a:spLocks noGrp="1"/>
          </p:cNvSpPr>
          <p:nvPr>
            <p:ph type="subTitle" idx="1"/>
          </p:nvPr>
        </p:nvSpPr>
        <p:spPr>
          <a:xfrm>
            <a:off x="974626" y="1502023"/>
            <a:ext cx="978600" cy="343800"/>
          </a:xfrm>
          <a:prstGeom prst="rect">
            <a:avLst/>
          </a:prstGeom>
        </p:spPr>
        <p:txBody>
          <a:bodyPr spcFirstLastPara="1" wrap="square" lIns="91425" tIns="91425" rIns="91425" bIns="91425" anchor="b" anchorCtr="0">
            <a:noAutofit/>
          </a:bodyPr>
          <a:lstStyle>
            <a:lvl1pPr lvl="0">
              <a:spcBef>
                <a:spcPts val="0"/>
              </a:spcBef>
              <a:spcAft>
                <a:spcPts val="0"/>
              </a:spcAft>
              <a:buSzPts val="20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7" name="Google Shape;237;p19"/>
          <p:cNvSpPr txBox="1">
            <a:spLocks noGrp="1"/>
          </p:cNvSpPr>
          <p:nvPr>
            <p:ph type="subTitle" idx="2"/>
          </p:nvPr>
        </p:nvSpPr>
        <p:spPr>
          <a:xfrm>
            <a:off x="1947538" y="1502023"/>
            <a:ext cx="978600" cy="343800"/>
          </a:xfrm>
          <a:prstGeom prst="rect">
            <a:avLst/>
          </a:prstGeom>
        </p:spPr>
        <p:txBody>
          <a:bodyPr spcFirstLastPara="1" wrap="square" lIns="91425" tIns="91425" rIns="91425" bIns="91425" anchor="b" anchorCtr="0">
            <a:noAutofit/>
          </a:bodyPr>
          <a:lstStyle>
            <a:lvl1pPr lvl="0">
              <a:spcBef>
                <a:spcPts val="0"/>
              </a:spcBef>
              <a:spcAft>
                <a:spcPts val="0"/>
              </a:spcAft>
              <a:buSzPts val="20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8" name="Google Shape;238;p19"/>
          <p:cNvSpPr txBox="1">
            <a:spLocks noGrp="1"/>
          </p:cNvSpPr>
          <p:nvPr>
            <p:ph type="subTitle" idx="3"/>
          </p:nvPr>
        </p:nvSpPr>
        <p:spPr>
          <a:xfrm>
            <a:off x="2920451" y="1502023"/>
            <a:ext cx="978600" cy="343800"/>
          </a:xfrm>
          <a:prstGeom prst="rect">
            <a:avLst/>
          </a:prstGeom>
        </p:spPr>
        <p:txBody>
          <a:bodyPr spcFirstLastPara="1" wrap="square" lIns="91425" tIns="91425" rIns="91425" bIns="91425" anchor="b" anchorCtr="0">
            <a:noAutofit/>
          </a:bodyPr>
          <a:lstStyle>
            <a:lvl1pPr lvl="0">
              <a:spcBef>
                <a:spcPts val="0"/>
              </a:spcBef>
              <a:spcAft>
                <a:spcPts val="0"/>
              </a:spcAft>
              <a:buSzPts val="20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9" name="Google Shape;239;p19"/>
          <p:cNvSpPr txBox="1">
            <a:spLocks noGrp="1"/>
          </p:cNvSpPr>
          <p:nvPr>
            <p:ph type="subTitle" idx="4"/>
          </p:nvPr>
        </p:nvSpPr>
        <p:spPr>
          <a:xfrm>
            <a:off x="3893363" y="1502023"/>
            <a:ext cx="978600" cy="343800"/>
          </a:xfrm>
          <a:prstGeom prst="rect">
            <a:avLst/>
          </a:prstGeom>
        </p:spPr>
        <p:txBody>
          <a:bodyPr spcFirstLastPara="1" wrap="square" lIns="91425" tIns="91425" rIns="91425" bIns="91425" anchor="b" anchorCtr="0">
            <a:noAutofit/>
          </a:bodyPr>
          <a:lstStyle>
            <a:lvl1pPr lvl="0">
              <a:spcBef>
                <a:spcPts val="0"/>
              </a:spcBef>
              <a:spcAft>
                <a:spcPts val="0"/>
              </a:spcAft>
              <a:buSzPts val="20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40" name="Google Shape;240;p19"/>
          <p:cNvSpPr txBox="1">
            <a:spLocks noGrp="1"/>
          </p:cNvSpPr>
          <p:nvPr>
            <p:ph type="subTitle" idx="5"/>
          </p:nvPr>
        </p:nvSpPr>
        <p:spPr>
          <a:xfrm>
            <a:off x="4866276" y="1502023"/>
            <a:ext cx="978600" cy="343800"/>
          </a:xfrm>
          <a:prstGeom prst="rect">
            <a:avLst/>
          </a:prstGeom>
        </p:spPr>
        <p:txBody>
          <a:bodyPr spcFirstLastPara="1" wrap="square" lIns="91425" tIns="91425" rIns="91425" bIns="91425" anchor="b" anchorCtr="0">
            <a:noAutofit/>
          </a:bodyPr>
          <a:lstStyle>
            <a:lvl1pPr lvl="0">
              <a:spcBef>
                <a:spcPts val="0"/>
              </a:spcBef>
              <a:spcAft>
                <a:spcPts val="0"/>
              </a:spcAft>
              <a:buSzPts val="20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41" name="Google Shape;241;p19"/>
          <p:cNvSpPr txBox="1">
            <a:spLocks noGrp="1"/>
          </p:cNvSpPr>
          <p:nvPr>
            <p:ph type="subTitle" idx="6"/>
          </p:nvPr>
        </p:nvSpPr>
        <p:spPr>
          <a:xfrm>
            <a:off x="5839189" y="1502023"/>
            <a:ext cx="978600" cy="343800"/>
          </a:xfrm>
          <a:prstGeom prst="rect">
            <a:avLst/>
          </a:prstGeom>
        </p:spPr>
        <p:txBody>
          <a:bodyPr spcFirstLastPara="1" wrap="square" lIns="91425" tIns="91425" rIns="91425" bIns="91425" anchor="b" anchorCtr="0">
            <a:noAutofit/>
          </a:bodyPr>
          <a:lstStyle>
            <a:lvl1pPr lvl="0">
              <a:spcBef>
                <a:spcPts val="0"/>
              </a:spcBef>
              <a:spcAft>
                <a:spcPts val="0"/>
              </a:spcAft>
              <a:buSzPts val="20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42" name="Google Shape;242;p19"/>
          <p:cNvSpPr txBox="1">
            <a:spLocks noGrp="1"/>
          </p:cNvSpPr>
          <p:nvPr>
            <p:ph type="subTitle" idx="7"/>
          </p:nvPr>
        </p:nvSpPr>
        <p:spPr>
          <a:xfrm>
            <a:off x="6812101" y="1502023"/>
            <a:ext cx="978600" cy="343800"/>
          </a:xfrm>
          <a:prstGeom prst="rect">
            <a:avLst/>
          </a:prstGeom>
        </p:spPr>
        <p:txBody>
          <a:bodyPr spcFirstLastPara="1" wrap="square" lIns="91425" tIns="91425" rIns="91425" bIns="91425" anchor="b" anchorCtr="0">
            <a:noAutofit/>
          </a:bodyPr>
          <a:lstStyle>
            <a:lvl1pPr lvl="0">
              <a:spcBef>
                <a:spcPts val="0"/>
              </a:spcBef>
              <a:spcAft>
                <a:spcPts val="0"/>
              </a:spcAft>
              <a:buSzPts val="20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43" name="Google Shape;243;p19"/>
          <p:cNvSpPr txBox="1">
            <a:spLocks noGrp="1"/>
          </p:cNvSpPr>
          <p:nvPr>
            <p:ph type="subTitle" idx="8"/>
          </p:nvPr>
        </p:nvSpPr>
        <p:spPr>
          <a:xfrm>
            <a:off x="7785014" y="1502023"/>
            <a:ext cx="978600" cy="343800"/>
          </a:xfrm>
          <a:prstGeom prst="rect">
            <a:avLst/>
          </a:prstGeom>
        </p:spPr>
        <p:txBody>
          <a:bodyPr spcFirstLastPara="1" wrap="square" lIns="91425" tIns="91425" rIns="91425" bIns="91425" anchor="b" anchorCtr="0">
            <a:noAutofit/>
          </a:bodyPr>
          <a:lstStyle>
            <a:lvl1pPr lvl="0">
              <a:spcBef>
                <a:spcPts val="0"/>
              </a:spcBef>
              <a:spcAft>
                <a:spcPts val="0"/>
              </a:spcAft>
              <a:buSzPts val="20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cxnSp>
        <p:nvCxnSpPr>
          <p:cNvPr id="244" name="Google Shape;244;p19"/>
          <p:cNvCxnSpPr/>
          <p:nvPr/>
        </p:nvCxnSpPr>
        <p:spPr>
          <a:xfrm>
            <a:off x="326031" y="3827919"/>
            <a:ext cx="8309100" cy="0"/>
          </a:xfrm>
          <a:prstGeom prst="straightConnector1">
            <a:avLst/>
          </a:prstGeom>
          <a:noFill/>
          <a:ln w="19050" cap="flat" cmpd="sng">
            <a:solidFill>
              <a:schemeClr val="dk1"/>
            </a:solidFill>
            <a:prstDash val="solid"/>
            <a:round/>
            <a:headEnd type="none" w="med" len="med"/>
            <a:tailEnd type="none" w="med" len="med"/>
          </a:ln>
        </p:spPr>
      </p:cxnSp>
      <p:cxnSp>
        <p:nvCxnSpPr>
          <p:cNvPr id="245" name="Google Shape;245;p19"/>
          <p:cNvCxnSpPr/>
          <p:nvPr/>
        </p:nvCxnSpPr>
        <p:spPr>
          <a:xfrm>
            <a:off x="1060840" y="1799599"/>
            <a:ext cx="0" cy="2037600"/>
          </a:xfrm>
          <a:prstGeom prst="straightConnector1">
            <a:avLst/>
          </a:prstGeom>
          <a:noFill/>
          <a:ln w="19050" cap="flat" cmpd="sng">
            <a:solidFill>
              <a:schemeClr val="dk1"/>
            </a:solidFill>
            <a:prstDash val="solid"/>
            <a:round/>
            <a:headEnd type="none" w="med" len="med"/>
            <a:tailEnd type="none" w="med" len="med"/>
          </a:ln>
        </p:spPr>
      </p:cxnSp>
      <p:cxnSp>
        <p:nvCxnSpPr>
          <p:cNvPr id="246" name="Google Shape;246;p19"/>
          <p:cNvCxnSpPr/>
          <p:nvPr/>
        </p:nvCxnSpPr>
        <p:spPr>
          <a:xfrm>
            <a:off x="2039296" y="1799599"/>
            <a:ext cx="0" cy="2037600"/>
          </a:xfrm>
          <a:prstGeom prst="straightConnector1">
            <a:avLst/>
          </a:prstGeom>
          <a:noFill/>
          <a:ln w="19050" cap="flat" cmpd="sng">
            <a:solidFill>
              <a:schemeClr val="dk1"/>
            </a:solidFill>
            <a:prstDash val="solid"/>
            <a:round/>
            <a:headEnd type="none" w="med" len="med"/>
            <a:tailEnd type="none" w="med" len="med"/>
          </a:ln>
        </p:spPr>
      </p:cxnSp>
      <p:cxnSp>
        <p:nvCxnSpPr>
          <p:cNvPr id="247" name="Google Shape;247;p19"/>
          <p:cNvCxnSpPr/>
          <p:nvPr/>
        </p:nvCxnSpPr>
        <p:spPr>
          <a:xfrm>
            <a:off x="3011282" y="1799599"/>
            <a:ext cx="0" cy="2037600"/>
          </a:xfrm>
          <a:prstGeom prst="straightConnector1">
            <a:avLst/>
          </a:prstGeom>
          <a:noFill/>
          <a:ln w="19050" cap="flat" cmpd="sng">
            <a:solidFill>
              <a:schemeClr val="dk1"/>
            </a:solidFill>
            <a:prstDash val="solid"/>
            <a:round/>
            <a:headEnd type="none" w="med" len="med"/>
            <a:tailEnd type="none" w="med" len="med"/>
          </a:ln>
        </p:spPr>
      </p:cxnSp>
      <p:cxnSp>
        <p:nvCxnSpPr>
          <p:cNvPr id="248" name="Google Shape;248;p19"/>
          <p:cNvCxnSpPr/>
          <p:nvPr/>
        </p:nvCxnSpPr>
        <p:spPr>
          <a:xfrm>
            <a:off x="3989739" y="1799599"/>
            <a:ext cx="0" cy="2037600"/>
          </a:xfrm>
          <a:prstGeom prst="straightConnector1">
            <a:avLst/>
          </a:prstGeom>
          <a:noFill/>
          <a:ln w="19050" cap="flat" cmpd="sng">
            <a:solidFill>
              <a:schemeClr val="dk1"/>
            </a:solidFill>
            <a:prstDash val="solid"/>
            <a:round/>
            <a:headEnd type="none" w="med" len="med"/>
            <a:tailEnd type="none" w="med" len="med"/>
          </a:ln>
        </p:spPr>
      </p:cxnSp>
      <p:cxnSp>
        <p:nvCxnSpPr>
          <p:cNvPr id="249" name="Google Shape;249;p19"/>
          <p:cNvCxnSpPr/>
          <p:nvPr/>
        </p:nvCxnSpPr>
        <p:spPr>
          <a:xfrm>
            <a:off x="4968195" y="1799599"/>
            <a:ext cx="0" cy="2037600"/>
          </a:xfrm>
          <a:prstGeom prst="straightConnector1">
            <a:avLst/>
          </a:prstGeom>
          <a:noFill/>
          <a:ln w="19050" cap="flat" cmpd="sng">
            <a:solidFill>
              <a:schemeClr val="dk1"/>
            </a:solidFill>
            <a:prstDash val="solid"/>
            <a:round/>
            <a:headEnd type="none" w="med" len="med"/>
            <a:tailEnd type="none" w="med" len="med"/>
          </a:ln>
        </p:spPr>
      </p:cxnSp>
      <p:cxnSp>
        <p:nvCxnSpPr>
          <p:cNvPr id="250" name="Google Shape;250;p19"/>
          <p:cNvCxnSpPr/>
          <p:nvPr/>
        </p:nvCxnSpPr>
        <p:spPr>
          <a:xfrm>
            <a:off x="5939111" y="1799599"/>
            <a:ext cx="0" cy="2037600"/>
          </a:xfrm>
          <a:prstGeom prst="straightConnector1">
            <a:avLst/>
          </a:prstGeom>
          <a:noFill/>
          <a:ln w="19050" cap="flat" cmpd="sng">
            <a:solidFill>
              <a:schemeClr val="dk1"/>
            </a:solidFill>
            <a:prstDash val="solid"/>
            <a:round/>
            <a:headEnd type="none" w="med" len="med"/>
            <a:tailEnd type="none" w="med" len="med"/>
          </a:ln>
        </p:spPr>
      </p:cxnSp>
      <p:cxnSp>
        <p:nvCxnSpPr>
          <p:cNvPr id="251" name="Google Shape;251;p19"/>
          <p:cNvCxnSpPr/>
          <p:nvPr/>
        </p:nvCxnSpPr>
        <p:spPr>
          <a:xfrm>
            <a:off x="6911098" y="1799599"/>
            <a:ext cx="0" cy="2037600"/>
          </a:xfrm>
          <a:prstGeom prst="straightConnector1">
            <a:avLst/>
          </a:prstGeom>
          <a:noFill/>
          <a:ln w="19050" cap="flat" cmpd="sng">
            <a:solidFill>
              <a:schemeClr val="dk1"/>
            </a:solidFill>
            <a:prstDash val="solid"/>
            <a:round/>
            <a:headEnd type="none" w="med" len="med"/>
            <a:tailEnd type="none" w="med" len="med"/>
          </a:ln>
        </p:spPr>
      </p:cxnSp>
      <p:cxnSp>
        <p:nvCxnSpPr>
          <p:cNvPr id="252" name="Google Shape;252;p19"/>
          <p:cNvCxnSpPr/>
          <p:nvPr/>
        </p:nvCxnSpPr>
        <p:spPr>
          <a:xfrm>
            <a:off x="7888483" y="1799599"/>
            <a:ext cx="0" cy="2037600"/>
          </a:xfrm>
          <a:prstGeom prst="straightConnector1">
            <a:avLst/>
          </a:prstGeom>
          <a:noFill/>
          <a:ln w="19050" cap="flat" cmpd="sng">
            <a:solidFill>
              <a:schemeClr val="dk1"/>
            </a:solidFill>
            <a:prstDash val="solid"/>
            <a:round/>
            <a:headEnd type="none" w="med" len="med"/>
            <a:tailEnd type="none" w="med" len="med"/>
          </a:ln>
        </p:spPr>
      </p:cxnSp>
      <p:cxnSp>
        <p:nvCxnSpPr>
          <p:cNvPr id="253" name="Google Shape;253;p19"/>
          <p:cNvCxnSpPr/>
          <p:nvPr/>
        </p:nvCxnSpPr>
        <p:spPr>
          <a:xfrm>
            <a:off x="1554373" y="3331452"/>
            <a:ext cx="0" cy="505800"/>
          </a:xfrm>
          <a:prstGeom prst="straightConnector1">
            <a:avLst/>
          </a:prstGeom>
          <a:noFill/>
          <a:ln w="19050" cap="flat" cmpd="sng">
            <a:solidFill>
              <a:schemeClr val="dk1"/>
            </a:solidFill>
            <a:prstDash val="solid"/>
            <a:round/>
            <a:headEnd type="none" w="med" len="med"/>
            <a:tailEnd type="none" w="med" len="med"/>
          </a:ln>
        </p:spPr>
      </p:cxnSp>
      <p:cxnSp>
        <p:nvCxnSpPr>
          <p:cNvPr id="254" name="Google Shape;254;p19"/>
          <p:cNvCxnSpPr/>
          <p:nvPr/>
        </p:nvCxnSpPr>
        <p:spPr>
          <a:xfrm>
            <a:off x="2532830" y="3331452"/>
            <a:ext cx="0" cy="505800"/>
          </a:xfrm>
          <a:prstGeom prst="straightConnector1">
            <a:avLst/>
          </a:prstGeom>
          <a:noFill/>
          <a:ln w="19050" cap="flat" cmpd="sng">
            <a:solidFill>
              <a:schemeClr val="dk1"/>
            </a:solidFill>
            <a:prstDash val="solid"/>
            <a:round/>
            <a:headEnd type="none" w="med" len="med"/>
            <a:tailEnd type="none" w="med" len="med"/>
          </a:ln>
        </p:spPr>
      </p:cxnSp>
      <p:cxnSp>
        <p:nvCxnSpPr>
          <p:cNvPr id="255" name="Google Shape;255;p19"/>
          <p:cNvCxnSpPr/>
          <p:nvPr/>
        </p:nvCxnSpPr>
        <p:spPr>
          <a:xfrm>
            <a:off x="3504816" y="3331452"/>
            <a:ext cx="0" cy="505800"/>
          </a:xfrm>
          <a:prstGeom prst="straightConnector1">
            <a:avLst/>
          </a:prstGeom>
          <a:noFill/>
          <a:ln w="19050" cap="flat" cmpd="sng">
            <a:solidFill>
              <a:schemeClr val="dk1"/>
            </a:solidFill>
            <a:prstDash val="solid"/>
            <a:round/>
            <a:headEnd type="none" w="med" len="med"/>
            <a:tailEnd type="none" w="med" len="med"/>
          </a:ln>
        </p:spPr>
      </p:cxnSp>
      <p:cxnSp>
        <p:nvCxnSpPr>
          <p:cNvPr id="256" name="Google Shape;256;p19"/>
          <p:cNvCxnSpPr/>
          <p:nvPr/>
        </p:nvCxnSpPr>
        <p:spPr>
          <a:xfrm>
            <a:off x="4483273" y="3331452"/>
            <a:ext cx="0" cy="505800"/>
          </a:xfrm>
          <a:prstGeom prst="straightConnector1">
            <a:avLst/>
          </a:prstGeom>
          <a:noFill/>
          <a:ln w="19050" cap="flat" cmpd="sng">
            <a:solidFill>
              <a:schemeClr val="dk1"/>
            </a:solidFill>
            <a:prstDash val="solid"/>
            <a:round/>
            <a:headEnd type="none" w="med" len="med"/>
            <a:tailEnd type="none" w="med" len="med"/>
          </a:ln>
        </p:spPr>
      </p:cxnSp>
      <p:cxnSp>
        <p:nvCxnSpPr>
          <p:cNvPr id="257" name="Google Shape;257;p19"/>
          <p:cNvCxnSpPr/>
          <p:nvPr/>
        </p:nvCxnSpPr>
        <p:spPr>
          <a:xfrm>
            <a:off x="5461729" y="3331452"/>
            <a:ext cx="0" cy="505800"/>
          </a:xfrm>
          <a:prstGeom prst="straightConnector1">
            <a:avLst/>
          </a:prstGeom>
          <a:noFill/>
          <a:ln w="19050" cap="flat" cmpd="sng">
            <a:solidFill>
              <a:schemeClr val="dk1"/>
            </a:solidFill>
            <a:prstDash val="solid"/>
            <a:round/>
            <a:headEnd type="none" w="med" len="med"/>
            <a:tailEnd type="none" w="med" len="med"/>
          </a:ln>
        </p:spPr>
      </p:cxnSp>
      <p:cxnSp>
        <p:nvCxnSpPr>
          <p:cNvPr id="258" name="Google Shape;258;p19"/>
          <p:cNvCxnSpPr/>
          <p:nvPr/>
        </p:nvCxnSpPr>
        <p:spPr>
          <a:xfrm>
            <a:off x="6432645" y="3331452"/>
            <a:ext cx="0" cy="505800"/>
          </a:xfrm>
          <a:prstGeom prst="straightConnector1">
            <a:avLst/>
          </a:prstGeom>
          <a:noFill/>
          <a:ln w="19050" cap="flat" cmpd="sng">
            <a:solidFill>
              <a:schemeClr val="dk1"/>
            </a:solidFill>
            <a:prstDash val="solid"/>
            <a:round/>
            <a:headEnd type="none" w="med" len="med"/>
            <a:tailEnd type="none" w="med" len="med"/>
          </a:ln>
        </p:spPr>
      </p:cxnSp>
      <p:cxnSp>
        <p:nvCxnSpPr>
          <p:cNvPr id="259" name="Google Shape;259;p19"/>
          <p:cNvCxnSpPr/>
          <p:nvPr/>
        </p:nvCxnSpPr>
        <p:spPr>
          <a:xfrm>
            <a:off x="7404631" y="3331452"/>
            <a:ext cx="0" cy="505800"/>
          </a:xfrm>
          <a:prstGeom prst="straightConnector1">
            <a:avLst/>
          </a:prstGeom>
          <a:noFill/>
          <a:ln w="19050" cap="flat" cmpd="sng">
            <a:solidFill>
              <a:schemeClr val="dk1"/>
            </a:solidFill>
            <a:prstDash val="solid"/>
            <a:round/>
            <a:headEnd type="none" w="med" len="med"/>
            <a:tailEnd type="none" w="med" len="med"/>
          </a:ln>
        </p:spPr>
      </p:cxnSp>
      <p:cxnSp>
        <p:nvCxnSpPr>
          <p:cNvPr id="260" name="Google Shape;260;p19"/>
          <p:cNvCxnSpPr/>
          <p:nvPr/>
        </p:nvCxnSpPr>
        <p:spPr>
          <a:xfrm>
            <a:off x="8382017" y="3331452"/>
            <a:ext cx="0" cy="505800"/>
          </a:xfrm>
          <a:prstGeom prst="straightConnector1">
            <a:avLst/>
          </a:prstGeom>
          <a:noFill/>
          <a:ln w="19050" cap="flat" cmpd="sng">
            <a:solidFill>
              <a:schemeClr val="dk1"/>
            </a:solidFill>
            <a:prstDash val="solid"/>
            <a:round/>
            <a:headEnd type="none" w="med" len="med"/>
            <a:tailEnd type="none" w="med" len="med"/>
          </a:ln>
        </p:spPr>
      </p:cxnSp>
      <p:cxnSp>
        <p:nvCxnSpPr>
          <p:cNvPr id="261" name="Google Shape;261;p19"/>
          <p:cNvCxnSpPr/>
          <p:nvPr/>
        </p:nvCxnSpPr>
        <p:spPr>
          <a:xfrm>
            <a:off x="567306" y="3331452"/>
            <a:ext cx="0" cy="505800"/>
          </a:xfrm>
          <a:prstGeom prst="straightConnector1">
            <a:avLst/>
          </a:prstGeom>
          <a:noFill/>
          <a:ln w="19050" cap="flat" cmpd="sng">
            <a:solidFill>
              <a:schemeClr val="dk1"/>
            </a:solidFill>
            <a:prstDash val="solid"/>
            <a:round/>
            <a:headEnd type="none" w="med" len="med"/>
            <a:tailEnd type="none" w="med" len="med"/>
          </a:ln>
        </p:spPr>
      </p:cxnSp>
      <p:sp>
        <p:nvSpPr>
          <p:cNvPr id="262" name="Google Shape;262;p19"/>
          <p:cNvSpPr txBox="1">
            <a:spLocks noGrp="1"/>
          </p:cNvSpPr>
          <p:nvPr>
            <p:ph type="body" idx="9"/>
          </p:nvPr>
        </p:nvSpPr>
        <p:spPr>
          <a:xfrm>
            <a:off x="219725" y="4031189"/>
            <a:ext cx="1489800" cy="314400"/>
          </a:xfrm>
          <a:prstGeom prst="rect">
            <a:avLst/>
          </a:prstGeom>
        </p:spPr>
        <p:txBody>
          <a:bodyPr spcFirstLastPara="1" wrap="square" lIns="91425" tIns="91425" rIns="91425" bIns="91425" anchor="t" anchorCtr="0">
            <a:noAutofit/>
          </a:bodyPr>
          <a:lstStyle>
            <a:lvl1pPr marL="457200" lvl="0" indent="-279400">
              <a:spcBef>
                <a:spcPts val="0"/>
              </a:spcBef>
              <a:spcAft>
                <a:spcPts val="0"/>
              </a:spcAft>
              <a:buSzPts val="800"/>
              <a:buChar char="●"/>
              <a:defRPr sz="800"/>
            </a:lvl1pPr>
            <a:lvl2pPr marL="914400" lvl="1" indent="-279400">
              <a:spcBef>
                <a:spcPts val="0"/>
              </a:spcBef>
              <a:spcAft>
                <a:spcPts val="0"/>
              </a:spcAft>
              <a:buSzPts val="800"/>
              <a:buChar char="○"/>
              <a:defRPr sz="800"/>
            </a:lvl2pPr>
            <a:lvl3pPr marL="1371600" lvl="2" indent="-279400">
              <a:spcBef>
                <a:spcPts val="0"/>
              </a:spcBef>
              <a:spcAft>
                <a:spcPts val="0"/>
              </a:spcAft>
              <a:buSzPts val="800"/>
              <a:buChar char="■"/>
              <a:defRPr sz="800"/>
            </a:lvl3pPr>
            <a:lvl4pPr marL="1828800" lvl="3" indent="-279400">
              <a:spcBef>
                <a:spcPts val="0"/>
              </a:spcBef>
              <a:spcAft>
                <a:spcPts val="0"/>
              </a:spcAft>
              <a:buSzPts val="800"/>
              <a:buChar char="●"/>
              <a:defRPr sz="800"/>
            </a:lvl4pPr>
            <a:lvl5pPr marL="2286000" lvl="4" indent="-279400">
              <a:spcBef>
                <a:spcPts val="0"/>
              </a:spcBef>
              <a:spcAft>
                <a:spcPts val="0"/>
              </a:spcAft>
              <a:buSzPts val="800"/>
              <a:buChar char="○"/>
              <a:defRPr sz="800"/>
            </a:lvl5pPr>
            <a:lvl6pPr marL="2743200" lvl="5" indent="-279400">
              <a:spcBef>
                <a:spcPts val="0"/>
              </a:spcBef>
              <a:spcAft>
                <a:spcPts val="0"/>
              </a:spcAft>
              <a:buSzPts val="800"/>
              <a:buChar char="■"/>
              <a:defRPr sz="800"/>
            </a:lvl6pPr>
            <a:lvl7pPr marL="3200400" lvl="6" indent="-279400">
              <a:spcBef>
                <a:spcPts val="0"/>
              </a:spcBef>
              <a:spcAft>
                <a:spcPts val="0"/>
              </a:spcAft>
              <a:buSzPts val="800"/>
              <a:buChar char="●"/>
              <a:defRPr sz="800"/>
            </a:lvl7pPr>
            <a:lvl8pPr marL="3657600" lvl="7" indent="-279400">
              <a:spcBef>
                <a:spcPts val="0"/>
              </a:spcBef>
              <a:spcAft>
                <a:spcPts val="0"/>
              </a:spcAft>
              <a:buSzPts val="800"/>
              <a:buChar char="○"/>
              <a:defRPr sz="800"/>
            </a:lvl8pPr>
            <a:lvl9pPr marL="4114800" lvl="8" indent="-279400">
              <a:spcBef>
                <a:spcPts val="0"/>
              </a:spcBef>
              <a:spcAft>
                <a:spcPts val="0"/>
              </a:spcAft>
              <a:buSzPts val="800"/>
              <a:buChar char="■"/>
              <a:defRPr sz="800"/>
            </a:lvl9pPr>
          </a:lstStyle>
          <a:p>
            <a:endParaRPr/>
          </a:p>
        </p:txBody>
      </p:sp>
      <p:sp>
        <p:nvSpPr>
          <p:cNvPr id="263" name="Google Shape;263;p19"/>
          <p:cNvSpPr txBox="1">
            <a:spLocks noGrp="1"/>
          </p:cNvSpPr>
          <p:nvPr>
            <p:ph type="body" idx="13"/>
          </p:nvPr>
        </p:nvSpPr>
        <p:spPr>
          <a:xfrm>
            <a:off x="1676863" y="4031189"/>
            <a:ext cx="1489800" cy="314400"/>
          </a:xfrm>
          <a:prstGeom prst="rect">
            <a:avLst/>
          </a:prstGeom>
        </p:spPr>
        <p:txBody>
          <a:bodyPr spcFirstLastPara="1" wrap="square" lIns="91425" tIns="91425" rIns="91425" bIns="91425" anchor="t" anchorCtr="0">
            <a:noAutofit/>
          </a:bodyPr>
          <a:lstStyle>
            <a:lvl1pPr marL="457200" lvl="0" indent="-279400">
              <a:spcBef>
                <a:spcPts val="0"/>
              </a:spcBef>
              <a:spcAft>
                <a:spcPts val="0"/>
              </a:spcAft>
              <a:buSzPts val="800"/>
              <a:buChar char="●"/>
              <a:defRPr sz="800"/>
            </a:lvl1pPr>
            <a:lvl2pPr marL="914400" lvl="1" indent="-279400">
              <a:spcBef>
                <a:spcPts val="0"/>
              </a:spcBef>
              <a:spcAft>
                <a:spcPts val="0"/>
              </a:spcAft>
              <a:buSzPts val="800"/>
              <a:buChar char="○"/>
              <a:defRPr sz="800"/>
            </a:lvl2pPr>
            <a:lvl3pPr marL="1371600" lvl="2" indent="-279400">
              <a:spcBef>
                <a:spcPts val="0"/>
              </a:spcBef>
              <a:spcAft>
                <a:spcPts val="0"/>
              </a:spcAft>
              <a:buSzPts val="800"/>
              <a:buChar char="■"/>
              <a:defRPr sz="800"/>
            </a:lvl3pPr>
            <a:lvl4pPr marL="1828800" lvl="3" indent="-279400">
              <a:spcBef>
                <a:spcPts val="0"/>
              </a:spcBef>
              <a:spcAft>
                <a:spcPts val="0"/>
              </a:spcAft>
              <a:buSzPts val="800"/>
              <a:buChar char="●"/>
              <a:defRPr sz="800"/>
            </a:lvl4pPr>
            <a:lvl5pPr marL="2286000" lvl="4" indent="-279400">
              <a:spcBef>
                <a:spcPts val="0"/>
              </a:spcBef>
              <a:spcAft>
                <a:spcPts val="0"/>
              </a:spcAft>
              <a:buSzPts val="800"/>
              <a:buChar char="○"/>
              <a:defRPr sz="800"/>
            </a:lvl5pPr>
            <a:lvl6pPr marL="2743200" lvl="5" indent="-279400">
              <a:spcBef>
                <a:spcPts val="0"/>
              </a:spcBef>
              <a:spcAft>
                <a:spcPts val="0"/>
              </a:spcAft>
              <a:buSzPts val="800"/>
              <a:buChar char="■"/>
              <a:defRPr sz="800"/>
            </a:lvl6pPr>
            <a:lvl7pPr marL="3200400" lvl="6" indent="-279400">
              <a:spcBef>
                <a:spcPts val="0"/>
              </a:spcBef>
              <a:spcAft>
                <a:spcPts val="0"/>
              </a:spcAft>
              <a:buSzPts val="800"/>
              <a:buChar char="●"/>
              <a:defRPr sz="800"/>
            </a:lvl7pPr>
            <a:lvl8pPr marL="3657600" lvl="7" indent="-279400">
              <a:spcBef>
                <a:spcPts val="0"/>
              </a:spcBef>
              <a:spcAft>
                <a:spcPts val="0"/>
              </a:spcAft>
              <a:buSzPts val="800"/>
              <a:buChar char="○"/>
              <a:defRPr sz="800"/>
            </a:lvl8pPr>
            <a:lvl9pPr marL="4114800" lvl="8" indent="-279400">
              <a:spcBef>
                <a:spcPts val="0"/>
              </a:spcBef>
              <a:spcAft>
                <a:spcPts val="0"/>
              </a:spcAft>
              <a:buSzPts val="800"/>
              <a:buChar char="■"/>
              <a:defRPr sz="800"/>
            </a:lvl9pPr>
          </a:lstStyle>
          <a:p>
            <a:endParaRPr/>
          </a:p>
        </p:txBody>
      </p:sp>
      <p:sp>
        <p:nvSpPr>
          <p:cNvPr id="264" name="Google Shape;264;p19"/>
          <p:cNvSpPr txBox="1">
            <a:spLocks noGrp="1"/>
          </p:cNvSpPr>
          <p:nvPr>
            <p:ph type="body" idx="14"/>
          </p:nvPr>
        </p:nvSpPr>
        <p:spPr>
          <a:xfrm>
            <a:off x="3156254" y="4379255"/>
            <a:ext cx="1489800" cy="314400"/>
          </a:xfrm>
          <a:prstGeom prst="rect">
            <a:avLst/>
          </a:prstGeom>
        </p:spPr>
        <p:txBody>
          <a:bodyPr spcFirstLastPara="1" wrap="square" lIns="91425" tIns="91425" rIns="91425" bIns="91425" anchor="t" anchorCtr="0">
            <a:noAutofit/>
          </a:bodyPr>
          <a:lstStyle>
            <a:lvl1pPr marL="457200" lvl="0" indent="-279400">
              <a:spcBef>
                <a:spcPts val="0"/>
              </a:spcBef>
              <a:spcAft>
                <a:spcPts val="0"/>
              </a:spcAft>
              <a:buSzPts val="800"/>
              <a:buChar char="●"/>
              <a:defRPr sz="800"/>
            </a:lvl1pPr>
            <a:lvl2pPr marL="914400" lvl="1" indent="-279400">
              <a:spcBef>
                <a:spcPts val="0"/>
              </a:spcBef>
              <a:spcAft>
                <a:spcPts val="0"/>
              </a:spcAft>
              <a:buSzPts val="800"/>
              <a:buChar char="○"/>
              <a:defRPr sz="800"/>
            </a:lvl2pPr>
            <a:lvl3pPr marL="1371600" lvl="2" indent="-279400">
              <a:spcBef>
                <a:spcPts val="0"/>
              </a:spcBef>
              <a:spcAft>
                <a:spcPts val="0"/>
              </a:spcAft>
              <a:buSzPts val="800"/>
              <a:buChar char="■"/>
              <a:defRPr sz="800"/>
            </a:lvl3pPr>
            <a:lvl4pPr marL="1828800" lvl="3" indent="-279400">
              <a:spcBef>
                <a:spcPts val="0"/>
              </a:spcBef>
              <a:spcAft>
                <a:spcPts val="0"/>
              </a:spcAft>
              <a:buSzPts val="800"/>
              <a:buChar char="●"/>
              <a:defRPr sz="800"/>
            </a:lvl4pPr>
            <a:lvl5pPr marL="2286000" lvl="4" indent="-279400">
              <a:spcBef>
                <a:spcPts val="0"/>
              </a:spcBef>
              <a:spcAft>
                <a:spcPts val="0"/>
              </a:spcAft>
              <a:buSzPts val="800"/>
              <a:buChar char="○"/>
              <a:defRPr sz="800"/>
            </a:lvl5pPr>
            <a:lvl6pPr marL="2743200" lvl="5" indent="-279400">
              <a:spcBef>
                <a:spcPts val="0"/>
              </a:spcBef>
              <a:spcAft>
                <a:spcPts val="0"/>
              </a:spcAft>
              <a:buSzPts val="800"/>
              <a:buChar char="■"/>
              <a:defRPr sz="800"/>
            </a:lvl6pPr>
            <a:lvl7pPr marL="3200400" lvl="6" indent="-279400">
              <a:spcBef>
                <a:spcPts val="0"/>
              </a:spcBef>
              <a:spcAft>
                <a:spcPts val="0"/>
              </a:spcAft>
              <a:buSzPts val="800"/>
              <a:buChar char="●"/>
              <a:defRPr sz="800"/>
            </a:lvl7pPr>
            <a:lvl8pPr marL="3657600" lvl="7" indent="-279400">
              <a:spcBef>
                <a:spcPts val="0"/>
              </a:spcBef>
              <a:spcAft>
                <a:spcPts val="0"/>
              </a:spcAft>
              <a:buSzPts val="800"/>
              <a:buChar char="○"/>
              <a:defRPr sz="800"/>
            </a:lvl8pPr>
            <a:lvl9pPr marL="4114800" lvl="8" indent="-279400">
              <a:spcBef>
                <a:spcPts val="0"/>
              </a:spcBef>
              <a:spcAft>
                <a:spcPts val="0"/>
              </a:spcAft>
              <a:buSzPts val="800"/>
              <a:buChar char="■"/>
              <a:defRPr sz="800"/>
            </a:lvl9pPr>
          </a:lstStyle>
          <a:p>
            <a:endParaRPr/>
          </a:p>
        </p:txBody>
      </p:sp>
      <p:sp>
        <p:nvSpPr>
          <p:cNvPr id="265" name="Google Shape;265;p19"/>
          <p:cNvSpPr txBox="1">
            <a:spLocks noGrp="1"/>
          </p:cNvSpPr>
          <p:nvPr>
            <p:ph type="body" idx="15"/>
          </p:nvPr>
        </p:nvSpPr>
        <p:spPr>
          <a:xfrm>
            <a:off x="3879515" y="4031189"/>
            <a:ext cx="1489800" cy="314400"/>
          </a:xfrm>
          <a:prstGeom prst="rect">
            <a:avLst/>
          </a:prstGeom>
        </p:spPr>
        <p:txBody>
          <a:bodyPr spcFirstLastPara="1" wrap="square" lIns="91425" tIns="91425" rIns="91425" bIns="91425" anchor="t" anchorCtr="0">
            <a:noAutofit/>
          </a:bodyPr>
          <a:lstStyle>
            <a:lvl1pPr marL="457200" lvl="0" indent="-279400">
              <a:spcBef>
                <a:spcPts val="0"/>
              </a:spcBef>
              <a:spcAft>
                <a:spcPts val="0"/>
              </a:spcAft>
              <a:buSzPts val="800"/>
              <a:buChar char="●"/>
              <a:defRPr sz="800"/>
            </a:lvl1pPr>
            <a:lvl2pPr marL="914400" lvl="1" indent="-279400">
              <a:spcBef>
                <a:spcPts val="0"/>
              </a:spcBef>
              <a:spcAft>
                <a:spcPts val="0"/>
              </a:spcAft>
              <a:buSzPts val="800"/>
              <a:buChar char="○"/>
              <a:defRPr sz="800"/>
            </a:lvl2pPr>
            <a:lvl3pPr marL="1371600" lvl="2" indent="-279400">
              <a:spcBef>
                <a:spcPts val="0"/>
              </a:spcBef>
              <a:spcAft>
                <a:spcPts val="0"/>
              </a:spcAft>
              <a:buSzPts val="800"/>
              <a:buChar char="■"/>
              <a:defRPr sz="800"/>
            </a:lvl3pPr>
            <a:lvl4pPr marL="1828800" lvl="3" indent="-279400">
              <a:spcBef>
                <a:spcPts val="0"/>
              </a:spcBef>
              <a:spcAft>
                <a:spcPts val="0"/>
              </a:spcAft>
              <a:buSzPts val="800"/>
              <a:buChar char="●"/>
              <a:defRPr sz="800"/>
            </a:lvl4pPr>
            <a:lvl5pPr marL="2286000" lvl="4" indent="-279400">
              <a:spcBef>
                <a:spcPts val="0"/>
              </a:spcBef>
              <a:spcAft>
                <a:spcPts val="0"/>
              </a:spcAft>
              <a:buSzPts val="800"/>
              <a:buChar char="○"/>
              <a:defRPr sz="800"/>
            </a:lvl5pPr>
            <a:lvl6pPr marL="2743200" lvl="5" indent="-279400">
              <a:spcBef>
                <a:spcPts val="0"/>
              </a:spcBef>
              <a:spcAft>
                <a:spcPts val="0"/>
              </a:spcAft>
              <a:buSzPts val="800"/>
              <a:buChar char="■"/>
              <a:defRPr sz="800"/>
            </a:lvl6pPr>
            <a:lvl7pPr marL="3200400" lvl="6" indent="-279400">
              <a:spcBef>
                <a:spcPts val="0"/>
              </a:spcBef>
              <a:spcAft>
                <a:spcPts val="0"/>
              </a:spcAft>
              <a:buSzPts val="800"/>
              <a:buChar char="●"/>
              <a:defRPr sz="800"/>
            </a:lvl7pPr>
            <a:lvl8pPr marL="3657600" lvl="7" indent="-279400">
              <a:spcBef>
                <a:spcPts val="0"/>
              </a:spcBef>
              <a:spcAft>
                <a:spcPts val="0"/>
              </a:spcAft>
              <a:buSzPts val="800"/>
              <a:buChar char="○"/>
              <a:defRPr sz="800"/>
            </a:lvl8pPr>
            <a:lvl9pPr marL="4114800" lvl="8" indent="-279400">
              <a:spcBef>
                <a:spcPts val="0"/>
              </a:spcBef>
              <a:spcAft>
                <a:spcPts val="0"/>
              </a:spcAft>
              <a:buSzPts val="800"/>
              <a:buChar char="■"/>
              <a:defRPr sz="800"/>
            </a:lvl9pPr>
          </a:lstStyle>
          <a:p>
            <a:endParaRPr/>
          </a:p>
        </p:txBody>
      </p:sp>
      <p:sp>
        <p:nvSpPr>
          <p:cNvPr id="266" name="Google Shape;266;p19"/>
          <p:cNvSpPr txBox="1">
            <a:spLocks noGrp="1"/>
          </p:cNvSpPr>
          <p:nvPr>
            <p:ph type="body" idx="16"/>
          </p:nvPr>
        </p:nvSpPr>
        <p:spPr>
          <a:xfrm>
            <a:off x="5835342" y="4031189"/>
            <a:ext cx="1489800" cy="314400"/>
          </a:xfrm>
          <a:prstGeom prst="rect">
            <a:avLst/>
          </a:prstGeom>
        </p:spPr>
        <p:txBody>
          <a:bodyPr spcFirstLastPara="1" wrap="square" lIns="91425" tIns="91425" rIns="91425" bIns="91425" anchor="t" anchorCtr="0">
            <a:noAutofit/>
          </a:bodyPr>
          <a:lstStyle>
            <a:lvl1pPr marL="457200" lvl="0" indent="-279400">
              <a:spcBef>
                <a:spcPts val="0"/>
              </a:spcBef>
              <a:spcAft>
                <a:spcPts val="0"/>
              </a:spcAft>
              <a:buSzPts val="800"/>
              <a:buChar char="●"/>
              <a:defRPr sz="800"/>
            </a:lvl1pPr>
            <a:lvl2pPr marL="914400" lvl="1" indent="-279400">
              <a:spcBef>
                <a:spcPts val="0"/>
              </a:spcBef>
              <a:spcAft>
                <a:spcPts val="0"/>
              </a:spcAft>
              <a:buSzPts val="800"/>
              <a:buChar char="○"/>
              <a:defRPr sz="800"/>
            </a:lvl2pPr>
            <a:lvl3pPr marL="1371600" lvl="2" indent="-279400">
              <a:spcBef>
                <a:spcPts val="0"/>
              </a:spcBef>
              <a:spcAft>
                <a:spcPts val="0"/>
              </a:spcAft>
              <a:buSzPts val="800"/>
              <a:buChar char="■"/>
              <a:defRPr sz="800"/>
            </a:lvl3pPr>
            <a:lvl4pPr marL="1828800" lvl="3" indent="-279400">
              <a:spcBef>
                <a:spcPts val="0"/>
              </a:spcBef>
              <a:spcAft>
                <a:spcPts val="0"/>
              </a:spcAft>
              <a:buSzPts val="800"/>
              <a:buChar char="●"/>
              <a:defRPr sz="800"/>
            </a:lvl4pPr>
            <a:lvl5pPr marL="2286000" lvl="4" indent="-279400">
              <a:spcBef>
                <a:spcPts val="0"/>
              </a:spcBef>
              <a:spcAft>
                <a:spcPts val="0"/>
              </a:spcAft>
              <a:buSzPts val="800"/>
              <a:buChar char="○"/>
              <a:defRPr sz="800"/>
            </a:lvl5pPr>
            <a:lvl6pPr marL="2743200" lvl="5" indent="-279400">
              <a:spcBef>
                <a:spcPts val="0"/>
              </a:spcBef>
              <a:spcAft>
                <a:spcPts val="0"/>
              </a:spcAft>
              <a:buSzPts val="800"/>
              <a:buChar char="■"/>
              <a:defRPr sz="800"/>
            </a:lvl6pPr>
            <a:lvl7pPr marL="3200400" lvl="6" indent="-279400">
              <a:spcBef>
                <a:spcPts val="0"/>
              </a:spcBef>
              <a:spcAft>
                <a:spcPts val="0"/>
              </a:spcAft>
              <a:buSzPts val="800"/>
              <a:buChar char="●"/>
              <a:defRPr sz="800"/>
            </a:lvl7pPr>
            <a:lvl8pPr marL="3657600" lvl="7" indent="-279400">
              <a:spcBef>
                <a:spcPts val="0"/>
              </a:spcBef>
              <a:spcAft>
                <a:spcPts val="0"/>
              </a:spcAft>
              <a:buSzPts val="800"/>
              <a:buChar char="○"/>
              <a:defRPr sz="800"/>
            </a:lvl8pPr>
            <a:lvl9pPr marL="4114800" lvl="8" indent="-279400">
              <a:spcBef>
                <a:spcPts val="0"/>
              </a:spcBef>
              <a:spcAft>
                <a:spcPts val="0"/>
              </a:spcAft>
              <a:buSzPts val="800"/>
              <a:buChar char="■"/>
              <a:defRPr sz="800"/>
            </a:lvl9pPr>
          </a:lstStyle>
          <a:p>
            <a:endParaRPr/>
          </a:p>
        </p:txBody>
      </p:sp>
      <p:sp>
        <p:nvSpPr>
          <p:cNvPr id="267" name="Google Shape;267;p19"/>
          <p:cNvSpPr txBox="1">
            <a:spLocks noGrp="1"/>
          </p:cNvSpPr>
          <p:nvPr>
            <p:ph type="body" idx="17"/>
          </p:nvPr>
        </p:nvSpPr>
        <p:spPr>
          <a:xfrm>
            <a:off x="7300272" y="4031189"/>
            <a:ext cx="1489800" cy="314400"/>
          </a:xfrm>
          <a:prstGeom prst="rect">
            <a:avLst/>
          </a:prstGeom>
        </p:spPr>
        <p:txBody>
          <a:bodyPr spcFirstLastPara="1" wrap="square" lIns="91425" tIns="91425" rIns="91425" bIns="91425" anchor="t" anchorCtr="0">
            <a:noAutofit/>
          </a:bodyPr>
          <a:lstStyle>
            <a:lvl1pPr marL="457200" lvl="0" indent="-279400">
              <a:spcBef>
                <a:spcPts val="0"/>
              </a:spcBef>
              <a:spcAft>
                <a:spcPts val="0"/>
              </a:spcAft>
              <a:buSzPts val="800"/>
              <a:buChar char="●"/>
              <a:defRPr sz="800"/>
            </a:lvl1pPr>
            <a:lvl2pPr marL="914400" lvl="1" indent="-279400">
              <a:spcBef>
                <a:spcPts val="0"/>
              </a:spcBef>
              <a:spcAft>
                <a:spcPts val="0"/>
              </a:spcAft>
              <a:buSzPts val="800"/>
              <a:buChar char="○"/>
              <a:defRPr sz="800"/>
            </a:lvl2pPr>
            <a:lvl3pPr marL="1371600" lvl="2" indent="-279400">
              <a:spcBef>
                <a:spcPts val="0"/>
              </a:spcBef>
              <a:spcAft>
                <a:spcPts val="0"/>
              </a:spcAft>
              <a:buSzPts val="800"/>
              <a:buChar char="■"/>
              <a:defRPr sz="800"/>
            </a:lvl3pPr>
            <a:lvl4pPr marL="1828800" lvl="3" indent="-279400">
              <a:spcBef>
                <a:spcPts val="0"/>
              </a:spcBef>
              <a:spcAft>
                <a:spcPts val="0"/>
              </a:spcAft>
              <a:buSzPts val="800"/>
              <a:buChar char="●"/>
              <a:defRPr sz="800"/>
            </a:lvl4pPr>
            <a:lvl5pPr marL="2286000" lvl="4" indent="-279400">
              <a:spcBef>
                <a:spcPts val="0"/>
              </a:spcBef>
              <a:spcAft>
                <a:spcPts val="0"/>
              </a:spcAft>
              <a:buSzPts val="800"/>
              <a:buChar char="○"/>
              <a:defRPr sz="800"/>
            </a:lvl5pPr>
            <a:lvl6pPr marL="2743200" lvl="5" indent="-279400">
              <a:spcBef>
                <a:spcPts val="0"/>
              </a:spcBef>
              <a:spcAft>
                <a:spcPts val="0"/>
              </a:spcAft>
              <a:buSzPts val="800"/>
              <a:buChar char="■"/>
              <a:defRPr sz="800"/>
            </a:lvl6pPr>
            <a:lvl7pPr marL="3200400" lvl="6" indent="-279400">
              <a:spcBef>
                <a:spcPts val="0"/>
              </a:spcBef>
              <a:spcAft>
                <a:spcPts val="0"/>
              </a:spcAft>
              <a:buSzPts val="800"/>
              <a:buChar char="●"/>
              <a:defRPr sz="800"/>
            </a:lvl7pPr>
            <a:lvl8pPr marL="3657600" lvl="7" indent="-279400">
              <a:spcBef>
                <a:spcPts val="0"/>
              </a:spcBef>
              <a:spcAft>
                <a:spcPts val="0"/>
              </a:spcAft>
              <a:buSzPts val="800"/>
              <a:buChar char="○"/>
              <a:defRPr sz="800"/>
            </a:lvl8pPr>
            <a:lvl9pPr marL="4114800" lvl="8" indent="-279400">
              <a:spcBef>
                <a:spcPts val="0"/>
              </a:spcBef>
              <a:spcAft>
                <a:spcPts val="0"/>
              </a:spcAft>
              <a:buSzPts val="800"/>
              <a:buChar char="■"/>
              <a:defRPr sz="800"/>
            </a:lvl9pPr>
          </a:lstStyle>
          <a:p>
            <a:endParaRPr/>
          </a:p>
        </p:txBody>
      </p:sp>
      <p:sp>
        <p:nvSpPr>
          <p:cNvPr id="268" name="Google Shape;268;p19"/>
          <p:cNvSpPr txBox="1">
            <a:spLocks noGrp="1"/>
          </p:cNvSpPr>
          <p:nvPr>
            <p:ph type="body" idx="18"/>
          </p:nvPr>
        </p:nvSpPr>
        <p:spPr>
          <a:xfrm>
            <a:off x="5213426" y="4379255"/>
            <a:ext cx="1489800" cy="314400"/>
          </a:xfrm>
          <a:prstGeom prst="rect">
            <a:avLst/>
          </a:prstGeom>
        </p:spPr>
        <p:txBody>
          <a:bodyPr spcFirstLastPara="1" wrap="square" lIns="91425" tIns="91425" rIns="91425" bIns="91425" anchor="t" anchorCtr="0">
            <a:noAutofit/>
          </a:bodyPr>
          <a:lstStyle>
            <a:lvl1pPr marL="457200" lvl="0" indent="-279400">
              <a:spcBef>
                <a:spcPts val="0"/>
              </a:spcBef>
              <a:spcAft>
                <a:spcPts val="0"/>
              </a:spcAft>
              <a:buSzPts val="800"/>
              <a:buChar char="●"/>
              <a:defRPr sz="800"/>
            </a:lvl1pPr>
            <a:lvl2pPr marL="914400" lvl="1" indent="-279400">
              <a:spcBef>
                <a:spcPts val="0"/>
              </a:spcBef>
              <a:spcAft>
                <a:spcPts val="0"/>
              </a:spcAft>
              <a:buSzPts val="800"/>
              <a:buChar char="○"/>
              <a:defRPr sz="800"/>
            </a:lvl2pPr>
            <a:lvl3pPr marL="1371600" lvl="2" indent="-279400">
              <a:spcBef>
                <a:spcPts val="0"/>
              </a:spcBef>
              <a:spcAft>
                <a:spcPts val="0"/>
              </a:spcAft>
              <a:buSzPts val="800"/>
              <a:buChar char="■"/>
              <a:defRPr sz="800"/>
            </a:lvl3pPr>
            <a:lvl4pPr marL="1828800" lvl="3" indent="-279400">
              <a:spcBef>
                <a:spcPts val="0"/>
              </a:spcBef>
              <a:spcAft>
                <a:spcPts val="0"/>
              </a:spcAft>
              <a:buSzPts val="800"/>
              <a:buChar char="●"/>
              <a:defRPr sz="800"/>
            </a:lvl4pPr>
            <a:lvl5pPr marL="2286000" lvl="4" indent="-279400">
              <a:spcBef>
                <a:spcPts val="0"/>
              </a:spcBef>
              <a:spcAft>
                <a:spcPts val="0"/>
              </a:spcAft>
              <a:buSzPts val="800"/>
              <a:buChar char="○"/>
              <a:defRPr sz="800"/>
            </a:lvl5pPr>
            <a:lvl6pPr marL="2743200" lvl="5" indent="-279400">
              <a:spcBef>
                <a:spcPts val="0"/>
              </a:spcBef>
              <a:spcAft>
                <a:spcPts val="0"/>
              </a:spcAft>
              <a:buSzPts val="800"/>
              <a:buChar char="■"/>
              <a:defRPr sz="800"/>
            </a:lvl6pPr>
            <a:lvl7pPr marL="3200400" lvl="6" indent="-279400">
              <a:spcBef>
                <a:spcPts val="0"/>
              </a:spcBef>
              <a:spcAft>
                <a:spcPts val="0"/>
              </a:spcAft>
              <a:buSzPts val="800"/>
              <a:buChar char="●"/>
              <a:defRPr sz="800"/>
            </a:lvl7pPr>
            <a:lvl8pPr marL="3657600" lvl="7" indent="-279400">
              <a:spcBef>
                <a:spcPts val="0"/>
              </a:spcBef>
              <a:spcAft>
                <a:spcPts val="0"/>
              </a:spcAft>
              <a:buSzPts val="800"/>
              <a:buChar char="○"/>
              <a:defRPr sz="800"/>
            </a:lvl8pPr>
            <a:lvl9pPr marL="4114800" lvl="8" indent="-279400">
              <a:spcBef>
                <a:spcPts val="0"/>
              </a:spcBef>
              <a:spcAft>
                <a:spcPts val="0"/>
              </a:spcAft>
              <a:buSzPts val="800"/>
              <a:buChar char="■"/>
              <a:defRPr sz="800"/>
            </a:lvl9pPr>
          </a:lstStyle>
          <a:p>
            <a:endParaRPr/>
          </a:p>
        </p:txBody>
      </p:sp>
      <p:sp>
        <p:nvSpPr>
          <p:cNvPr id="269" name="Google Shape;269;p19"/>
          <p:cNvSpPr/>
          <p:nvPr/>
        </p:nvSpPr>
        <p:spPr>
          <a:xfrm>
            <a:off x="8345421" y="287925"/>
            <a:ext cx="489000" cy="502500"/>
          </a:xfrm>
          <a:prstGeom prst="rect">
            <a:avLst/>
          </a:pr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exend"/>
              <a:ea typeface="Lexend"/>
              <a:cs typeface="Lexend"/>
              <a:sym typeface="Lexend"/>
            </a:endParaRPr>
          </a:p>
        </p:txBody>
      </p:sp>
      <p:sp>
        <p:nvSpPr>
          <p:cNvPr id="270" name="Google Shape;270;p19"/>
          <p:cNvSpPr txBox="1">
            <a:spLocks noGrp="1"/>
          </p:cNvSpPr>
          <p:nvPr>
            <p:ph type="sldNum" idx="12"/>
          </p:nvPr>
        </p:nvSpPr>
        <p:spPr>
          <a:xfrm>
            <a:off x="8333701" y="298859"/>
            <a:ext cx="489000" cy="502500"/>
          </a:xfrm>
          <a:prstGeom prst="rect">
            <a:avLst/>
          </a:prstGeom>
        </p:spPr>
        <p:txBody>
          <a:bodyPr spcFirstLastPara="1" wrap="square" lIns="91425" tIns="91425" rIns="91425" bIns="91425" anchor="ctr" anchorCtr="0">
            <a:noAutofit/>
          </a:bodyPr>
          <a:lstStyle>
            <a:lvl1pPr lvl="0">
              <a:buNone/>
              <a:defRPr>
                <a:solidFill>
                  <a:schemeClr val="dk1"/>
                </a:solidFill>
              </a:defRPr>
            </a:lvl1pPr>
            <a:lvl2pPr lvl="1">
              <a:buNone/>
              <a:defRPr>
                <a:solidFill>
                  <a:schemeClr val="dk1"/>
                </a:solidFill>
              </a:defRPr>
            </a:lvl2pPr>
            <a:lvl3pPr lvl="2">
              <a:buNone/>
              <a:defRPr>
                <a:solidFill>
                  <a:schemeClr val="dk1"/>
                </a:solidFill>
              </a:defRPr>
            </a:lvl3pPr>
            <a:lvl4pPr lvl="3">
              <a:buNone/>
              <a:defRPr>
                <a:solidFill>
                  <a:schemeClr val="dk1"/>
                </a:solidFill>
              </a:defRPr>
            </a:lvl4pPr>
            <a:lvl5pPr lvl="4">
              <a:buNone/>
              <a:defRPr>
                <a:solidFill>
                  <a:schemeClr val="dk1"/>
                </a:solidFill>
              </a:defRPr>
            </a:lvl5pPr>
            <a:lvl6pPr lvl="5">
              <a:buNone/>
              <a:defRPr>
                <a:solidFill>
                  <a:schemeClr val="dk1"/>
                </a:solidFill>
              </a:defRPr>
            </a:lvl6pPr>
            <a:lvl7pPr lvl="6">
              <a:buNone/>
              <a:defRPr>
                <a:solidFill>
                  <a:schemeClr val="dk1"/>
                </a:solidFill>
              </a:defRPr>
            </a:lvl7pPr>
            <a:lvl8pPr lvl="7">
              <a:buNone/>
              <a:defRPr>
                <a:solidFill>
                  <a:schemeClr val="dk1"/>
                </a:solidFill>
              </a:defRPr>
            </a:lvl8pPr>
            <a:lvl9pPr lvl="8">
              <a:buNone/>
              <a:defRPr>
                <a:solidFill>
                  <a:schemeClr val="dk1"/>
                </a:solidFill>
              </a:defRPr>
            </a:lvl9pPr>
          </a:lstStyle>
          <a:p>
            <a:pPr marL="0" lvl="0" indent="0" algn="ctr" rtl="0">
              <a:spcBef>
                <a:spcPts val="0"/>
              </a:spcBef>
              <a:spcAft>
                <a:spcPts val="0"/>
              </a:spcAft>
              <a:buNone/>
            </a:pPr>
            <a:fld id="{00000000-1234-1234-1234-123412341234}" type="slidenum">
              <a:rPr lang="en"/>
              <a:t>‹#›</a:t>
            </a:fld>
            <a:endParaRPr/>
          </a:p>
        </p:txBody>
      </p:sp>
      <p:sp>
        <p:nvSpPr>
          <p:cNvPr id="271" name="Google Shape;271;p19"/>
          <p:cNvSpPr/>
          <p:nvPr/>
        </p:nvSpPr>
        <p:spPr>
          <a:xfrm>
            <a:off x="301794" y="301050"/>
            <a:ext cx="6609300" cy="606600"/>
          </a:xfrm>
          <a:prstGeom prst="rect">
            <a:avLst/>
          </a:pr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exend"/>
              <a:ea typeface="Lexend"/>
              <a:cs typeface="Lexend"/>
              <a:sym typeface="Lexend"/>
            </a:endParaRPr>
          </a:p>
        </p:txBody>
      </p:sp>
      <p:sp>
        <p:nvSpPr>
          <p:cNvPr id="272" name="Google Shape;272;p19"/>
          <p:cNvSpPr txBox="1">
            <a:spLocks noGrp="1"/>
          </p:cNvSpPr>
          <p:nvPr>
            <p:ph type="title"/>
          </p:nvPr>
        </p:nvSpPr>
        <p:spPr>
          <a:xfrm>
            <a:off x="279173" y="338025"/>
            <a:ext cx="6582300" cy="675300"/>
          </a:xfrm>
          <a:prstGeom prst="rect">
            <a:avLst/>
          </a:prstGeom>
        </p:spPr>
        <p:txBody>
          <a:bodyPr spcFirstLastPara="1" wrap="square" lIns="91425" tIns="91425" rIns="91425" bIns="91425" anchor="t" anchorCtr="0">
            <a:normAutofit/>
          </a:bodyPr>
          <a:lstStyle>
            <a:lvl1pPr lvl="0">
              <a:spcBef>
                <a:spcPts val="0"/>
              </a:spcBef>
              <a:spcAft>
                <a:spcPts val="0"/>
              </a:spcAft>
              <a:buSzPts val="34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Q&amp;A/Outro Slide">
  <p:cSld name="TITLE_3_1_1_1_1_1_1_1_1_1_1_1_1_1_1">
    <p:spTree>
      <p:nvGrpSpPr>
        <p:cNvPr id="1" name="Shape 273"/>
        <p:cNvGrpSpPr/>
        <p:nvPr/>
      </p:nvGrpSpPr>
      <p:grpSpPr>
        <a:xfrm>
          <a:off x="0" y="0"/>
          <a:ext cx="0" cy="0"/>
          <a:chOff x="0" y="0"/>
          <a:chExt cx="0" cy="0"/>
        </a:xfrm>
      </p:grpSpPr>
      <p:sp>
        <p:nvSpPr>
          <p:cNvPr id="274" name="Google Shape;274;p20"/>
          <p:cNvSpPr/>
          <p:nvPr/>
        </p:nvSpPr>
        <p:spPr>
          <a:xfrm>
            <a:off x="4316871" y="2841579"/>
            <a:ext cx="1052100" cy="1086900"/>
          </a:xfrm>
          <a:prstGeom prst="rect">
            <a:avLst/>
          </a:pr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exend"/>
              <a:ea typeface="Lexend"/>
              <a:cs typeface="Lexend"/>
              <a:sym typeface="Lexend"/>
            </a:endParaRPr>
          </a:p>
        </p:txBody>
      </p:sp>
      <p:sp>
        <p:nvSpPr>
          <p:cNvPr id="275" name="Google Shape;275;p20"/>
          <p:cNvSpPr/>
          <p:nvPr/>
        </p:nvSpPr>
        <p:spPr>
          <a:xfrm>
            <a:off x="2213760" y="2848150"/>
            <a:ext cx="2101800" cy="543300"/>
          </a:xfrm>
          <a:prstGeom prst="rect">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exend"/>
              <a:ea typeface="Lexend"/>
              <a:cs typeface="Lexend"/>
              <a:sym typeface="Lexend"/>
            </a:endParaRPr>
          </a:p>
        </p:txBody>
      </p:sp>
      <p:sp>
        <p:nvSpPr>
          <p:cNvPr id="276" name="Google Shape;276;p20"/>
          <p:cNvSpPr/>
          <p:nvPr/>
        </p:nvSpPr>
        <p:spPr>
          <a:xfrm>
            <a:off x="1172300" y="1208200"/>
            <a:ext cx="3146100" cy="1639800"/>
          </a:xfrm>
          <a:prstGeom prst="rect">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exend"/>
              <a:ea typeface="Lexend"/>
              <a:cs typeface="Lexend"/>
              <a:sym typeface="Lexend"/>
            </a:endParaRPr>
          </a:p>
        </p:txBody>
      </p:sp>
      <p:sp>
        <p:nvSpPr>
          <p:cNvPr id="277" name="Google Shape;277;p20"/>
          <p:cNvSpPr txBox="1">
            <a:spLocks noGrp="1"/>
          </p:cNvSpPr>
          <p:nvPr>
            <p:ph type="title"/>
          </p:nvPr>
        </p:nvSpPr>
        <p:spPr>
          <a:xfrm>
            <a:off x="1172300" y="1208200"/>
            <a:ext cx="3146100" cy="1639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7200"/>
              <a:buNone/>
              <a:defRPr sz="7200"/>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sp>
        <p:nvSpPr>
          <p:cNvPr id="278" name="Google Shape;278;p20"/>
          <p:cNvSpPr/>
          <p:nvPr/>
        </p:nvSpPr>
        <p:spPr>
          <a:xfrm>
            <a:off x="4316873" y="2300152"/>
            <a:ext cx="528900" cy="543300"/>
          </a:xfrm>
          <a:prstGeom prst="rect">
            <a:avLst/>
          </a:pr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exend"/>
              <a:ea typeface="Lexend"/>
              <a:cs typeface="Lexend"/>
              <a:sym typeface="Lexend"/>
            </a:endParaRPr>
          </a:p>
        </p:txBody>
      </p:sp>
      <p:sp>
        <p:nvSpPr>
          <p:cNvPr id="279" name="Google Shape;279;p20"/>
          <p:cNvSpPr txBox="1">
            <a:spLocks noGrp="1"/>
          </p:cNvSpPr>
          <p:nvPr>
            <p:ph type="title" idx="2"/>
          </p:nvPr>
        </p:nvSpPr>
        <p:spPr>
          <a:xfrm>
            <a:off x="4316875" y="2841575"/>
            <a:ext cx="1052100" cy="10869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7200"/>
              <a:buNone/>
              <a:defRPr sz="7200"/>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sp>
        <p:nvSpPr>
          <p:cNvPr id="280" name="Google Shape;280;p20"/>
          <p:cNvSpPr/>
          <p:nvPr/>
        </p:nvSpPr>
        <p:spPr>
          <a:xfrm>
            <a:off x="8345421" y="287925"/>
            <a:ext cx="489000" cy="502500"/>
          </a:xfrm>
          <a:prstGeom prst="rect">
            <a:avLst/>
          </a:pr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exend"/>
              <a:ea typeface="Lexend"/>
              <a:cs typeface="Lexend"/>
              <a:sym typeface="Lexend"/>
            </a:endParaRPr>
          </a:p>
        </p:txBody>
      </p:sp>
      <p:sp>
        <p:nvSpPr>
          <p:cNvPr id="281" name="Google Shape;281;p20"/>
          <p:cNvSpPr txBox="1">
            <a:spLocks noGrp="1"/>
          </p:cNvSpPr>
          <p:nvPr>
            <p:ph type="sldNum" idx="12"/>
          </p:nvPr>
        </p:nvSpPr>
        <p:spPr>
          <a:xfrm>
            <a:off x="8333701" y="298859"/>
            <a:ext cx="489000" cy="502500"/>
          </a:xfrm>
          <a:prstGeom prst="rect">
            <a:avLst/>
          </a:prstGeom>
        </p:spPr>
        <p:txBody>
          <a:bodyPr spcFirstLastPara="1" wrap="square" lIns="91425" tIns="91425" rIns="91425" bIns="91425" anchor="ctr" anchorCtr="0">
            <a:noAutofit/>
          </a:bodyPr>
          <a:lstStyle>
            <a:lvl1pPr lvl="0">
              <a:buNone/>
              <a:defRPr>
                <a:solidFill>
                  <a:schemeClr val="dk1"/>
                </a:solidFill>
              </a:defRPr>
            </a:lvl1pPr>
            <a:lvl2pPr lvl="1">
              <a:buNone/>
              <a:defRPr>
                <a:solidFill>
                  <a:schemeClr val="dk1"/>
                </a:solidFill>
              </a:defRPr>
            </a:lvl2pPr>
            <a:lvl3pPr lvl="2">
              <a:buNone/>
              <a:defRPr>
                <a:solidFill>
                  <a:schemeClr val="dk1"/>
                </a:solidFill>
              </a:defRPr>
            </a:lvl3pPr>
            <a:lvl4pPr lvl="3">
              <a:buNone/>
              <a:defRPr>
                <a:solidFill>
                  <a:schemeClr val="dk1"/>
                </a:solidFill>
              </a:defRPr>
            </a:lvl4pPr>
            <a:lvl5pPr lvl="4">
              <a:buNone/>
              <a:defRPr>
                <a:solidFill>
                  <a:schemeClr val="dk1"/>
                </a:solidFill>
              </a:defRPr>
            </a:lvl5pPr>
            <a:lvl6pPr lvl="5">
              <a:buNone/>
              <a:defRPr>
                <a:solidFill>
                  <a:schemeClr val="dk1"/>
                </a:solidFill>
              </a:defRPr>
            </a:lvl6pPr>
            <a:lvl7pPr lvl="6">
              <a:buNone/>
              <a:defRPr>
                <a:solidFill>
                  <a:schemeClr val="dk1"/>
                </a:solidFill>
              </a:defRPr>
            </a:lvl7pPr>
            <a:lvl8pPr lvl="7">
              <a:buNone/>
              <a:defRPr>
                <a:solidFill>
                  <a:schemeClr val="dk1"/>
                </a:solidFill>
              </a:defRPr>
            </a:lvl8pPr>
            <a:lvl9pPr lvl="8">
              <a:buNone/>
              <a:defRPr>
                <a:solidFill>
                  <a:schemeClr val="dk1"/>
                </a:solidFill>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hree storyboards">
  <p:cSld name="TITLE_3_1">
    <p:spTree>
      <p:nvGrpSpPr>
        <p:cNvPr id="1" name="Shape 18"/>
        <p:cNvGrpSpPr/>
        <p:nvPr/>
      </p:nvGrpSpPr>
      <p:grpSpPr>
        <a:xfrm>
          <a:off x="0" y="0"/>
          <a:ext cx="0" cy="0"/>
          <a:chOff x="0" y="0"/>
          <a:chExt cx="0" cy="0"/>
        </a:xfrm>
      </p:grpSpPr>
      <p:sp>
        <p:nvSpPr>
          <p:cNvPr id="19" name="Google Shape;19;p3"/>
          <p:cNvSpPr/>
          <p:nvPr/>
        </p:nvSpPr>
        <p:spPr>
          <a:xfrm>
            <a:off x="304800" y="3161075"/>
            <a:ext cx="2851500" cy="1679100"/>
          </a:xfrm>
          <a:prstGeom prst="rect">
            <a:avLst/>
          </a:pr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exend"/>
              <a:ea typeface="Lexend"/>
              <a:cs typeface="Lexend"/>
              <a:sym typeface="Lexend"/>
            </a:endParaRPr>
          </a:p>
        </p:txBody>
      </p:sp>
      <p:sp>
        <p:nvSpPr>
          <p:cNvPr id="20" name="Google Shape;20;p3"/>
          <p:cNvSpPr/>
          <p:nvPr/>
        </p:nvSpPr>
        <p:spPr>
          <a:xfrm>
            <a:off x="5999150" y="3161050"/>
            <a:ext cx="2840100" cy="1679100"/>
          </a:xfrm>
          <a:prstGeom prst="rect">
            <a:avLst/>
          </a:pr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exend"/>
              <a:ea typeface="Lexend"/>
              <a:cs typeface="Lexend"/>
              <a:sym typeface="Lexend"/>
            </a:endParaRPr>
          </a:p>
        </p:txBody>
      </p:sp>
      <p:sp>
        <p:nvSpPr>
          <p:cNvPr id="21" name="Google Shape;21;p3"/>
          <p:cNvSpPr/>
          <p:nvPr/>
        </p:nvSpPr>
        <p:spPr>
          <a:xfrm>
            <a:off x="3156175" y="3161150"/>
            <a:ext cx="2851500" cy="1679100"/>
          </a:xfrm>
          <a:prstGeom prst="rect">
            <a:avLst/>
          </a:pr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exend"/>
              <a:ea typeface="Lexend"/>
              <a:cs typeface="Lexend"/>
              <a:sym typeface="Lexend"/>
            </a:endParaRPr>
          </a:p>
        </p:txBody>
      </p:sp>
      <p:sp>
        <p:nvSpPr>
          <p:cNvPr id="22" name="Google Shape;22;p3"/>
          <p:cNvSpPr txBox="1">
            <a:spLocks noGrp="1"/>
          </p:cNvSpPr>
          <p:nvPr>
            <p:ph type="subTitle" idx="1"/>
          </p:nvPr>
        </p:nvSpPr>
        <p:spPr>
          <a:xfrm>
            <a:off x="314208" y="3134376"/>
            <a:ext cx="2816100" cy="543000"/>
          </a:xfrm>
          <a:prstGeom prst="rect">
            <a:avLst/>
          </a:prstGeom>
        </p:spPr>
        <p:txBody>
          <a:bodyPr spcFirstLastPara="1" wrap="square" lIns="91425" tIns="91425" rIns="91425" bIns="91425" anchor="t" anchorCtr="0">
            <a:noAutofit/>
          </a:bodyPr>
          <a:lstStyle>
            <a:lvl1pPr lvl="0">
              <a:spcBef>
                <a:spcPts val="0"/>
              </a:spcBef>
              <a:spcAft>
                <a:spcPts val="0"/>
              </a:spcAft>
              <a:buSzPts val="20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3"/>
          <p:cNvSpPr>
            <a:spLocks noGrp="1"/>
          </p:cNvSpPr>
          <p:nvPr>
            <p:ph type="pic" idx="2"/>
          </p:nvPr>
        </p:nvSpPr>
        <p:spPr>
          <a:xfrm>
            <a:off x="307625" y="1316450"/>
            <a:ext cx="2851500" cy="1844700"/>
          </a:xfrm>
          <a:prstGeom prst="rect">
            <a:avLst/>
          </a:prstGeom>
          <a:noFill/>
          <a:ln w="19050" cap="flat" cmpd="sng">
            <a:solidFill>
              <a:schemeClr val="dk1"/>
            </a:solidFill>
            <a:prstDash val="solid"/>
            <a:round/>
            <a:headEnd type="none" w="sm" len="sm"/>
            <a:tailEnd type="none" w="sm" len="sm"/>
          </a:ln>
        </p:spPr>
      </p:sp>
      <p:sp>
        <p:nvSpPr>
          <p:cNvPr id="24" name="Google Shape;24;p3"/>
          <p:cNvSpPr txBox="1">
            <a:spLocks noGrp="1"/>
          </p:cNvSpPr>
          <p:nvPr>
            <p:ph type="body" idx="3"/>
          </p:nvPr>
        </p:nvSpPr>
        <p:spPr>
          <a:xfrm>
            <a:off x="316485" y="3761317"/>
            <a:ext cx="2688600" cy="10983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a:lvl1pPr>
            <a:lvl2pPr marL="914400" lvl="1" indent="-304800">
              <a:spcBef>
                <a:spcPts val="0"/>
              </a:spcBef>
              <a:spcAft>
                <a:spcPts val="0"/>
              </a:spcAft>
              <a:buSzPts val="1200"/>
              <a:buChar char="○"/>
              <a:defRPr/>
            </a:lvl2pPr>
            <a:lvl3pPr marL="1371600" lvl="2" indent="-304800">
              <a:spcBef>
                <a:spcPts val="0"/>
              </a:spcBef>
              <a:spcAft>
                <a:spcPts val="0"/>
              </a:spcAft>
              <a:buSzPts val="1200"/>
              <a:buChar char="■"/>
              <a:defRPr/>
            </a:lvl3pPr>
            <a:lvl4pPr marL="1828800" lvl="3" indent="-304800">
              <a:spcBef>
                <a:spcPts val="0"/>
              </a:spcBef>
              <a:spcAft>
                <a:spcPts val="0"/>
              </a:spcAft>
              <a:buSzPts val="1200"/>
              <a:buChar char="●"/>
              <a:defRPr/>
            </a:lvl4pPr>
            <a:lvl5pPr marL="2286000" lvl="4" indent="-304800">
              <a:spcBef>
                <a:spcPts val="0"/>
              </a:spcBef>
              <a:spcAft>
                <a:spcPts val="0"/>
              </a:spcAft>
              <a:buSzPts val="1200"/>
              <a:buChar char="○"/>
              <a:defRPr/>
            </a:lvl5pPr>
            <a:lvl6pPr marL="2743200" lvl="5" indent="-304800">
              <a:spcBef>
                <a:spcPts val="0"/>
              </a:spcBef>
              <a:spcAft>
                <a:spcPts val="0"/>
              </a:spcAft>
              <a:buSzPts val="1200"/>
              <a:buChar char="■"/>
              <a:defRPr/>
            </a:lvl6pPr>
            <a:lvl7pPr marL="3200400" lvl="6" indent="-304800">
              <a:spcBef>
                <a:spcPts val="0"/>
              </a:spcBef>
              <a:spcAft>
                <a:spcPts val="0"/>
              </a:spcAft>
              <a:buSzPts val="1200"/>
              <a:buChar char="●"/>
              <a:defRPr/>
            </a:lvl7pPr>
            <a:lvl8pPr marL="3657600" lvl="7" indent="-304800">
              <a:spcBef>
                <a:spcPts val="0"/>
              </a:spcBef>
              <a:spcAft>
                <a:spcPts val="0"/>
              </a:spcAft>
              <a:buSzPts val="1200"/>
              <a:buChar char="○"/>
              <a:defRPr/>
            </a:lvl8pPr>
            <a:lvl9pPr marL="4114800" lvl="8" indent="-304800">
              <a:spcBef>
                <a:spcPts val="0"/>
              </a:spcBef>
              <a:spcAft>
                <a:spcPts val="0"/>
              </a:spcAft>
              <a:buSzPts val="1200"/>
              <a:buChar char="■"/>
              <a:defRPr/>
            </a:lvl9pPr>
          </a:lstStyle>
          <a:p>
            <a:endParaRPr/>
          </a:p>
        </p:txBody>
      </p:sp>
      <p:sp>
        <p:nvSpPr>
          <p:cNvPr id="25" name="Google Shape;25;p3"/>
          <p:cNvSpPr>
            <a:spLocks noGrp="1"/>
          </p:cNvSpPr>
          <p:nvPr>
            <p:ph type="pic" idx="4"/>
          </p:nvPr>
        </p:nvSpPr>
        <p:spPr>
          <a:xfrm>
            <a:off x="3159125" y="1316450"/>
            <a:ext cx="2851500" cy="1844700"/>
          </a:xfrm>
          <a:prstGeom prst="rect">
            <a:avLst/>
          </a:prstGeom>
          <a:noFill/>
          <a:ln w="19050" cap="flat" cmpd="sng">
            <a:solidFill>
              <a:schemeClr val="dk1"/>
            </a:solidFill>
            <a:prstDash val="solid"/>
            <a:round/>
            <a:headEnd type="none" w="sm" len="sm"/>
            <a:tailEnd type="none" w="sm" len="sm"/>
          </a:ln>
        </p:spPr>
      </p:sp>
      <p:sp>
        <p:nvSpPr>
          <p:cNvPr id="26" name="Google Shape;26;p3"/>
          <p:cNvSpPr>
            <a:spLocks noGrp="1"/>
          </p:cNvSpPr>
          <p:nvPr>
            <p:ph type="pic" idx="5"/>
          </p:nvPr>
        </p:nvSpPr>
        <p:spPr>
          <a:xfrm>
            <a:off x="6010625" y="1316450"/>
            <a:ext cx="2828700" cy="1844700"/>
          </a:xfrm>
          <a:prstGeom prst="rect">
            <a:avLst/>
          </a:prstGeom>
          <a:noFill/>
          <a:ln w="19050" cap="flat" cmpd="sng">
            <a:solidFill>
              <a:schemeClr val="dk1"/>
            </a:solidFill>
            <a:prstDash val="solid"/>
            <a:round/>
            <a:headEnd type="none" w="sm" len="sm"/>
            <a:tailEnd type="none" w="sm" len="sm"/>
          </a:ln>
        </p:spPr>
      </p:sp>
      <p:sp>
        <p:nvSpPr>
          <p:cNvPr id="27" name="Google Shape;27;p3"/>
          <p:cNvSpPr/>
          <p:nvPr/>
        </p:nvSpPr>
        <p:spPr>
          <a:xfrm>
            <a:off x="8345421" y="287925"/>
            <a:ext cx="489000" cy="502500"/>
          </a:xfrm>
          <a:prstGeom prst="rect">
            <a:avLst/>
          </a:pr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exend"/>
              <a:ea typeface="Lexend"/>
              <a:cs typeface="Lexend"/>
              <a:sym typeface="Lexend"/>
            </a:endParaRPr>
          </a:p>
        </p:txBody>
      </p:sp>
      <p:sp>
        <p:nvSpPr>
          <p:cNvPr id="28" name="Google Shape;28;p3"/>
          <p:cNvSpPr txBox="1">
            <a:spLocks noGrp="1"/>
          </p:cNvSpPr>
          <p:nvPr>
            <p:ph type="sldNum" idx="12"/>
          </p:nvPr>
        </p:nvSpPr>
        <p:spPr>
          <a:xfrm>
            <a:off x="8333701" y="298859"/>
            <a:ext cx="489000" cy="502500"/>
          </a:xfrm>
          <a:prstGeom prst="rect">
            <a:avLst/>
          </a:prstGeom>
        </p:spPr>
        <p:txBody>
          <a:bodyPr spcFirstLastPara="1" wrap="square" lIns="91425" tIns="91425" rIns="91425" bIns="91425" anchor="ctr" anchorCtr="0">
            <a:noAutofit/>
          </a:bodyPr>
          <a:lstStyle>
            <a:lvl1pPr lvl="0">
              <a:buNone/>
              <a:defRPr>
                <a:solidFill>
                  <a:schemeClr val="dk1"/>
                </a:solidFill>
              </a:defRPr>
            </a:lvl1pPr>
            <a:lvl2pPr lvl="1">
              <a:buNone/>
              <a:defRPr>
                <a:solidFill>
                  <a:schemeClr val="dk1"/>
                </a:solidFill>
              </a:defRPr>
            </a:lvl2pPr>
            <a:lvl3pPr lvl="2">
              <a:buNone/>
              <a:defRPr>
                <a:solidFill>
                  <a:schemeClr val="dk1"/>
                </a:solidFill>
              </a:defRPr>
            </a:lvl3pPr>
            <a:lvl4pPr lvl="3">
              <a:buNone/>
              <a:defRPr>
                <a:solidFill>
                  <a:schemeClr val="dk1"/>
                </a:solidFill>
              </a:defRPr>
            </a:lvl4pPr>
            <a:lvl5pPr lvl="4">
              <a:buNone/>
              <a:defRPr>
                <a:solidFill>
                  <a:schemeClr val="dk1"/>
                </a:solidFill>
              </a:defRPr>
            </a:lvl5pPr>
            <a:lvl6pPr lvl="5">
              <a:buNone/>
              <a:defRPr>
                <a:solidFill>
                  <a:schemeClr val="dk1"/>
                </a:solidFill>
              </a:defRPr>
            </a:lvl6pPr>
            <a:lvl7pPr lvl="6">
              <a:buNone/>
              <a:defRPr>
                <a:solidFill>
                  <a:schemeClr val="dk1"/>
                </a:solidFill>
              </a:defRPr>
            </a:lvl7pPr>
            <a:lvl8pPr lvl="7">
              <a:buNone/>
              <a:defRPr>
                <a:solidFill>
                  <a:schemeClr val="dk1"/>
                </a:solidFill>
              </a:defRPr>
            </a:lvl8pPr>
            <a:lvl9pPr lvl="8">
              <a:buNone/>
              <a:defRPr>
                <a:solidFill>
                  <a:schemeClr val="dk1"/>
                </a:solidFill>
              </a:defRPr>
            </a:lvl9pPr>
          </a:lstStyle>
          <a:p>
            <a:pPr marL="0" lvl="0" indent="0" algn="ctr" rtl="0">
              <a:spcBef>
                <a:spcPts val="0"/>
              </a:spcBef>
              <a:spcAft>
                <a:spcPts val="0"/>
              </a:spcAft>
              <a:buNone/>
            </a:pPr>
            <a:fld id="{00000000-1234-1234-1234-123412341234}" type="slidenum">
              <a:rPr lang="en"/>
              <a:t>‹#›</a:t>
            </a:fld>
            <a:endParaRPr/>
          </a:p>
        </p:txBody>
      </p:sp>
      <p:sp>
        <p:nvSpPr>
          <p:cNvPr id="29" name="Google Shape;29;p3"/>
          <p:cNvSpPr/>
          <p:nvPr/>
        </p:nvSpPr>
        <p:spPr>
          <a:xfrm>
            <a:off x="304800" y="305325"/>
            <a:ext cx="2851500" cy="1009200"/>
          </a:xfrm>
          <a:prstGeom prst="rect">
            <a:avLst/>
          </a:pr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exend"/>
              <a:ea typeface="Lexend"/>
              <a:cs typeface="Lexend"/>
              <a:sym typeface="Lexend"/>
            </a:endParaRPr>
          </a:p>
        </p:txBody>
      </p:sp>
      <p:sp>
        <p:nvSpPr>
          <p:cNvPr id="30" name="Google Shape;30;p3"/>
          <p:cNvSpPr/>
          <p:nvPr/>
        </p:nvSpPr>
        <p:spPr>
          <a:xfrm>
            <a:off x="3159125" y="811350"/>
            <a:ext cx="1159500" cy="502500"/>
          </a:xfrm>
          <a:prstGeom prst="rect">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exend"/>
              <a:ea typeface="Lexend"/>
              <a:cs typeface="Lexend"/>
              <a:sym typeface="Lexend"/>
            </a:endParaRPr>
          </a:p>
        </p:txBody>
      </p:sp>
      <p:sp>
        <p:nvSpPr>
          <p:cNvPr id="31" name="Google Shape;31;p3"/>
          <p:cNvSpPr txBox="1">
            <a:spLocks noGrp="1"/>
          </p:cNvSpPr>
          <p:nvPr>
            <p:ph type="title"/>
          </p:nvPr>
        </p:nvSpPr>
        <p:spPr>
          <a:xfrm>
            <a:off x="328518" y="361238"/>
            <a:ext cx="2720700" cy="1131300"/>
          </a:xfrm>
          <a:prstGeom prst="rect">
            <a:avLst/>
          </a:prstGeom>
        </p:spPr>
        <p:txBody>
          <a:bodyPr spcFirstLastPara="1" wrap="square" lIns="91425" tIns="91425" rIns="91425" bIns="91425" anchor="t" anchorCtr="0">
            <a:normAutofit/>
          </a:bodyPr>
          <a:lstStyle>
            <a:lvl1pPr lvl="0">
              <a:spcBef>
                <a:spcPts val="0"/>
              </a:spcBef>
              <a:spcAft>
                <a:spcPts val="0"/>
              </a:spcAft>
              <a:buSzPts val="34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32" name="Google Shape;32;p3"/>
          <p:cNvSpPr txBox="1">
            <a:spLocks noGrp="1"/>
          </p:cNvSpPr>
          <p:nvPr>
            <p:ph type="subTitle" idx="6"/>
          </p:nvPr>
        </p:nvSpPr>
        <p:spPr>
          <a:xfrm>
            <a:off x="3156683" y="3134376"/>
            <a:ext cx="2816100" cy="543000"/>
          </a:xfrm>
          <a:prstGeom prst="rect">
            <a:avLst/>
          </a:prstGeom>
        </p:spPr>
        <p:txBody>
          <a:bodyPr spcFirstLastPara="1" wrap="square" lIns="91425" tIns="91425" rIns="91425" bIns="91425" anchor="t" anchorCtr="0">
            <a:noAutofit/>
          </a:bodyPr>
          <a:lstStyle>
            <a:lvl1pPr lvl="0">
              <a:spcBef>
                <a:spcPts val="0"/>
              </a:spcBef>
              <a:spcAft>
                <a:spcPts val="0"/>
              </a:spcAft>
              <a:buSzPts val="20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 name="Google Shape;33;p3"/>
          <p:cNvSpPr txBox="1">
            <a:spLocks noGrp="1"/>
          </p:cNvSpPr>
          <p:nvPr>
            <p:ph type="body" idx="7"/>
          </p:nvPr>
        </p:nvSpPr>
        <p:spPr>
          <a:xfrm>
            <a:off x="3158960" y="3761317"/>
            <a:ext cx="2688600" cy="10983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a:lvl1pPr>
            <a:lvl2pPr marL="914400" lvl="1" indent="-304800">
              <a:spcBef>
                <a:spcPts val="0"/>
              </a:spcBef>
              <a:spcAft>
                <a:spcPts val="0"/>
              </a:spcAft>
              <a:buSzPts val="1200"/>
              <a:buChar char="○"/>
              <a:defRPr/>
            </a:lvl2pPr>
            <a:lvl3pPr marL="1371600" lvl="2" indent="-304800">
              <a:spcBef>
                <a:spcPts val="0"/>
              </a:spcBef>
              <a:spcAft>
                <a:spcPts val="0"/>
              </a:spcAft>
              <a:buSzPts val="1200"/>
              <a:buChar char="■"/>
              <a:defRPr/>
            </a:lvl3pPr>
            <a:lvl4pPr marL="1828800" lvl="3" indent="-304800">
              <a:spcBef>
                <a:spcPts val="0"/>
              </a:spcBef>
              <a:spcAft>
                <a:spcPts val="0"/>
              </a:spcAft>
              <a:buSzPts val="1200"/>
              <a:buChar char="●"/>
              <a:defRPr/>
            </a:lvl4pPr>
            <a:lvl5pPr marL="2286000" lvl="4" indent="-304800">
              <a:spcBef>
                <a:spcPts val="0"/>
              </a:spcBef>
              <a:spcAft>
                <a:spcPts val="0"/>
              </a:spcAft>
              <a:buSzPts val="1200"/>
              <a:buChar char="○"/>
              <a:defRPr/>
            </a:lvl5pPr>
            <a:lvl6pPr marL="2743200" lvl="5" indent="-304800">
              <a:spcBef>
                <a:spcPts val="0"/>
              </a:spcBef>
              <a:spcAft>
                <a:spcPts val="0"/>
              </a:spcAft>
              <a:buSzPts val="1200"/>
              <a:buChar char="■"/>
              <a:defRPr/>
            </a:lvl6pPr>
            <a:lvl7pPr marL="3200400" lvl="6" indent="-304800">
              <a:spcBef>
                <a:spcPts val="0"/>
              </a:spcBef>
              <a:spcAft>
                <a:spcPts val="0"/>
              </a:spcAft>
              <a:buSzPts val="1200"/>
              <a:buChar char="●"/>
              <a:defRPr/>
            </a:lvl7pPr>
            <a:lvl8pPr marL="3657600" lvl="7" indent="-304800">
              <a:spcBef>
                <a:spcPts val="0"/>
              </a:spcBef>
              <a:spcAft>
                <a:spcPts val="0"/>
              </a:spcAft>
              <a:buSzPts val="1200"/>
              <a:buChar char="○"/>
              <a:defRPr/>
            </a:lvl8pPr>
            <a:lvl9pPr marL="4114800" lvl="8" indent="-304800">
              <a:spcBef>
                <a:spcPts val="0"/>
              </a:spcBef>
              <a:spcAft>
                <a:spcPts val="0"/>
              </a:spcAft>
              <a:buSzPts val="1200"/>
              <a:buChar char="■"/>
              <a:defRPr/>
            </a:lvl9pPr>
          </a:lstStyle>
          <a:p>
            <a:endParaRPr/>
          </a:p>
        </p:txBody>
      </p:sp>
      <p:sp>
        <p:nvSpPr>
          <p:cNvPr id="34" name="Google Shape;34;p3"/>
          <p:cNvSpPr txBox="1">
            <a:spLocks noGrp="1"/>
          </p:cNvSpPr>
          <p:nvPr>
            <p:ph type="subTitle" idx="8"/>
          </p:nvPr>
        </p:nvSpPr>
        <p:spPr>
          <a:xfrm>
            <a:off x="6007809" y="3134376"/>
            <a:ext cx="2816100" cy="543000"/>
          </a:xfrm>
          <a:prstGeom prst="rect">
            <a:avLst/>
          </a:prstGeom>
        </p:spPr>
        <p:txBody>
          <a:bodyPr spcFirstLastPara="1" wrap="square" lIns="91425" tIns="91425" rIns="91425" bIns="91425" anchor="t" anchorCtr="0">
            <a:noAutofit/>
          </a:bodyPr>
          <a:lstStyle>
            <a:lvl1pPr lvl="0">
              <a:spcBef>
                <a:spcPts val="0"/>
              </a:spcBef>
              <a:spcAft>
                <a:spcPts val="0"/>
              </a:spcAft>
              <a:buSzPts val="20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3"/>
          <p:cNvSpPr txBox="1">
            <a:spLocks noGrp="1"/>
          </p:cNvSpPr>
          <p:nvPr>
            <p:ph type="body" idx="9"/>
          </p:nvPr>
        </p:nvSpPr>
        <p:spPr>
          <a:xfrm>
            <a:off x="6010085" y="3761317"/>
            <a:ext cx="2688600" cy="10983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a:lvl1pPr>
            <a:lvl2pPr marL="914400" lvl="1" indent="-304800">
              <a:spcBef>
                <a:spcPts val="0"/>
              </a:spcBef>
              <a:spcAft>
                <a:spcPts val="0"/>
              </a:spcAft>
              <a:buSzPts val="1200"/>
              <a:buChar char="○"/>
              <a:defRPr/>
            </a:lvl2pPr>
            <a:lvl3pPr marL="1371600" lvl="2" indent="-304800">
              <a:spcBef>
                <a:spcPts val="0"/>
              </a:spcBef>
              <a:spcAft>
                <a:spcPts val="0"/>
              </a:spcAft>
              <a:buSzPts val="1200"/>
              <a:buChar char="■"/>
              <a:defRPr/>
            </a:lvl3pPr>
            <a:lvl4pPr marL="1828800" lvl="3" indent="-304800">
              <a:spcBef>
                <a:spcPts val="0"/>
              </a:spcBef>
              <a:spcAft>
                <a:spcPts val="0"/>
              </a:spcAft>
              <a:buSzPts val="1200"/>
              <a:buChar char="●"/>
              <a:defRPr/>
            </a:lvl4pPr>
            <a:lvl5pPr marL="2286000" lvl="4" indent="-304800">
              <a:spcBef>
                <a:spcPts val="0"/>
              </a:spcBef>
              <a:spcAft>
                <a:spcPts val="0"/>
              </a:spcAft>
              <a:buSzPts val="1200"/>
              <a:buChar char="○"/>
              <a:defRPr/>
            </a:lvl5pPr>
            <a:lvl6pPr marL="2743200" lvl="5" indent="-304800">
              <a:spcBef>
                <a:spcPts val="0"/>
              </a:spcBef>
              <a:spcAft>
                <a:spcPts val="0"/>
              </a:spcAft>
              <a:buSzPts val="1200"/>
              <a:buChar char="■"/>
              <a:defRPr/>
            </a:lvl6pPr>
            <a:lvl7pPr marL="3200400" lvl="6" indent="-304800">
              <a:spcBef>
                <a:spcPts val="0"/>
              </a:spcBef>
              <a:spcAft>
                <a:spcPts val="0"/>
              </a:spcAft>
              <a:buSzPts val="1200"/>
              <a:buChar char="●"/>
              <a:defRPr/>
            </a:lvl7pPr>
            <a:lvl8pPr marL="3657600" lvl="7" indent="-304800">
              <a:spcBef>
                <a:spcPts val="0"/>
              </a:spcBef>
              <a:spcAft>
                <a:spcPts val="0"/>
              </a:spcAft>
              <a:buSzPts val="1200"/>
              <a:buChar char="○"/>
              <a:defRPr/>
            </a:lvl8pPr>
            <a:lvl9pPr marL="4114800" lvl="8" indent="-304800">
              <a:spcBef>
                <a:spcPts val="0"/>
              </a:spcBef>
              <a:spcAft>
                <a:spcPts val="0"/>
              </a:spcAft>
              <a:buSzPts val="1200"/>
              <a:buChar char="■"/>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lank">
  <p:cSld name="CUSTOM_20">
    <p:spTree>
      <p:nvGrpSpPr>
        <p:cNvPr id="1" name="Shape 282"/>
        <p:cNvGrpSpPr/>
        <p:nvPr/>
      </p:nvGrpSpPr>
      <p:grpSpPr>
        <a:xfrm>
          <a:off x="0" y="0"/>
          <a:ext cx="0" cy="0"/>
          <a:chOff x="0" y="0"/>
          <a:chExt cx="0" cy="0"/>
        </a:xfrm>
      </p:grpSpPr>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slide">
  <p:cSld name="CUSTOM_2">
    <p:spTree>
      <p:nvGrpSpPr>
        <p:cNvPr id="1" name="Shape 283"/>
        <p:cNvGrpSpPr/>
        <p:nvPr/>
      </p:nvGrpSpPr>
      <p:grpSpPr>
        <a:xfrm>
          <a:off x="0" y="0"/>
          <a:ext cx="0" cy="0"/>
          <a:chOff x="0" y="0"/>
          <a:chExt cx="0" cy="0"/>
        </a:xfrm>
      </p:grpSpPr>
      <p:sp>
        <p:nvSpPr>
          <p:cNvPr id="284" name="Google Shape;284;p22"/>
          <p:cNvSpPr/>
          <p:nvPr/>
        </p:nvSpPr>
        <p:spPr>
          <a:xfrm>
            <a:off x="1822200" y="1536600"/>
            <a:ext cx="4986900" cy="1081200"/>
          </a:xfrm>
          <a:prstGeom prst="rect">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exend"/>
              <a:ea typeface="Lexend"/>
              <a:cs typeface="Lexend"/>
              <a:sym typeface="Lexend"/>
            </a:endParaRPr>
          </a:p>
        </p:txBody>
      </p:sp>
      <p:sp>
        <p:nvSpPr>
          <p:cNvPr id="285" name="Google Shape;285;p22"/>
          <p:cNvSpPr txBox="1">
            <a:spLocks noGrp="1"/>
          </p:cNvSpPr>
          <p:nvPr>
            <p:ph type="title"/>
          </p:nvPr>
        </p:nvSpPr>
        <p:spPr>
          <a:xfrm>
            <a:off x="1822300" y="1548425"/>
            <a:ext cx="4986900" cy="710700"/>
          </a:xfrm>
          <a:prstGeom prst="rect">
            <a:avLst/>
          </a:prstGeom>
        </p:spPr>
        <p:txBody>
          <a:bodyPr spcFirstLastPara="1" wrap="square" lIns="91425" tIns="91425" rIns="91425" bIns="91425" anchor="t" anchorCtr="0">
            <a:normAutofit/>
          </a:bodyPr>
          <a:lstStyle>
            <a:lvl1pPr lvl="0">
              <a:spcBef>
                <a:spcPts val="0"/>
              </a:spcBef>
              <a:spcAft>
                <a:spcPts val="0"/>
              </a:spcAft>
              <a:buSzPts val="34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86" name="Google Shape;286;p22"/>
          <p:cNvSpPr/>
          <p:nvPr/>
        </p:nvSpPr>
        <p:spPr>
          <a:xfrm>
            <a:off x="4655406" y="2617800"/>
            <a:ext cx="2159400" cy="989100"/>
          </a:xfrm>
          <a:prstGeom prst="rect">
            <a:avLst/>
          </a:pr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exend"/>
              <a:ea typeface="Lexend"/>
              <a:cs typeface="Lexend"/>
              <a:sym typeface="Lexend"/>
            </a:endParaRPr>
          </a:p>
        </p:txBody>
      </p:sp>
      <p:sp>
        <p:nvSpPr>
          <p:cNvPr id="287" name="Google Shape;287;p22"/>
          <p:cNvSpPr txBox="1">
            <a:spLocks noGrp="1"/>
          </p:cNvSpPr>
          <p:nvPr>
            <p:ph type="subTitle" idx="1"/>
          </p:nvPr>
        </p:nvSpPr>
        <p:spPr>
          <a:xfrm>
            <a:off x="4649825" y="2625603"/>
            <a:ext cx="2159400" cy="488100"/>
          </a:xfrm>
          <a:prstGeom prst="rect">
            <a:avLst/>
          </a:prstGeom>
        </p:spPr>
        <p:txBody>
          <a:bodyPr spcFirstLastPara="1" wrap="square" lIns="91425" tIns="91425" rIns="91425" bIns="91425" anchor="t" anchorCtr="0">
            <a:noAutofit/>
          </a:bodyPr>
          <a:lstStyle>
            <a:lvl1pPr lvl="0">
              <a:spcBef>
                <a:spcPts val="0"/>
              </a:spcBef>
              <a:spcAft>
                <a:spcPts val="0"/>
              </a:spcAft>
              <a:buSzPts val="20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88" name="Google Shape;288;p22"/>
          <p:cNvSpPr/>
          <p:nvPr/>
        </p:nvSpPr>
        <p:spPr>
          <a:xfrm>
            <a:off x="8345421" y="287925"/>
            <a:ext cx="489000" cy="502500"/>
          </a:xfrm>
          <a:prstGeom prst="rect">
            <a:avLst/>
          </a:pr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exend"/>
              <a:ea typeface="Lexend"/>
              <a:cs typeface="Lexend"/>
              <a:sym typeface="Lexend"/>
            </a:endParaRPr>
          </a:p>
        </p:txBody>
      </p:sp>
      <p:sp>
        <p:nvSpPr>
          <p:cNvPr id="289" name="Google Shape;289;p22"/>
          <p:cNvSpPr txBox="1">
            <a:spLocks noGrp="1"/>
          </p:cNvSpPr>
          <p:nvPr>
            <p:ph type="sldNum" idx="12"/>
          </p:nvPr>
        </p:nvSpPr>
        <p:spPr>
          <a:xfrm>
            <a:off x="8333701" y="298859"/>
            <a:ext cx="489000" cy="502500"/>
          </a:xfrm>
          <a:prstGeom prst="rect">
            <a:avLst/>
          </a:prstGeom>
        </p:spPr>
        <p:txBody>
          <a:bodyPr spcFirstLastPara="1" wrap="square" lIns="91425" tIns="91425" rIns="91425" bIns="91425" anchor="ctr" anchorCtr="0">
            <a:noAutofit/>
          </a:bodyPr>
          <a:lstStyle>
            <a:lvl1pPr lvl="0">
              <a:buNone/>
              <a:defRPr>
                <a:solidFill>
                  <a:schemeClr val="dk1"/>
                </a:solidFill>
              </a:defRPr>
            </a:lvl1pPr>
            <a:lvl2pPr lvl="1">
              <a:buNone/>
              <a:defRPr>
                <a:solidFill>
                  <a:schemeClr val="dk1"/>
                </a:solidFill>
              </a:defRPr>
            </a:lvl2pPr>
            <a:lvl3pPr lvl="2">
              <a:buNone/>
              <a:defRPr>
                <a:solidFill>
                  <a:schemeClr val="dk1"/>
                </a:solidFill>
              </a:defRPr>
            </a:lvl3pPr>
            <a:lvl4pPr lvl="3">
              <a:buNone/>
              <a:defRPr>
                <a:solidFill>
                  <a:schemeClr val="dk1"/>
                </a:solidFill>
              </a:defRPr>
            </a:lvl4pPr>
            <a:lvl5pPr lvl="4">
              <a:buNone/>
              <a:defRPr>
                <a:solidFill>
                  <a:schemeClr val="dk1"/>
                </a:solidFill>
              </a:defRPr>
            </a:lvl5pPr>
            <a:lvl6pPr lvl="5">
              <a:buNone/>
              <a:defRPr>
                <a:solidFill>
                  <a:schemeClr val="dk1"/>
                </a:solidFill>
              </a:defRPr>
            </a:lvl6pPr>
            <a:lvl7pPr lvl="6">
              <a:buNone/>
              <a:defRPr>
                <a:solidFill>
                  <a:schemeClr val="dk1"/>
                </a:solidFill>
              </a:defRPr>
            </a:lvl7pPr>
            <a:lvl8pPr lvl="7">
              <a:buNone/>
              <a:defRPr>
                <a:solidFill>
                  <a:schemeClr val="dk1"/>
                </a:solidFill>
              </a:defRPr>
            </a:lvl8pPr>
            <a:lvl9pPr lvl="8">
              <a:buNone/>
              <a:defRPr>
                <a:solidFill>
                  <a:schemeClr val="dk1"/>
                </a:solidFill>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Section header">
  <p:cSld name="CUSTOM_3">
    <p:spTree>
      <p:nvGrpSpPr>
        <p:cNvPr id="1" name="Shape 290"/>
        <p:cNvGrpSpPr/>
        <p:nvPr/>
      </p:nvGrpSpPr>
      <p:grpSpPr>
        <a:xfrm>
          <a:off x="0" y="0"/>
          <a:ext cx="0" cy="0"/>
          <a:chOff x="0" y="0"/>
          <a:chExt cx="0" cy="0"/>
        </a:xfrm>
      </p:grpSpPr>
      <p:sp>
        <p:nvSpPr>
          <p:cNvPr id="291" name="Google Shape;291;p23"/>
          <p:cNvSpPr/>
          <p:nvPr/>
        </p:nvSpPr>
        <p:spPr>
          <a:xfrm>
            <a:off x="1172300" y="1667975"/>
            <a:ext cx="5841600" cy="1639800"/>
          </a:xfrm>
          <a:prstGeom prst="rect">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exend"/>
              <a:ea typeface="Lexend"/>
              <a:cs typeface="Lexend"/>
              <a:sym typeface="Lexend"/>
            </a:endParaRPr>
          </a:p>
        </p:txBody>
      </p:sp>
      <p:sp>
        <p:nvSpPr>
          <p:cNvPr id="292" name="Google Shape;292;p23"/>
          <p:cNvSpPr/>
          <p:nvPr/>
        </p:nvSpPr>
        <p:spPr>
          <a:xfrm>
            <a:off x="7013875" y="2761675"/>
            <a:ext cx="594000" cy="543300"/>
          </a:xfrm>
          <a:prstGeom prst="rect">
            <a:avLst/>
          </a:pr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exend"/>
              <a:ea typeface="Lexend"/>
              <a:cs typeface="Lexend"/>
              <a:sym typeface="Lexend"/>
            </a:endParaRPr>
          </a:p>
        </p:txBody>
      </p:sp>
      <p:sp>
        <p:nvSpPr>
          <p:cNvPr id="293" name="Google Shape;293;p23"/>
          <p:cNvSpPr txBox="1">
            <a:spLocks noGrp="1"/>
          </p:cNvSpPr>
          <p:nvPr>
            <p:ph type="title"/>
          </p:nvPr>
        </p:nvSpPr>
        <p:spPr>
          <a:xfrm>
            <a:off x="1195425" y="1741825"/>
            <a:ext cx="5616600" cy="1733700"/>
          </a:xfrm>
          <a:prstGeom prst="rect">
            <a:avLst/>
          </a:prstGeom>
        </p:spPr>
        <p:txBody>
          <a:bodyPr spcFirstLastPara="1" wrap="square" lIns="91425" tIns="91425" rIns="91425" bIns="91425" anchor="t" anchorCtr="0">
            <a:normAutofit/>
          </a:bodyPr>
          <a:lstStyle>
            <a:lvl1pPr lvl="0">
              <a:spcBef>
                <a:spcPts val="0"/>
              </a:spcBef>
              <a:spcAft>
                <a:spcPts val="0"/>
              </a:spcAft>
              <a:buSzPts val="34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94" name="Google Shape;294;p23"/>
          <p:cNvSpPr/>
          <p:nvPr/>
        </p:nvSpPr>
        <p:spPr>
          <a:xfrm>
            <a:off x="643300" y="1667975"/>
            <a:ext cx="528900" cy="528900"/>
          </a:xfrm>
          <a:prstGeom prst="rect">
            <a:avLst/>
          </a:pr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exend"/>
              <a:ea typeface="Lexend"/>
              <a:cs typeface="Lexend"/>
              <a:sym typeface="Lexend"/>
            </a:endParaRPr>
          </a:p>
        </p:txBody>
      </p:sp>
      <p:sp>
        <p:nvSpPr>
          <p:cNvPr id="295" name="Google Shape;295;p23"/>
          <p:cNvSpPr/>
          <p:nvPr/>
        </p:nvSpPr>
        <p:spPr>
          <a:xfrm>
            <a:off x="8345421" y="287925"/>
            <a:ext cx="489000" cy="502500"/>
          </a:xfrm>
          <a:prstGeom prst="rect">
            <a:avLst/>
          </a:pr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exend"/>
              <a:ea typeface="Lexend"/>
              <a:cs typeface="Lexend"/>
              <a:sym typeface="Lexend"/>
            </a:endParaRPr>
          </a:p>
        </p:txBody>
      </p:sp>
      <p:sp>
        <p:nvSpPr>
          <p:cNvPr id="296" name="Google Shape;296;p23"/>
          <p:cNvSpPr txBox="1">
            <a:spLocks noGrp="1"/>
          </p:cNvSpPr>
          <p:nvPr>
            <p:ph type="sldNum" idx="12"/>
          </p:nvPr>
        </p:nvSpPr>
        <p:spPr>
          <a:xfrm>
            <a:off x="8333701" y="298859"/>
            <a:ext cx="489000" cy="502500"/>
          </a:xfrm>
          <a:prstGeom prst="rect">
            <a:avLst/>
          </a:prstGeom>
        </p:spPr>
        <p:txBody>
          <a:bodyPr spcFirstLastPara="1" wrap="square" lIns="91425" tIns="91425" rIns="91425" bIns="91425" anchor="ctr" anchorCtr="0">
            <a:noAutofit/>
          </a:bodyPr>
          <a:lstStyle>
            <a:lvl1pPr lvl="0">
              <a:buNone/>
              <a:defRPr>
                <a:solidFill>
                  <a:schemeClr val="dk1"/>
                </a:solidFill>
              </a:defRPr>
            </a:lvl1pPr>
            <a:lvl2pPr lvl="1">
              <a:buNone/>
              <a:defRPr>
                <a:solidFill>
                  <a:schemeClr val="dk1"/>
                </a:solidFill>
              </a:defRPr>
            </a:lvl2pPr>
            <a:lvl3pPr lvl="2">
              <a:buNone/>
              <a:defRPr>
                <a:solidFill>
                  <a:schemeClr val="dk1"/>
                </a:solidFill>
              </a:defRPr>
            </a:lvl3pPr>
            <a:lvl4pPr lvl="3">
              <a:buNone/>
              <a:defRPr>
                <a:solidFill>
                  <a:schemeClr val="dk1"/>
                </a:solidFill>
              </a:defRPr>
            </a:lvl4pPr>
            <a:lvl5pPr lvl="4">
              <a:buNone/>
              <a:defRPr>
                <a:solidFill>
                  <a:schemeClr val="dk1"/>
                </a:solidFill>
              </a:defRPr>
            </a:lvl5pPr>
            <a:lvl6pPr lvl="5">
              <a:buNone/>
              <a:defRPr>
                <a:solidFill>
                  <a:schemeClr val="dk1"/>
                </a:solidFill>
              </a:defRPr>
            </a:lvl6pPr>
            <a:lvl7pPr lvl="6">
              <a:buNone/>
              <a:defRPr>
                <a:solidFill>
                  <a:schemeClr val="dk1"/>
                </a:solidFill>
              </a:defRPr>
            </a:lvl7pPr>
            <a:lvl8pPr lvl="7">
              <a:buNone/>
              <a:defRPr>
                <a:solidFill>
                  <a:schemeClr val="dk1"/>
                </a:solidFill>
              </a:defRPr>
            </a:lvl8pPr>
            <a:lvl9pPr lvl="8">
              <a:buNone/>
              <a:defRPr>
                <a:solidFill>
                  <a:schemeClr val="dk1"/>
                </a:solidFill>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two columns">
  <p:cSld name="CUSTOM_4_1">
    <p:spTree>
      <p:nvGrpSpPr>
        <p:cNvPr id="1" name="Shape 297"/>
        <p:cNvGrpSpPr/>
        <p:nvPr/>
      </p:nvGrpSpPr>
      <p:grpSpPr>
        <a:xfrm>
          <a:off x="0" y="0"/>
          <a:ext cx="0" cy="0"/>
          <a:chOff x="0" y="0"/>
          <a:chExt cx="0" cy="0"/>
        </a:xfrm>
      </p:grpSpPr>
      <p:sp>
        <p:nvSpPr>
          <p:cNvPr id="298" name="Google Shape;298;p24"/>
          <p:cNvSpPr/>
          <p:nvPr/>
        </p:nvSpPr>
        <p:spPr>
          <a:xfrm>
            <a:off x="298300" y="1213300"/>
            <a:ext cx="3455100" cy="3260400"/>
          </a:xfrm>
          <a:prstGeom prst="rect">
            <a:avLst/>
          </a:pr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exend"/>
              <a:ea typeface="Lexend"/>
              <a:cs typeface="Lexend"/>
              <a:sym typeface="Lexend"/>
            </a:endParaRPr>
          </a:p>
        </p:txBody>
      </p:sp>
      <p:sp>
        <p:nvSpPr>
          <p:cNvPr id="299" name="Google Shape;299;p24"/>
          <p:cNvSpPr txBox="1">
            <a:spLocks noGrp="1"/>
          </p:cNvSpPr>
          <p:nvPr>
            <p:ph type="body" idx="1"/>
          </p:nvPr>
        </p:nvSpPr>
        <p:spPr>
          <a:xfrm>
            <a:off x="377800" y="1370375"/>
            <a:ext cx="3296100" cy="29229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a:lvl1pPr>
            <a:lvl2pPr marL="914400" lvl="1" indent="-304800">
              <a:spcBef>
                <a:spcPts val="0"/>
              </a:spcBef>
              <a:spcAft>
                <a:spcPts val="0"/>
              </a:spcAft>
              <a:buSzPts val="1200"/>
              <a:buChar char="○"/>
              <a:defRPr/>
            </a:lvl2pPr>
            <a:lvl3pPr marL="1371600" lvl="2" indent="-304800">
              <a:spcBef>
                <a:spcPts val="0"/>
              </a:spcBef>
              <a:spcAft>
                <a:spcPts val="0"/>
              </a:spcAft>
              <a:buSzPts val="1200"/>
              <a:buChar char="■"/>
              <a:defRPr/>
            </a:lvl3pPr>
            <a:lvl4pPr marL="1828800" lvl="3" indent="-304800">
              <a:spcBef>
                <a:spcPts val="0"/>
              </a:spcBef>
              <a:spcAft>
                <a:spcPts val="0"/>
              </a:spcAft>
              <a:buSzPts val="1200"/>
              <a:buChar char="●"/>
              <a:defRPr/>
            </a:lvl4pPr>
            <a:lvl5pPr marL="2286000" lvl="4" indent="-304800">
              <a:spcBef>
                <a:spcPts val="0"/>
              </a:spcBef>
              <a:spcAft>
                <a:spcPts val="0"/>
              </a:spcAft>
              <a:buSzPts val="1200"/>
              <a:buChar char="○"/>
              <a:defRPr/>
            </a:lvl5pPr>
            <a:lvl6pPr marL="2743200" lvl="5" indent="-304800">
              <a:spcBef>
                <a:spcPts val="0"/>
              </a:spcBef>
              <a:spcAft>
                <a:spcPts val="0"/>
              </a:spcAft>
              <a:buSzPts val="1200"/>
              <a:buChar char="■"/>
              <a:defRPr/>
            </a:lvl6pPr>
            <a:lvl7pPr marL="3200400" lvl="6" indent="-304800">
              <a:spcBef>
                <a:spcPts val="0"/>
              </a:spcBef>
              <a:spcAft>
                <a:spcPts val="0"/>
              </a:spcAft>
              <a:buSzPts val="1200"/>
              <a:buChar char="●"/>
              <a:defRPr/>
            </a:lvl7pPr>
            <a:lvl8pPr marL="3657600" lvl="7" indent="-304800">
              <a:spcBef>
                <a:spcPts val="0"/>
              </a:spcBef>
              <a:spcAft>
                <a:spcPts val="0"/>
              </a:spcAft>
              <a:buSzPts val="1200"/>
              <a:buChar char="○"/>
              <a:defRPr/>
            </a:lvl8pPr>
            <a:lvl9pPr marL="4114800" lvl="8" indent="-304800">
              <a:spcBef>
                <a:spcPts val="0"/>
              </a:spcBef>
              <a:spcAft>
                <a:spcPts val="0"/>
              </a:spcAft>
              <a:buSzPts val="1200"/>
              <a:buChar char="■"/>
              <a:defRPr/>
            </a:lvl9pPr>
          </a:lstStyle>
          <a:p>
            <a:endParaRPr/>
          </a:p>
        </p:txBody>
      </p:sp>
      <p:sp>
        <p:nvSpPr>
          <p:cNvPr id="300" name="Google Shape;300;p24"/>
          <p:cNvSpPr/>
          <p:nvPr/>
        </p:nvSpPr>
        <p:spPr>
          <a:xfrm>
            <a:off x="3753400" y="1213300"/>
            <a:ext cx="3455100" cy="3260400"/>
          </a:xfrm>
          <a:prstGeom prst="rect">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exend"/>
              <a:ea typeface="Lexend"/>
              <a:cs typeface="Lexend"/>
              <a:sym typeface="Lexend"/>
            </a:endParaRPr>
          </a:p>
        </p:txBody>
      </p:sp>
      <p:sp>
        <p:nvSpPr>
          <p:cNvPr id="301" name="Google Shape;301;p24"/>
          <p:cNvSpPr txBox="1">
            <a:spLocks noGrp="1"/>
          </p:cNvSpPr>
          <p:nvPr>
            <p:ph type="body" idx="2"/>
          </p:nvPr>
        </p:nvSpPr>
        <p:spPr>
          <a:xfrm>
            <a:off x="3832900" y="1370375"/>
            <a:ext cx="3296100" cy="29229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a:lvl1pPr>
            <a:lvl2pPr marL="914400" lvl="1" indent="-304800">
              <a:spcBef>
                <a:spcPts val="0"/>
              </a:spcBef>
              <a:spcAft>
                <a:spcPts val="0"/>
              </a:spcAft>
              <a:buSzPts val="1200"/>
              <a:buChar char="○"/>
              <a:defRPr/>
            </a:lvl2pPr>
            <a:lvl3pPr marL="1371600" lvl="2" indent="-304800">
              <a:spcBef>
                <a:spcPts val="0"/>
              </a:spcBef>
              <a:spcAft>
                <a:spcPts val="0"/>
              </a:spcAft>
              <a:buSzPts val="1200"/>
              <a:buChar char="■"/>
              <a:defRPr/>
            </a:lvl3pPr>
            <a:lvl4pPr marL="1828800" lvl="3" indent="-304800">
              <a:spcBef>
                <a:spcPts val="0"/>
              </a:spcBef>
              <a:spcAft>
                <a:spcPts val="0"/>
              </a:spcAft>
              <a:buSzPts val="1200"/>
              <a:buChar char="●"/>
              <a:defRPr/>
            </a:lvl4pPr>
            <a:lvl5pPr marL="2286000" lvl="4" indent="-304800">
              <a:spcBef>
                <a:spcPts val="0"/>
              </a:spcBef>
              <a:spcAft>
                <a:spcPts val="0"/>
              </a:spcAft>
              <a:buSzPts val="1200"/>
              <a:buChar char="○"/>
              <a:defRPr/>
            </a:lvl5pPr>
            <a:lvl6pPr marL="2743200" lvl="5" indent="-304800">
              <a:spcBef>
                <a:spcPts val="0"/>
              </a:spcBef>
              <a:spcAft>
                <a:spcPts val="0"/>
              </a:spcAft>
              <a:buSzPts val="1200"/>
              <a:buChar char="■"/>
              <a:defRPr/>
            </a:lvl6pPr>
            <a:lvl7pPr marL="3200400" lvl="6" indent="-304800">
              <a:spcBef>
                <a:spcPts val="0"/>
              </a:spcBef>
              <a:spcAft>
                <a:spcPts val="0"/>
              </a:spcAft>
              <a:buSzPts val="1200"/>
              <a:buChar char="●"/>
              <a:defRPr/>
            </a:lvl7pPr>
            <a:lvl8pPr marL="3657600" lvl="7" indent="-304800">
              <a:spcBef>
                <a:spcPts val="0"/>
              </a:spcBef>
              <a:spcAft>
                <a:spcPts val="0"/>
              </a:spcAft>
              <a:buSzPts val="1200"/>
              <a:buChar char="○"/>
              <a:defRPr/>
            </a:lvl8pPr>
            <a:lvl9pPr marL="4114800" lvl="8" indent="-304800">
              <a:spcBef>
                <a:spcPts val="0"/>
              </a:spcBef>
              <a:spcAft>
                <a:spcPts val="0"/>
              </a:spcAft>
              <a:buSzPts val="1200"/>
              <a:buChar char="■"/>
              <a:defRPr/>
            </a:lvl9pPr>
          </a:lstStyle>
          <a:p>
            <a:endParaRPr/>
          </a:p>
        </p:txBody>
      </p:sp>
      <p:sp>
        <p:nvSpPr>
          <p:cNvPr id="302" name="Google Shape;302;p24"/>
          <p:cNvSpPr/>
          <p:nvPr/>
        </p:nvSpPr>
        <p:spPr>
          <a:xfrm>
            <a:off x="8345421" y="287925"/>
            <a:ext cx="489000" cy="502500"/>
          </a:xfrm>
          <a:prstGeom prst="rect">
            <a:avLst/>
          </a:pr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exend"/>
              <a:ea typeface="Lexend"/>
              <a:cs typeface="Lexend"/>
              <a:sym typeface="Lexend"/>
            </a:endParaRPr>
          </a:p>
        </p:txBody>
      </p:sp>
      <p:sp>
        <p:nvSpPr>
          <p:cNvPr id="303" name="Google Shape;303;p24"/>
          <p:cNvSpPr txBox="1">
            <a:spLocks noGrp="1"/>
          </p:cNvSpPr>
          <p:nvPr>
            <p:ph type="sldNum" idx="12"/>
          </p:nvPr>
        </p:nvSpPr>
        <p:spPr>
          <a:xfrm>
            <a:off x="8333701" y="298859"/>
            <a:ext cx="489000" cy="502500"/>
          </a:xfrm>
          <a:prstGeom prst="rect">
            <a:avLst/>
          </a:prstGeom>
        </p:spPr>
        <p:txBody>
          <a:bodyPr spcFirstLastPara="1" wrap="square" lIns="91425" tIns="91425" rIns="91425" bIns="91425" anchor="ctr" anchorCtr="0">
            <a:noAutofit/>
          </a:bodyPr>
          <a:lstStyle>
            <a:lvl1pPr lvl="0">
              <a:buNone/>
              <a:defRPr>
                <a:solidFill>
                  <a:schemeClr val="dk1"/>
                </a:solidFill>
              </a:defRPr>
            </a:lvl1pPr>
            <a:lvl2pPr lvl="1">
              <a:buNone/>
              <a:defRPr>
                <a:solidFill>
                  <a:schemeClr val="dk1"/>
                </a:solidFill>
              </a:defRPr>
            </a:lvl2pPr>
            <a:lvl3pPr lvl="2">
              <a:buNone/>
              <a:defRPr>
                <a:solidFill>
                  <a:schemeClr val="dk1"/>
                </a:solidFill>
              </a:defRPr>
            </a:lvl3pPr>
            <a:lvl4pPr lvl="3">
              <a:buNone/>
              <a:defRPr>
                <a:solidFill>
                  <a:schemeClr val="dk1"/>
                </a:solidFill>
              </a:defRPr>
            </a:lvl4pPr>
            <a:lvl5pPr lvl="4">
              <a:buNone/>
              <a:defRPr>
                <a:solidFill>
                  <a:schemeClr val="dk1"/>
                </a:solidFill>
              </a:defRPr>
            </a:lvl5pPr>
            <a:lvl6pPr lvl="5">
              <a:buNone/>
              <a:defRPr>
                <a:solidFill>
                  <a:schemeClr val="dk1"/>
                </a:solidFill>
              </a:defRPr>
            </a:lvl6pPr>
            <a:lvl7pPr lvl="6">
              <a:buNone/>
              <a:defRPr>
                <a:solidFill>
                  <a:schemeClr val="dk1"/>
                </a:solidFill>
              </a:defRPr>
            </a:lvl7pPr>
            <a:lvl8pPr lvl="7">
              <a:buNone/>
              <a:defRPr>
                <a:solidFill>
                  <a:schemeClr val="dk1"/>
                </a:solidFill>
              </a:defRPr>
            </a:lvl8pPr>
            <a:lvl9pPr lvl="8">
              <a:buNone/>
              <a:defRPr>
                <a:solidFill>
                  <a:schemeClr val="dk1"/>
                </a:solidFill>
              </a:defRPr>
            </a:lvl9pPr>
          </a:lstStyle>
          <a:p>
            <a:pPr marL="0" lvl="0" indent="0" algn="ctr" rtl="0">
              <a:spcBef>
                <a:spcPts val="0"/>
              </a:spcBef>
              <a:spcAft>
                <a:spcPts val="0"/>
              </a:spcAft>
              <a:buNone/>
            </a:pPr>
            <a:fld id="{00000000-1234-1234-1234-123412341234}" type="slidenum">
              <a:rPr lang="en"/>
              <a:t>‹#›</a:t>
            </a:fld>
            <a:endParaRPr/>
          </a:p>
        </p:txBody>
      </p:sp>
      <p:sp>
        <p:nvSpPr>
          <p:cNvPr id="304" name="Google Shape;304;p24"/>
          <p:cNvSpPr/>
          <p:nvPr/>
        </p:nvSpPr>
        <p:spPr>
          <a:xfrm>
            <a:off x="298300" y="301050"/>
            <a:ext cx="5585100" cy="606600"/>
          </a:xfrm>
          <a:prstGeom prst="rect">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exend"/>
              <a:ea typeface="Lexend"/>
              <a:cs typeface="Lexend"/>
              <a:sym typeface="Lexend"/>
            </a:endParaRPr>
          </a:p>
        </p:txBody>
      </p:sp>
      <p:sp>
        <p:nvSpPr>
          <p:cNvPr id="305" name="Google Shape;305;p24"/>
          <p:cNvSpPr txBox="1">
            <a:spLocks noGrp="1"/>
          </p:cNvSpPr>
          <p:nvPr>
            <p:ph type="title"/>
          </p:nvPr>
        </p:nvSpPr>
        <p:spPr>
          <a:xfrm>
            <a:off x="279185" y="338025"/>
            <a:ext cx="5562300" cy="675300"/>
          </a:xfrm>
          <a:prstGeom prst="rect">
            <a:avLst/>
          </a:prstGeom>
        </p:spPr>
        <p:txBody>
          <a:bodyPr spcFirstLastPara="1" wrap="square" lIns="91425" tIns="91425" rIns="91425" bIns="91425" anchor="t" anchorCtr="0">
            <a:normAutofit/>
          </a:bodyPr>
          <a:lstStyle>
            <a:lvl1pPr lvl="0">
              <a:spcBef>
                <a:spcPts val="0"/>
              </a:spcBef>
              <a:spcAft>
                <a:spcPts val="0"/>
              </a:spcAft>
              <a:buSzPts val="34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only">
  <p:cSld name="CUSTOM_4_1_1">
    <p:spTree>
      <p:nvGrpSpPr>
        <p:cNvPr id="1" name="Shape 306"/>
        <p:cNvGrpSpPr/>
        <p:nvPr/>
      </p:nvGrpSpPr>
      <p:grpSpPr>
        <a:xfrm>
          <a:off x="0" y="0"/>
          <a:ext cx="0" cy="0"/>
          <a:chOff x="0" y="0"/>
          <a:chExt cx="0" cy="0"/>
        </a:xfrm>
      </p:grpSpPr>
      <p:sp>
        <p:nvSpPr>
          <p:cNvPr id="307" name="Google Shape;307;p25"/>
          <p:cNvSpPr/>
          <p:nvPr/>
        </p:nvSpPr>
        <p:spPr>
          <a:xfrm>
            <a:off x="8345421" y="287925"/>
            <a:ext cx="489000" cy="502500"/>
          </a:xfrm>
          <a:prstGeom prst="rect">
            <a:avLst/>
          </a:pr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exend"/>
              <a:ea typeface="Lexend"/>
              <a:cs typeface="Lexend"/>
              <a:sym typeface="Lexend"/>
            </a:endParaRPr>
          </a:p>
        </p:txBody>
      </p:sp>
      <p:sp>
        <p:nvSpPr>
          <p:cNvPr id="308" name="Google Shape;308;p25"/>
          <p:cNvSpPr txBox="1">
            <a:spLocks noGrp="1"/>
          </p:cNvSpPr>
          <p:nvPr>
            <p:ph type="sldNum" idx="12"/>
          </p:nvPr>
        </p:nvSpPr>
        <p:spPr>
          <a:xfrm>
            <a:off x="8333701" y="298859"/>
            <a:ext cx="489000" cy="502500"/>
          </a:xfrm>
          <a:prstGeom prst="rect">
            <a:avLst/>
          </a:prstGeom>
        </p:spPr>
        <p:txBody>
          <a:bodyPr spcFirstLastPara="1" wrap="square" lIns="91425" tIns="91425" rIns="91425" bIns="91425" anchor="ctr" anchorCtr="0">
            <a:noAutofit/>
          </a:bodyPr>
          <a:lstStyle>
            <a:lvl1pPr lvl="0">
              <a:buNone/>
              <a:defRPr>
                <a:solidFill>
                  <a:schemeClr val="dk1"/>
                </a:solidFill>
              </a:defRPr>
            </a:lvl1pPr>
            <a:lvl2pPr lvl="1">
              <a:buNone/>
              <a:defRPr>
                <a:solidFill>
                  <a:schemeClr val="dk1"/>
                </a:solidFill>
              </a:defRPr>
            </a:lvl2pPr>
            <a:lvl3pPr lvl="2">
              <a:buNone/>
              <a:defRPr>
                <a:solidFill>
                  <a:schemeClr val="dk1"/>
                </a:solidFill>
              </a:defRPr>
            </a:lvl3pPr>
            <a:lvl4pPr lvl="3">
              <a:buNone/>
              <a:defRPr>
                <a:solidFill>
                  <a:schemeClr val="dk1"/>
                </a:solidFill>
              </a:defRPr>
            </a:lvl4pPr>
            <a:lvl5pPr lvl="4">
              <a:buNone/>
              <a:defRPr>
                <a:solidFill>
                  <a:schemeClr val="dk1"/>
                </a:solidFill>
              </a:defRPr>
            </a:lvl5pPr>
            <a:lvl6pPr lvl="5">
              <a:buNone/>
              <a:defRPr>
                <a:solidFill>
                  <a:schemeClr val="dk1"/>
                </a:solidFill>
              </a:defRPr>
            </a:lvl6pPr>
            <a:lvl7pPr lvl="6">
              <a:buNone/>
              <a:defRPr>
                <a:solidFill>
                  <a:schemeClr val="dk1"/>
                </a:solidFill>
              </a:defRPr>
            </a:lvl7pPr>
            <a:lvl8pPr lvl="7">
              <a:buNone/>
              <a:defRPr>
                <a:solidFill>
                  <a:schemeClr val="dk1"/>
                </a:solidFill>
              </a:defRPr>
            </a:lvl8pPr>
            <a:lvl9pPr lvl="8">
              <a:buNone/>
              <a:defRPr>
                <a:solidFill>
                  <a:schemeClr val="dk1"/>
                </a:solidFill>
              </a:defRPr>
            </a:lvl9pPr>
          </a:lstStyle>
          <a:p>
            <a:pPr marL="0" lvl="0" indent="0" algn="ctr" rtl="0">
              <a:spcBef>
                <a:spcPts val="0"/>
              </a:spcBef>
              <a:spcAft>
                <a:spcPts val="0"/>
              </a:spcAft>
              <a:buNone/>
            </a:pPr>
            <a:fld id="{00000000-1234-1234-1234-123412341234}" type="slidenum">
              <a:rPr lang="en"/>
              <a:t>‹#›</a:t>
            </a:fld>
            <a:endParaRPr/>
          </a:p>
        </p:txBody>
      </p:sp>
      <p:sp>
        <p:nvSpPr>
          <p:cNvPr id="309" name="Google Shape;309;p25"/>
          <p:cNvSpPr/>
          <p:nvPr/>
        </p:nvSpPr>
        <p:spPr>
          <a:xfrm>
            <a:off x="298300" y="301050"/>
            <a:ext cx="5585100" cy="606600"/>
          </a:xfrm>
          <a:prstGeom prst="rect">
            <a:avLst/>
          </a:pr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exend"/>
              <a:ea typeface="Lexend"/>
              <a:cs typeface="Lexend"/>
              <a:sym typeface="Lexend"/>
            </a:endParaRPr>
          </a:p>
        </p:txBody>
      </p:sp>
      <p:sp>
        <p:nvSpPr>
          <p:cNvPr id="310" name="Google Shape;310;p25"/>
          <p:cNvSpPr txBox="1">
            <a:spLocks noGrp="1"/>
          </p:cNvSpPr>
          <p:nvPr>
            <p:ph type="title"/>
          </p:nvPr>
        </p:nvSpPr>
        <p:spPr>
          <a:xfrm>
            <a:off x="279185" y="338025"/>
            <a:ext cx="5562300" cy="675300"/>
          </a:xfrm>
          <a:prstGeom prst="rect">
            <a:avLst/>
          </a:prstGeom>
        </p:spPr>
        <p:txBody>
          <a:bodyPr spcFirstLastPara="1" wrap="square" lIns="91425" tIns="91425" rIns="91425" bIns="91425" anchor="t" anchorCtr="0">
            <a:normAutofit/>
          </a:bodyPr>
          <a:lstStyle>
            <a:lvl1pPr lvl="0">
              <a:spcBef>
                <a:spcPts val="0"/>
              </a:spcBef>
              <a:spcAft>
                <a:spcPts val="0"/>
              </a:spcAft>
              <a:buSzPts val="34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One column text">
  <p:cSld name="CUSTOM_5">
    <p:spTree>
      <p:nvGrpSpPr>
        <p:cNvPr id="1" name="Shape 311"/>
        <p:cNvGrpSpPr/>
        <p:nvPr/>
      </p:nvGrpSpPr>
      <p:grpSpPr>
        <a:xfrm>
          <a:off x="0" y="0"/>
          <a:ext cx="0" cy="0"/>
          <a:chOff x="0" y="0"/>
          <a:chExt cx="0" cy="0"/>
        </a:xfrm>
      </p:grpSpPr>
      <p:sp>
        <p:nvSpPr>
          <p:cNvPr id="312" name="Google Shape;312;p26"/>
          <p:cNvSpPr/>
          <p:nvPr/>
        </p:nvSpPr>
        <p:spPr>
          <a:xfrm>
            <a:off x="298862" y="1213300"/>
            <a:ext cx="4204200" cy="3260400"/>
          </a:xfrm>
          <a:prstGeom prst="rect">
            <a:avLst/>
          </a:pr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exend"/>
              <a:ea typeface="Lexend"/>
              <a:cs typeface="Lexend"/>
              <a:sym typeface="Lexend"/>
            </a:endParaRPr>
          </a:p>
        </p:txBody>
      </p:sp>
      <p:sp>
        <p:nvSpPr>
          <p:cNvPr id="313" name="Google Shape;313;p26"/>
          <p:cNvSpPr txBox="1">
            <a:spLocks noGrp="1"/>
          </p:cNvSpPr>
          <p:nvPr>
            <p:ph type="body" idx="1"/>
          </p:nvPr>
        </p:nvSpPr>
        <p:spPr>
          <a:xfrm>
            <a:off x="370550" y="1290925"/>
            <a:ext cx="4060800" cy="30723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a:lvl1pPr>
            <a:lvl2pPr marL="914400" lvl="1" indent="-304800">
              <a:spcBef>
                <a:spcPts val="0"/>
              </a:spcBef>
              <a:spcAft>
                <a:spcPts val="0"/>
              </a:spcAft>
              <a:buSzPts val="1200"/>
              <a:buChar char="○"/>
              <a:defRPr/>
            </a:lvl2pPr>
            <a:lvl3pPr marL="1371600" lvl="2" indent="-304800">
              <a:spcBef>
                <a:spcPts val="0"/>
              </a:spcBef>
              <a:spcAft>
                <a:spcPts val="0"/>
              </a:spcAft>
              <a:buSzPts val="1200"/>
              <a:buChar char="■"/>
              <a:defRPr/>
            </a:lvl3pPr>
            <a:lvl4pPr marL="1828800" lvl="3" indent="-304800">
              <a:spcBef>
                <a:spcPts val="0"/>
              </a:spcBef>
              <a:spcAft>
                <a:spcPts val="0"/>
              </a:spcAft>
              <a:buSzPts val="1200"/>
              <a:buChar char="●"/>
              <a:defRPr/>
            </a:lvl4pPr>
            <a:lvl5pPr marL="2286000" lvl="4" indent="-304800">
              <a:spcBef>
                <a:spcPts val="0"/>
              </a:spcBef>
              <a:spcAft>
                <a:spcPts val="0"/>
              </a:spcAft>
              <a:buSzPts val="1200"/>
              <a:buChar char="○"/>
              <a:defRPr/>
            </a:lvl5pPr>
            <a:lvl6pPr marL="2743200" lvl="5" indent="-304800">
              <a:spcBef>
                <a:spcPts val="0"/>
              </a:spcBef>
              <a:spcAft>
                <a:spcPts val="0"/>
              </a:spcAft>
              <a:buSzPts val="1200"/>
              <a:buChar char="■"/>
              <a:defRPr/>
            </a:lvl6pPr>
            <a:lvl7pPr marL="3200400" lvl="6" indent="-304800">
              <a:spcBef>
                <a:spcPts val="0"/>
              </a:spcBef>
              <a:spcAft>
                <a:spcPts val="0"/>
              </a:spcAft>
              <a:buSzPts val="1200"/>
              <a:buChar char="●"/>
              <a:defRPr/>
            </a:lvl7pPr>
            <a:lvl8pPr marL="3657600" lvl="7" indent="-304800">
              <a:spcBef>
                <a:spcPts val="0"/>
              </a:spcBef>
              <a:spcAft>
                <a:spcPts val="0"/>
              </a:spcAft>
              <a:buSzPts val="1200"/>
              <a:buChar char="○"/>
              <a:defRPr/>
            </a:lvl8pPr>
            <a:lvl9pPr marL="4114800" lvl="8" indent="-304800">
              <a:spcBef>
                <a:spcPts val="0"/>
              </a:spcBef>
              <a:spcAft>
                <a:spcPts val="0"/>
              </a:spcAft>
              <a:buSzPts val="1200"/>
              <a:buChar char="■"/>
              <a:defRPr/>
            </a:lvl9pPr>
          </a:lstStyle>
          <a:p>
            <a:endParaRPr/>
          </a:p>
        </p:txBody>
      </p:sp>
      <p:sp>
        <p:nvSpPr>
          <p:cNvPr id="314" name="Google Shape;314;p26"/>
          <p:cNvSpPr/>
          <p:nvPr/>
        </p:nvSpPr>
        <p:spPr>
          <a:xfrm>
            <a:off x="8345421" y="287925"/>
            <a:ext cx="489000" cy="502500"/>
          </a:xfrm>
          <a:prstGeom prst="rect">
            <a:avLst/>
          </a:pr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exend"/>
              <a:ea typeface="Lexend"/>
              <a:cs typeface="Lexend"/>
              <a:sym typeface="Lexend"/>
            </a:endParaRPr>
          </a:p>
        </p:txBody>
      </p:sp>
      <p:sp>
        <p:nvSpPr>
          <p:cNvPr id="315" name="Google Shape;315;p26"/>
          <p:cNvSpPr txBox="1">
            <a:spLocks noGrp="1"/>
          </p:cNvSpPr>
          <p:nvPr>
            <p:ph type="sldNum" idx="12"/>
          </p:nvPr>
        </p:nvSpPr>
        <p:spPr>
          <a:xfrm>
            <a:off x="8333701" y="298859"/>
            <a:ext cx="489000" cy="502500"/>
          </a:xfrm>
          <a:prstGeom prst="rect">
            <a:avLst/>
          </a:prstGeom>
        </p:spPr>
        <p:txBody>
          <a:bodyPr spcFirstLastPara="1" wrap="square" lIns="91425" tIns="91425" rIns="91425" bIns="91425" anchor="ctr" anchorCtr="0">
            <a:noAutofit/>
          </a:bodyPr>
          <a:lstStyle>
            <a:lvl1pPr lvl="0">
              <a:buNone/>
              <a:defRPr>
                <a:solidFill>
                  <a:schemeClr val="dk1"/>
                </a:solidFill>
              </a:defRPr>
            </a:lvl1pPr>
            <a:lvl2pPr lvl="1">
              <a:buNone/>
              <a:defRPr>
                <a:solidFill>
                  <a:schemeClr val="dk1"/>
                </a:solidFill>
              </a:defRPr>
            </a:lvl2pPr>
            <a:lvl3pPr lvl="2">
              <a:buNone/>
              <a:defRPr>
                <a:solidFill>
                  <a:schemeClr val="dk1"/>
                </a:solidFill>
              </a:defRPr>
            </a:lvl3pPr>
            <a:lvl4pPr lvl="3">
              <a:buNone/>
              <a:defRPr>
                <a:solidFill>
                  <a:schemeClr val="dk1"/>
                </a:solidFill>
              </a:defRPr>
            </a:lvl4pPr>
            <a:lvl5pPr lvl="4">
              <a:buNone/>
              <a:defRPr>
                <a:solidFill>
                  <a:schemeClr val="dk1"/>
                </a:solidFill>
              </a:defRPr>
            </a:lvl5pPr>
            <a:lvl6pPr lvl="5">
              <a:buNone/>
              <a:defRPr>
                <a:solidFill>
                  <a:schemeClr val="dk1"/>
                </a:solidFill>
              </a:defRPr>
            </a:lvl6pPr>
            <a:lvl7pPr lvl="6">
              <a:buNone/>
              <a:defRPr>
                <a:solidFill>
                  <a:schemeClr val="dk1"/>
                </a:solidFill>
              </a:defRPr>
            </a:lvl7pPr>
            <a:lvl8pPr lvl="7">
              <a:buNone/>
              <a:defRPr>
                <a:solidFill>
                  <a:schemeClr val="dk1"/>
                </a:solidFill>
              </a:defRPr>
            </a:lvl8pPr>
            <a:lvl9pPr lvl="8">
              <a:buNone/>
              <a:defRPr>
                <a:solidFill>
                  <a:schemeClr val="dk1"/>
                </a:solidFill>
              </a:defRPr>
            </a:lvl9pPr>
          </a:lstStyle>
          <a:p>
            <a:pPr marL="0" lvl="0" indent="0" algn="ctr" rtl="0">
              <a:spcBef>
                <a:spcPts val="0"/>
              </a:spcBef>
              <a:spcAft>
                <a:spcPts val="0"/>
              </a:spcAft>
              <a:buNone/>
            </a:pPr>
            <a:fld id="{00000000-1234-1234-1234-123412341234}" type="slidenum">
              <a:rPr lang="en"/>
              <a:t>‹#›</a:t>
            </a:fld>
            <a:endParaRPr/>
          </a:p>
        </p:txBody>
      </p:sp>
      <p:sp>
        <p:nvSpPr>
          <p:cNvPr id="316" name="Google Shape;316;p26"/>
          <p:cNvSpPr/>
          <p:nvPr/>
        </p:nvSpPr>
        <p:spPr>
          <a:xfrm>
            <a:off x="298300" y="301050"/>
            <a:ext cx="4236300" cy="606600"/>
          </a:xfrm>
          <a:prstGeom prst="rect">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exend"/>
              <a:ea typeface="Lexend"/>
              <a:cs typeface="Lexend"/>
              <a:sym typeface="Lexend"/>
            </a:endParaRPr>
          </a:p>
        </p:txBody>
      </p:sp>
      <p:sp>
        <p:nvSpPr>
          <p:cNvPr id="317" name="Google Shape;317;p26"/>
          <p:cNvSpPr txBox="1">
            <a:spLocks noGrp="1"/>
          </p:cNvSpPr>
          <p:nvPr>
            <p:ph type="title"/>
          </p:nvPr>
        </p:nvSpPr>
        <p:spPr>
          <a:xfrm>
            <a:off x="279177" y="338025"/>
            <a:ext cx="4204200" cy="675300"/>
          </a:xfrm>
          <a:prstGeom prst="rect">
            <a:avLst/>
          </a:prstGeom>
        </p:spPr>
        <p:txBody>
          <a:bodyPr spcFirstLastPara="1" wrap="square" lIns="91425" tIns="91425" rIns="91425" bIns="91425" anchor="t" anchorCtr="0">
            <a:normAutofit/>
          </a:bodyPr>
          <a:lstStyle>
            <a:lvl1pPr lvl="0">
              <a:spcBef>
                <a:spcPts val="0"/>
              </a:spcBef>
              <a:spcAft>
                <a:spcPts val="0"/>
              </a:spcAft>
              <a:buSzPts val="34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Main point">
  <p:cSld name="CUSTOM_6">
    <p:spTree>
      <p:nvGrpSpPr>
        <p:cNvPr id="1" name="Shape 318"/>
        <p:cNvGrpSpPr/>
        <p:nvPr/>
      </p:nvGrpSpPr>
      <p:grpSpPr>
        <a:xfrm>
          <a:off x="0" y="0"/>
          <a:ext cx="0" cy="0"/>
          <a:chOff x="0" y="0"/>
          <a:chExt cx="0" cy="0"/>
        </a:xfrm>
      </p:grpSpPr>
      <p:sp>
        <p:nvSpPr>
          <p:cNvPr id="319" name="Google Shape;319;p27"/>
          <p:cNvSpPr/>
          <p:nvPr/>
        </p:nvSpPr>
        <p:spPr>
          <a:xfrm>
            <a:off x="1172300" y="1667975"/>
            <a:ext cx="5841600" cy="1639800"/>
          </a:xfrm>
          <a:prstGeom prst="rect">
            <a:avLst/>
          </a:pr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exend"/>
              <a:ea typeface="Lexend"/>
              <a:cs typeface="Lexend"/>
              <a:sym typeface="Lexend"/>
            </a:endParaRPr>
          </a:p>
        </p:txBody>
      </p:sp>
      <p:sp>
        <p:nvSpPr>
          <p:cNvPr id="320" name="Google Shape;320;p27"/>
          <p:cNvSpPr/>
          <p:nvPr/>
        </p:nvSpPr>
        <p:spPr>
          <a:xfrm>
            <a:off x="7013875" y="2761675"/>
            <a:ext cx="594000" cy="543300"/>
          </a:xfrm>
          <a:prstGeom prst="rect">
            <a:avLst/>
          </a:pr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exend"/>
              <a:ea typeface="Lexend"/>
              <a:cs typeface="Lexend"/>
              <a:sym typeface="Lexend"/>
            </a:endParaRPr>
          </a:p>
        </p:txBody>
      </p:sp>
      <p:sp>
        <p:nvSpPr>
          <p:cNvPr id="321" name="Google Shape;321;p27"/>
          <p:cNvSpPr txBox="1">
            <a:spLocks noGrp="1"/>
          </p:cNvSpPr>
          <p:nvPr>
            <p:ph type="title"/>
          </p:nvPr>
        </p:nvSpPr>
        <p:spPr>
          <a:xfrm>
            <a:off x="1195425" y="1741825"/>
            <a:ext cx="5616600" cy="1733700"/>
          </a:xfrm>
          <a:prstGeom prst="rect">
            <a:avLst/>
          </a:prstGeom>
        </p:spPr>
        <p:txBody>
          <a:bodyPr spcFirstLastPara="1" wrap="square" lIns="91425" tIns="91425" rIns="91425" bIns="91425" anchor="t" anchorCtr="0">
            <a:normAutofit/>
          </a:bodyPr>
          <a:lstStyle>
            <a:lvl1pPr lvl="0">
              <a:spcBef>
                <a:spcPts val="0"/>
              </a:spcBef>
              <a:spcAft>
                <a:spcPts val="0"/>
              </a:spcAft>
              <a:buSzPts val="34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322" name="Google Shape;322;p27"/>
          <p:cNvSpPr/>
          <p:nvPr/>
        </p:nvSpPr>
        <p:spPr>
          <a:xfrm>
            <a:off x="643300" y="1667975"/>
            <a:ext cx="528900" cy="528900"/>
          </a:xfrm>
          <a:prstGeom prst="rect">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exend"/>
              <a:ea typeface="Lexend"/>
              <a:cs typeface="Lexend"/>
              <a:sym typeface="Lexend"/>
            </a:endParaRPr>
          </a:p>
        </p:txBody>
      </p:sp>
      <p:sp>
        <p:nvSpPr>
          <p:cNvPr id="323" name="Google Shape;323;p27"/>
          <p:cNvSpPr/>
          <p:nvPr/>
        </p:nvSpPr>
        <p:spPr>
          <a:xfrm>
            <a:off x="8345421" y="287925"/>
            <a:ext cx="489000" cy="502500"/>
          </a:xfrm>
          <a:prstGeom prst="rect">
            <a:avLst/>
          </a:pr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exend"/>
              <a:ea typeface="Lexend"/>
              <a:cs typeface="Lexend"/>
              <a:sym typeface="Lexend"/>
            </a:endParaRPr>
          </a:p>
        </p:txBody>
      </p:sp>
      <p:sp>
        <p:nvSpPr>
          <p:cNvPr id="324" name="Google Shape;324;p27"/>
          <p:cNvSpPr txBox="1">
            <a:spLocks noGrp="1"/>
          </p:cNvSpPr>
          <p:nvPr>
            <p:ph type="sldNum" idx="12"/>
          </p:nvPr>
        </p:nvSpPr>
        <p:spPr>
          <a:xfrm>
            <a:off x="8333701" y="298859"/>
            <a:ext cx="489000" cy="502500"/>
          </a:xfrm>
          <a:prstGeom prst="rect">
            <a:avLst/>
          </a:prstGeom>
        </p:spPr>
        <p:txBody>
          <a:bodyPr spcFirstLastPara="1" wrap="square" lIns="91425" tIns="91425" rIns="91425" bIns="91425" anchor="ctr" anchorCtr="0">
            <a:noAutofit/>
          </a:bodyPr>
          <a:lstStyle>
            <a:lvl1pPr lvl="0">
              <a:buNone/>
              <a:defRPr>
                <a:solidFill>
                  <a:schemeClr val="dk1"/>
                </a:solidFill>
              </a:defRPr>
            </a:lvl1pPr>
            <a:lvl2pPr lvl="1">
              <a:buNone/>
              <a:defRPr>
                <a:solidFill>
                  <a:schemeClr val="dk1"/>
                </a:solidFill>
              </a:defRPr>
            </a:lvl2pPr>
            <a:lvl3pPr lvl="2">
              <a:buNone/>
              <a:defRPr>
                <a:solidFill>
                  <a:schemeClr val="dk1"/>
                </a:solidFill>
              </a:defRPr>
            </a:lvl3pPr>
            <a:lvl4pPr lvl="3">
              <a:buNone/>
              <a:defRPr>
                <a:solidFill>
                  <a:schemeClr val="dk1"/>
                </a:solidFill>
              </a:defRPr>
            </a:lvl4pPr>
            <a:lvl5pPr lvl="4">
              <a:buNone/>
              <a:defRPr>
                <a:solidFill>
                  <a:schemeClr val="dk1"/>
                </a:solidFill>
              </a:defRPr>
            </a:lvl5pPr>
            <a:lvl6pPr lvl="5">
              <a:buNone/>
              <a:defRPr>
                <a:solidFill>
                  <a:schemeClr val="dk1"/>
                </a:solidFill>
              </a:defRPr>
            </a:lvl6pPr>
            <a:lvl7pPr lvl="6">
              <a:buNone/>
              <a:defRPr>
                <a:solidFill>
                  <a:schemeClr val="dk1"/>
                </a:solidFill>
              </a:defRPr>
            </a:lvl7pPr>
            <a:lvl8pPr lvl="7">
              <a:buNone/>
              <a:defRPr>
                <a:solidFill>
                  <a:schemeClr val="dk1"/>
                </a:solidFill>
              </a:defRPr>
            </a:lvl8pPr>
            <a:lvl9pPr lvl="8">
              <a:buNone/>
              <a:defRPr>
                <a:solidFill>
                  <a:schemeClr val="dk1"/>
                </a:solidFill>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Section title and description">
  <p:cSld name="CUSTOM_7">
    <p:spTree>
      <p:nvGrpSpPr>
        <p:cNvPr id="1" name="Shape 325"/>
        <p:cNvGrpSpPr/>
        <p:nvPr/>
      </p:nvGrpSpPr>
      <p:grpSpPr>
        <a:xfrm>
          <a:off x="0" y="0"/>
          <a:ext cx="0" cy="0"/>
          <a:chOff x="0" y="0"/>
          <a:chExt cx="0" cy="0"/>
        </a:xfrm>
      </p:grpSpPr>
      <p:sp>
        <p:nvSpPr>
          <p:cNvPr id="326" name="Google Shape;326;p28"/>
          <p:cNvSpPr/>
          <p:nvPr/>
        </p:nvSpPr>
        <p:spPr>
          <a:xfrm>
            <a:off x="1172300" y="2775600"/>
            <a:ext cx="2953200" cy="890700"/>
          </a:xfrm>
          <a:prstGeom prst="rect">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exend"/>
              <a:ea typeface="Lexend"/>
              <a:cs typeface="Lexend"/>
              <a:sym typeface="Lexend"/>
            </a:endParaRPr>
          </a:p>
        </p:txBody>
      </p:sp>
      <p:sp>
        <p:nvSpPr>
          <p:cNvPr id="327" name="Google Shape;327;p28"/>
          <p:cNvSpPr/>
          <p:nvPr/>
        </p:nvSpPr>
        <p:spPr>
          <a:xfrm>
            <a:off x="1172300" y="1477197"/>
            <a:ext cx="5841600" cy="1298400"/>
          </a:xfrm>
          <a:prstGeom prst="rect">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exend"/>
              <a:ea typeface="Lexend"/>
              <a:cs typeface="Lexend"/>
              <a:sym typeface="Lexend"/>
            </a:endParaRPr>
          </a:p>
        </p:txBody>
      </p:sp>
      <p:sp>
        <p:nvSpPr>
          <p:cNvPr id="328" name="Google Shape;328;p28"/>
          <p:cNvSpPr/>
          <p:nvPr/>
        </p:nvSpPr>
        <p:spPr>
          <a:xfrm>
            <a:off x="4125500" y="2775588"/>
            <a:ext cx="594000" cy="543300"/>
          </a:xfrm>
          <a:prstGeom prst="rect">
            <a:avLst/>
          </a:pr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exend"/>
              <a:ea typeface="Lexend"/>
              <a:cs typeface="Lexend"/>
              <a:sym typeface="Lexend"/>
            </a:endParaRPr>
          </a:p>
        </p:txBody>
      </p:sp>
      <p:sp>
        <p:nvSpPr>
          <p:cNvPr id="329" name="Google Shape;329;p28"/>
          <p:cNvSpPr txBox="1">
            <a:spLocks noGrp="1"/>
          </p:cNvSpPr>
          <p:nvPr>
            <p:ph type="title"/>
          </p:nvPr>
        </p:nvSpPr>
        <p:spPr>
          <a:xfrm>
            <a:off x="1227050" y="1551048"/>
            <a:ext cx="5732100" cy="1171500"/>
          </a:xfrm>
          <a:prstGeom prst="rect">
            <a:avLst/>
          </a:prstGeom>
        </p:spPr>
        <p:txBody>
          <a:bodyPr spcFirstLastPara="1" wrap="square" lIns="91425" tIns="91425" rIns="91425" bIns="91425" anchor="t" anchorCtr="0">
            <a:normAutofit/>
          </a:bodyPr>
          <a:lstStyle>
            <a:lvl1pPr lvl="0">
              <a:spcBef>
                <a:spcPts val="0"/>
              </a:spcBef>
              <a:spcAft>
                <a:spcPts val="0"/>
              </a:spcAft>
              <a:buSzPts val="34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330" name="Google Shape;330;p28"/>
          <p:cNvSpPr txBox="1">
            <a:spLocks noGrp="1"/>
          </p:cNvSpPr>
          <p:nvPr>
            <p:ph type="subTitle" idx="1"/>
          </p:nvPr>
        </p:nvSpPr>
        <p:spPr>
          <a:xfrm>
            <a:off x="1240100" y="2837775"/>
            <a:ext cx="2832300" cy="747600"/>
          </a:xfrm>
          <a:prstGeom prst="rect">
            <a:avLst/>
          </a:prstGeom>
        </p:spPr>
        <p:txBody>
          <a:bodyPr spcFirstLastPara="1" wrap="square" lIns="91425" tIns="91425" rIns="91425" bIns="91425" anchor="t" anchorCtr="0">
            <a:noAutofit/>
          </a:bodyPr>
          <a:lstStyle>
            <a:lvl1pPr lvl="0">
              <a:spcBef>
                <a:spcPts val="0"/>
              </a:spcBef>
              <a:spcAft>
                <a:spcPts val="0"/>
              </a:spcAft>
              <a:buSzPts val="20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1" name="Google Shape;331;p28"/>
          <p:cNvSpPr/>
          <p:nvPr/>
        </p:nvSpPr>
        <p:spPr>
          <a:xfrm>
            <a:off x="8345421" y="287925"/>
            <a:ext cx="489000" cy="502500"/>
          </a:xfrm>
          <a:prstGeom prst="rect">
            <a:avLst/>
          </a:pr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exend"/>
              <a:ea typeface="Lexend"/>
              <a:cs typeface="Lexend"/>
              <a:sym typeface="Lexend"/>
            </a:endParaRPr>
          </a:p>
        </p:txBody>
      </p:sp>
      <p:sp>
        <p:nvSpPr>
          <p:cNvPr id="332" name="Google Shape;332;p28"/>
          <p:cNvSpPr txBox="1">
            <a:spLocks noGrp="1"/>
          </p:cNvSpPr>
          <p:nvPr>
            <p:ph type="sldNum" idx="12"/>
          </p:nvPr>
        </p:nvSpPr>
        <p:spPr>
          <a:xfrm>
            <a:off x="8333701" y="298859"/>
            <a:ext cx="489000" cy="502500"/>
          </a:xfrm>
          <a:prstGeom prst="rect">
            <a:avLst/>
          </a:prstGeom>
        </p:spPr>
        <p:txBody>
          <a:bodyPr spcFirstLastPara="1" wrap="square" lIns="91425" tIns="91425" rIns="91425" bIns="91425" anchor="ctr" anchorCtr="0">
            <a:noAutofit/>
          </a:bodyPr>
          <a:lstStyle>
            <a:lvl1pPr lvl="0">
              <a:buNone/>
              <a:defRPr>
                <a:solidFill>
                  <a:schemeClr val="dk1"/>
                </a:solidFill>
              </a:defRPr>
            </a:lvl1pPr>
            <a:lvl2pPr lvl="1">
              <a:buNone/>
              <a:defRPr>
                <a:solidFill>
                  <a:schemeClr val="dk1"/>
                </a:solidFill>
              </a:defRPr>
            </a:lvl2pPr>
            <a:lvl3pPr lvl="2">
              <a:buNone/>
              <a:defRPr>
                <a:solidFill>
                  <a:schemeClr val="dk1"/>
                </a:solidFill>
              </a:defRPr>
            </a:lvl3pPr>
            <a:lvl4pPr lvl="3">
              <a:buNone/>
              <a:defRPr>
                <a:solidFill>
                  <a:schemeClr val="dk1"/>
                </a:solidFill>
              </a:defRPr>
            </a:lvl4pPr>
            <a:lvl5pPr lvl="4">
              <a:buNone/>
              <a:defRPr>
                <a:solidFill>
                  <a:schemeClr val="dk1"/>
                </a:solidFill>
              </a:defRPr>
            </a:lvl5pPr>
            <a:lvl6pPr lvl="5">
              <a:buNone/>
              <a:defRPr>
                <a:solidFill>
                  <a:schemeClr val="dk1"/>
                </a:solidFill>
              </a:defRPr>
            </a:lvl6pPr>
            <a:lvl7pPr lvl="6">
              <a:buNone/>
              <a:defRPr>
                <a:solidFill>
                  <a:schemeClr val="dk1"/>
                </a:solidFill>
              </a:defRPr>
            </a:lvl7pPr>
            <a:lvl8pPr lvl="7">
              <a:buNone/>
              <a:defRPr>
                <a:solidFill>
                  <a:schemeClr val="dk1"/>
                </a:solidFill>
              </a:defRPr>
            </a:lvl8pPr>
            <a:lvl9pPr lvl="8">
              <a:buNone/>
              <a:defRPr>
                <a:solidFill>
                  <a:schemeClr val="dk1"/>
                </a:solidFill>
              </a:defRPr>
            </a:lvl9pPr>
          </a:lstStyle>
          <a:p>
            <a:pPr marL="0" lvl="0" indent="0" algn="ctr" rtl="0">
              <a:spcBef>
                <a:spcPts val="0"/>
              </a:spcBef>
              <a:spcAft>
                <a:spcPts val="0"/>
              </a:spcAft>
              <a:buNone/>
            </a:pPr>
            <a:fld id="{00000000-1234-1234-1234-123412341234}" type="slidenum">
              <a:rPr lang="en"/>
              <a:t>‹#›</a:t>
            </a:fld>
            <a:endParaRPr/>
          </a:p>
        </p:txBody>
      </p:sp>
      <p:sp>
        <p:nvSpPr>
          <p:cNvPr id="333" name="Google Shape;333;p28"/>
          <p:cNvSpPr txBox="1">
            <a:spLocks noGrp="1"/>
          </p:cNvSpPr>
          <p:nvPr>
            <p:ph type="body" idx="2"/>
          </p:nvPr>
        </p:nvSpPr>
        <p:spPr>
          <a:xfrm>
            <a:off x="1187325" y="3840875"/>
            <a:ext cx="6892800" cy="10146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a:lvl1pPr>
            <a:lvl2pPr marL="914400" lvl="1" indent="-304800">
              <a:spcBef>
                <a:spcPts val="0"/>
              </a:spcBef>
              <a:spcAft>
                <a:spcPts val="0"/>
              </a:spcAft>
              <a:buSzPts val="1200"/>
              <a:buChar char="○"/>
              <a:defRPr/>
            </a:lvl2pPr>
            <a:lvl3pPr marL="1371600" lvl="2" indent="-304800">
              <a:spcBef>
                <a:spcPts val="0"/>
              </a:spcBef>
              <a:spcAft>
                <a:spcPts val="0"/>
              </a:spcAft>
              <a:buSzPts val="1200"/>
              <a:buChar char="■"/>
              <a:defRPr/>
            </a:lvl3pPr>
            <a:lvl4pPr marL="1828800" lvl="3" indent="-304800">
              <a:spcBef>
                <a:spcPts val="0"/>
              </a:spcBef>
              <a:spcAft>
                <a:spcPts val="0"/>
              </a:spcAft>
              <a:buSzPts val="1200"/>
              <a:buChar char="●"/>
              <a:defRPr/>
            </a:lvl4pPr>
            <a:lvl5pPr marL="2286000" lvl="4" indent="-304800">
              <a:spcBef>
                <a:spcPts val="0"/>
              </a:spcBef>
              <a:spcAft>
                <a:spcPts val="0"/>
              </a:spcAft>
              <a:buSzPts val="1200"/>
              <a:buChar char="○"/>
              <a:defRPr/>
            </a:lvl5pPr>
            <a:lvl6pPr marL="2743200" lvl="5" indent="-304800">
              <a:spcBef>
                <a:spcPts val="0"/>
              </a:spcBef>
              <a:spcAft>
                <a:spcPts val="0"/>
              </a:spcAft>
              <a:buSzPts val="1200"/>
              <a:buChar char="■"/>
              <a:defRPr/>
            </a:lvl6pPr>
            <a:lvl7pPr marL="3200400" lvl="6" indent="-304800">
              <a:spcBef>
                <a:spcPts val="0"/>
              </a:spcBef>
              <a:spcAft>
                <a:spcPts val="0"/>
              </a:spcAft>
              <a:buSzPts val="1200"/>
              <a:buChar char="●"/>
              <a:defRPr/>
            </a:lvl7pPr>
            <a:lvl8pPr marL="3657600" lvl="7" indent="-304800">
              <a:spcBef>
                <a:spcPts val="0"/>
              </a:spcBef>
              <a:spcAft>
                <a:spcPts val="0"/>
              </a:spcAft>
              <a:buSzPts val="1200"/>
              <a:buChar char="○"/>
              <a:defRPr/>
            </a:lvl8pPr>
            <a:lvl9pPr marL="4114800" lvl="8" indent="-304800">
              <a:spcBef>
                <a:spcPts val="0"/>
              </a:spcBef>
              <a:spcAft>
                <a:spcPts val="0"/>
              </a:spcAft>
              <a:buSzPts val="1200"/>
              <a:buChar char="■"/>
              <a:defRPr/>
            </a:lvl9pPr>
          </a:lstStyle>
          <a:p>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Caption">
  <p:cSld name="CUSTOM_8">
    <p:spTree>
      <p:nvGrpSpPr>
        <p:cNvPr id="1" name="Shape 334"/>
        <p:cNvGrpSpPr/>
        <p:nvPr/>
      </p:nvGrpSpPr>
      <p:grpSpPr>
        <a:xfrm>
          <a:off x="0" y="0"/>
          <a:ext cx="0" cy="0"/>
          <a:chOff x="0" y="0"/>
          <a:chExt cx="0" cy="0"/>
        </a:xfrm>
      </p:grpSpPr>
      <p:sp>
        <p:nvSpPr>
          <p:cNvPr id="335" name="Google Shape;335;p29"/>
          <p:cNvSpPr txBox="1">
            <a:spLocks noGrp="1"/>
          </p:cNvSpPr>
          <p:nvPr>
            <p:ph type="body" idx="1"/>
          </p:nvPr>
        </p:nvSpPr>
        <p:spPr>
          <a:xfrm>
            <a:off x="333900" y="1202400"/>
            <a:ext cx="4060800" cy="27387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a:lvl1pPr>
            <a:lvl2pPr marL="914400" lvl="1" indent="-304800">
              <a:spcBef>
                <a:spcPts val="0"/>
              </a:spcBef>
              <a:spcAft>
                <a:spcPts val="0"/>
              </a:spcAft>
              <a:buSzPts val="1200"/>
              <a:buChar char="○"/>
              <a:defRPr/>
            </a:lvl2pPr>
            <a:lvl3pPr marL="1371600" lvl="2" indent="-304800">
              <a:spcBef>
                <a:spcPts val="0"/>
              </a:spcBef>
              <a:spcAft>
                <a:spcPts val="0"/>
              </a:spcAft>
              <a:buSzPts val="1200"/>
              <a:buChar char="■"/>
              <a:defRPr/>
            </a:lvl3pPr>
            <a:lvl4pPr marL="1828800" lvl="3" indent="-304800">
              <a:spcBef>
                <a:spcPts val="0"/>
              </a:spcBef>
              <a:spcAft>
                <a:spcPts val="0"/>
              </a:spcAft>
              <a:buSzPts val="1200"/>
              <a:buChar char="●"/>
              <a:defRPr/>
            </a:lvl4pPr>
            <a:lvl5pPr marL="2286000" lvl="4" indent="-304800">
              <a:spcBef>
                <a:spcPts val="0"/>
              </a:spcBef>
              <a:spcAft>
                <a:spcPts val="0"/>
              </a:spcAft>
              <a:buSzPts val="1200"/>
              <a:buChar char="○"/>
              <a:defRPr/>
            </a:lvl5pPr>
            <a:lvl6pPr marL="2743200" lvl="5" indent="-304800">
              <a:spcBef>
                <a:spcPts val="0"/>
              </a:spcBef>
              <a:spcAft>
                <a:spcPts val="0"/>
              </a:spcAft>
              <a:buSzPts val="1200"/>
              <a:buChar char="■"/>
              <a:defRPr/>
            </a:lvl6pPr>
            <a:lvl7pPr marL="3200400" lvl="6" indent="-304800">
              <a:spcBef>
                <a:spcPts val="0"/>
              </a:spcBef>
              <a:spcAft>
                <a:spcPts val="0"/>
              </a:spcAft>
              <a:buSzPts val="1200"/>
              <a:buChar char="●"/>
              <a:defRPr/>
            </a:lvl7pPr>
            <a:lvl8pPr marL="3657600" lvl="7" indent="-304800">
              <a:spcBef>
                <a:spcPts val="0"/>
              </a:spcBef>
              <a:spcAft>
                <a:spcPts val="0"/>
              </a:spcAft>
              <a:buSzPts val="1200"/>
              <a:buChar char="○"/>
              <a:defRPr/>
            </a:lvl8pPr>
            <a:lvl9pPr marL="4114800" lvl="8" indent="-304800">
              <a:spcBef>
                <a:spcPts val="0"/>
              </a:spcBef>
              <a:spcAft>
                <a:spcPts val="0"/>
              </a:spcAft>
              <a:buSzPts val="1200"/>
              <a:buChar char="■"/>
              <a:defRPr/>
            </a:lvl9pPr>
          </a:lstStyle>
          <a:p>
            <a:endParaRPr/>
          </a:p>
        </p:txBody>
      </p:sp>
      <p:sp>
        <p:nvSpPr>
          <p:cNvPr id="336" name="Google Shape;336;p29"/>
          <p:cNvSpPr/>
          <p:nvPr/>
        </p:nvSpPr>
        <p:spPr>
          <a:xfrm>
            <a:off x="8345421" y="287925"/>
            <a:ext cx="489000" cy="502500"/>
          </a:xfrm>
          <a:prstGeom prst="rect">
            <a:avLst/>
          </a:pr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exend"/>
              <a:ea typeface="Lexend"/>
              <a:cs typeface="Lexend"/>
              <a:sym typeface="Lexend"/>
            </a:endParaRPr>
          </a:p>
        </p:txBody>
      </p:sp>
      <p:sp>
        <p:nvSpPr>
          <p:cNvPr id="337" name="Google Shape;337;p29"/>
          <p:cNvSpPr txBox="1">
            <a:spLocks noGrp="1"/>
          </p:cNvSpPr>
          <p:nvPr>
            <p:ph type="sldNum" idx="12"/>
          </p:nvPr>
        </p:nvSpPr>
        <p:spPr>
          <a:xfrm>
            <a:off x="8333701" y="298859"/>
            <a:ext cx="489000" cy="502500"/>
          </a:xfrm>
          <a:prstGeom prst="rect">
            <a:avLst/>
          </a:prstGeom>
        </p:spPr>
        <p:txBody>
          <a:bodyPr spcFirstLastPara="1" wrap="square" lIns="91425" tIns="91425" rIns="91425" bIns="91425" anchor="ctr" anchorCtr="0">
            <a:noAutofit/>
          </a:bodyPr>
          <a:lstStyle>
            <a:lvl1pPr lvl="0">
              <a:buNone/>
              <a:defRPr>
                <a:solidFill>
                  <a:schemeClr val="dk1"/>
                </a:solidFill>
              </a:defRPr>
            </a:lvl1pPr>
            <a:lvl2pPr lvl="1">
              <a:buNone/>
              <a:defRPr>
                <a:solidFill>
                  <a:schemeClr val="dk1"/>
                </a:solidFill>
              </a:defRPr>
            </a:lvl2pPr>
            <a:lvl3pPr lvl="2">
              <a:buNone/>
              <a:defRPr>
                <a:solidFill>
                  <a:schemeClr val="dk1"/>
                </a:solidFill>
              </a:defRPr>
            </a:lvl3pPr>
            <a:lvl4pPr lvl="3">
              <a:buNone/>
              <a:defRPr>
                <a:solidFill>
                  <a:schemeClr val="dk1"/>
                </a:solidFill>
              </a:defRPr>
            </a:lvl4pPr>
            <a:lvl5pPr lvl="4">
              <a:buNone/>
              <a:defRPr>
                <a:solidFill>
                  <a:schemeClr val="dk1"/>
                </a:solidFill>
              </a:defRPr>
            </a:lvl5pPr>
            <a:lvl6pPr lvl="5">
              <a:buNone/>
              <a:defRPr>
                <a:solidFill>
                  <a:schemeClr val="dk1"/>
                </a:solidFill>
              </a:defRPr>
            </a:lvl6pPr>
            <a:lvl7pPr lvl="6">
              <a:buNone/>
              <a:defRPr>
                <a:solidFill>
                  <a:schemeClr val="dk1"/>
                </a:solidFill>
              </a:defRPr>
            </a:lvl7pPr>
            <a:lvl8pPr lvl="7">
              <a:buNone/>
              <a:defRPr>
                <a:solidFill>
                  <a:schemeClr val="dk1"/>
                </a:solidFill>
              </a:defRPr>
            </a:lvl8pPr>
            <a:lvl9pPr lvl="8">
              <a:buNone/>
              <a:defRPr>
                <a:solidFill>
                  <a:schemeClr val="dk1"/>
                </a:solidFill>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Big number">
  <p:cSld name="CUSTOM_9">
    <p:spTree>
      <p:nvGrpSpPr>
        <p:cNvPr id="1" name="Shape 338"/>
        <p:cNvGrpSpPr/>
        <p:nvPr/>
      </p:nvGrpSpPr>
      <p:grpSpPr>
        <a:xfrm>
          <a:off x="0" y="0"/>
          <a:ext cx="0" cy="0"/>
          <a:chOff x="0" y="0"/>
          <a:chExt cx="0" cy="0"/>
        </a:xfrm>
      </p:grpSpPr>
      <p:sp>
        <p:nvSpPr>
          <p:cNvPr id="339" name="Google Shape;339;p30"/>
          <p:cNvSpPr/>
          <p:nvPr/>
        </p:nvSpPr>
        <p:spPr>
          <a:xfrm>
            <a:off x="8345421" y="287925"/>
            <a:ext cx="489000" cy="502500"/>
          </a:xfrm>
          <a:prstGeom prst="rect">
            <a:avLst/>
          </a:pr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exend"/>
              <a:ea typeface="Lexend"/>
              <a:cs typeface="Lexend"/>
              <a:sym typeface="Lexend"/>
            </a:endParaRPr>
          </a:p>
        </p:txBody>
      </p:sp>
      <p:sp>
        <p:nvSpPr>
          <p:cNvPr id="340" name="Google Shape;340;p30"/>
          <p:cNvSpPr txBox="1">
            <a:spLocks noGrp="1"/>
          </p:cNvSpPr>
          <p:nvPr>
            <p:ph type="sldNum" idx="12"/>
          </p:nvPr>
        </p:nvSpPr>
        <p:spPr>
          <a:xfrm>
            <a:off x="8333701" y="298859"/>
            <a:ext cx="489000" cy="502500"/>
          </a:xfrm>
          <a:prstGeom prst="rect">
            <a:avLst/>
          </a:prstGeom>
        </p:spPr>
        <p:txBody>
          <a:bodyPr spcFirstLastPara="1" wrap="square" lIns="91425" tIns="91425" rIns="91425" bIns="91425" anchor="ctr" anchorCtr="0">
            <a:noAutofit/>
          </a:bodyPr>
          <a:lstStyle>
            <a:lvl1pPr lvl="0">
              <a:buNone/>
              <a:defRPr>
                <a:solidFill>
                  <a:schemeClr val="dk1"/>
                </a:solidFill>
              </a:defRPr>
            </a:lvl1pPr>
            <a:lvl2pPr lvl="1">
              <a:buNone/>
              <a:defRPr>
                <a:solidFill>
                  <a:schemeClr val="dk1"/>
                </a:solidFill>
              </a:defRPr>
            </a:lvl2pPr>
            <a:lvl3pPr lvl="2">
              <a:buNone/>
              <a:defRPr>
                <a:solidFill>
                  <a:schemeClr val="dk1"/>
                </a:solidFill>
              </a:defRPr>
            </a:lvl3pPr>
            <a:lvl4pPr lvl="3">
              <a:buNone/>
              <a:defRPr>
                <a:solidFill>
                  <a:schemeClr val="dk1"/>
                </a:solidFill>
              </a:defRPr>
            </a:lvl4pPr>
            <a:lvl5pPr lvl="4">
              <a:buNone/>
              <a:defRPr>
                <a:solidFill>
                  <a:schemeClr val="dk1"/>
                </a:solidFill>
              </a:defRPr>
            </a:lvl5pPr>
            <a:lvl6pPr lvl="5">
              <a:buNone/>
              <a:defRPr>
                <a:solidFill>
                  <a:schemeClr val="dk1"/>
                </a:solidFill>
              </a:defRPr>
            </a:lvl6pPr>
            <a:lvl7pPr lvl="6">
              <a:buNone/>
              <a:defRPr>
                <a:solidFill>
                  <a:schemeClr val="dk1"/>
                </a:solidFill>
              </a:defRPr>
            </a:lvl7pPr>
            <a:lvl8pPr lvl="7">
              <a:buNone/>
              <a:defRPr>
                <a:solidFill>
                  <a:schemeClr val="dk1"/>
                </a:solidFill>
              </a:defRPr>
            </a:lvl8pPr>
            <a:lvl9pPr lvl="8">
              <a:buNone/>
              <a:defRPr>
                <a:solidFill>
                  <a:schemeClr val="dk1"/>
                </a:solidFill>
              </a:defRPr>
            </a:lvl9pPr>
          </a:lstStyle>
          <a:p>
            <a:pPr marL="0" lvl="0" indent="0" algn="ctr" rtl="0">
              <a:spcBef>
                <a:spcPts val="0"/>
              </a:spcBef>
              <a:spcAft>
                <a:spcPts val="0"/>
              </a:spcAft>
              <a:buNone/>
            </a:pPr>
            <a:fld id="{00000000-1234-1234-1234-123412341234}" type="slidenum">
              <a:rPr lang="en"/>
              <a:t>‹#›</a:t>
            </a:fld>
            <a:endParaRPr/>
          </a:p>
        </p:txBody>
      </p:sp>
      <p:sp>
        <p:nvSpPr>
          <p:cNvPr id="341" name="Google Shape;341;p30"/>
          <p:cNvSpPr/>
          <p:nvPr/>
        </p:nvSpPr>
        <p:spPr>
          <a:xfrm>
            <a:off x="298300" y="301050"/>
            <a:ext cx="5585100" cy="606600"/>
          </a:xfrm>
          <a:prstGeom prst="rect">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exend"/>
              <a:ea typeface="Lexend"/>
              <a:cs typeface="Lexend"/>
              <a:sym typeface="Lexend"/>
            </a:endParaRPr>
          </a:p>
        </p:txBody>
      </p:sp>
      <p:sp>
        <p:nvSpPr>
          <p:cNvPr id="342" name="Google Shape;342;p30"/>
          <p:cNvSpPr txBox="1">
            <a:spLocks noGrp="1"/>
          </p:cNvSpPr>
          <p:nvPr>
            <p:ph type="title"/>
          </p:nvPr>
        </p:nvSpPr>
        <p:spPr>
          <a:xfrm>
            <a:off x="279185" y="338025"/>
            <a:ext cx="5562300" cy="675300"/>
          </a:xfrm>
          <a:prstGeom prst="rect">
            <a:avLst/>
          </a:prstGeom>
        </p:spPr>
        <p:txBody>
          <a:bodyPr spcFirstLastPara="1" wrap="square" lIns="91425" tIns="91425" rIns="91425" bIns="91425" anchor="t" anchorCtr="0">
            <a:normAutofit/>
          </a:bodyPr>
          <a:lstStyle>
            <a:lvl1pPr lvl="0">
              <a:spcBef>
                <a:spcPts val="0"/>
              </a:spcBef>
              <a:spcAft>
                <a:spcPts val="0"/>
              </a:spcAft>
              <a:buSzPts val="34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343" name="Google Shape;343;p30"/>
          <p:cNvSpPr txBox="1">
            <a:spLocks noGrp="1"/>
          </p:cNvSpPr>
          <p:nvPr>
            <p:ph type="body" idx="1"/>
          </p:nvPr>
        </p:nvSpPr>
        <p:spPr>
          <a:xfrm>
            <a:off x="333900" y="1202400"/>
            <a:ext cx="4060800" cy="27387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a:lvl1pPr>
            <a:lvl2pPr marL="914400" lvl="1" indent="-304800">
              <a:spcBef>
                <a:spcPts val="0"/>
              </a:spcBef>
              <a:spcAft>
                <a:spcPts val="0"/>
              </a:spcAft>
              <a:buSzPts val="1200"/>
              <a:buChar char="○"/>
              <a:defRPr/>
            </a:lvl2pPr>
            <a:lvl3pPr marL="1371600" lvl="2" indent="-304800">
              <a:spcBef>
                <a:spcPts val="0"/>
              </a:spcBef>
              <a:spcAft>
                <a:spcPts val="0"/>
              </a:spcAft>
              <a:buSzPts val="1200"/>
              <a:buChar char="■"/>
              <a:defRPr/>
            </a:lvl3pPr>
            <a:lvl4pPr marL="1828800" lvl="3" indent="-304800">
              <a:spcBef>
                <a:spcPts val="0"/>
              </a:spcBef>
              <a:spcAft>
                <a:spcPts val="0"/>
              </a:spcAft>
              <a:buSzPts val="1200"/>
              <a:buChar char="●"/>
              <a:defRPr/>
            </a:lvl4pPr>
            <a:lvl5pPr marL="2286000" lvl="4" indent="-304800">
              <a:spcBef>
                <a:spcPts val="0"/>
              </a:spcBef>
              <a:spcAft>
                <a:spcPts val="0"/>
              </a:spcAft>
              <a:buSzPts val="1200"/>
              <a:buChar char="○"/>
              <a:defRPr/>
            </a:lvl5pPr>
            <a:lvl6pPr marL="2743200" lvl="5" indent="-304800">
              <a:spcBef>
                <a:spcPts val="0"/>
              </a:spcBef>
              <a:spcAft>
                <a:spcPts val="0"/>
              </a:spcAft>
              <a:buSzPts val="1200"/>
              <a:buChar char="■"/>
              <a:defRPr/>
            </a:lvl6pPr>
            <a:lvl7pPr marL="3200400" lvl="6" indent="-304800">
              <a:spcBef>
                <a:spcPts val="0"/>
              </a:spcBef>
              <a:spcAft>
                <a:spcPts val="0"/>
              </a:spcAft>
              <a:buSzPts val="1200"/>
              <a:buChar char="●"/>
              <a:defRPr/>
            </a:lvl7pPr>
            <a:lvl8pPr marL="3657600" lvl="7" indent="-304800">
              <a:spcBef>
                <a:spcPts val="0"/>
              </a:spcBef>
              <a:spcAft>
                <a:spcPts val="0"/>
              </a:spcAft>
              <a:buSzPts val="1200"/>
              <a:buChar char="○"/>
              <a:defRPr/>
            </a:lvl8pPr>
            <a:lvl9pPr marL="4114800" lvl="8" indent="-304800">
              <a:spcBef>
                <a:spcPts val="0"/>
              </a:spcBef>
              <a:spcAft>
                <a:spcPts val="0"/>
              </a:spcAft>
              <a:buSzPts val="1200"/>
              <a:buChar char="■"/>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Options 1 Overview">
  <p:cSld name="TITLE_3_1_1">
    <p:spTree>
      <p:nvGrpSpPr>
        <p:cNvPr id="1" name="Shape 36"/>
        <p:cNvGrpSpPr/>
        <p:nvPr/>
      </p:nvGrpSpPr>
      <p:grpSpPr>
        <a:xfrm>
          <a:off x="0" y="0"/>
          <a:ext cx="0" cy="0"/>
          <a:chOff x="0" y="0"/>
          <a:chExt cx="0" cy="0"/>
        </a:xfrm>
      </p:grpSpPr>
      <p:sp>
        <p:nvSpPr>
          <p:cNvPr id="37" name="Google Shape;37;p4"/>
          <p:cNvSpPr/>
          <p:nvPr/>
        </p:nvSpPr>
        <p:spPr>
          <a:xfrm>
            <a:off x="1172300" y="660200"/>
            <a:ext cx="4711200" cy="1639800"/>
          </a:xfrm>
          <a:prstGeom prst="rect">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exend"/>
              <a:ea typeface="Lexend"/>
              <a:cs typeface="Lexend"/>
              <a:sym typeface="Lexend"/>
            </a:endParaRPr>
          </a:p>
        </p:txBody>
      </p:sp>
      <p:sp>
        <p:nvSpPr>
          <p:cNvPr id="38" name="Google Shape;38;p4"/>
          <p:cNvSpPr/>
          <p:nvPr/>
        </p:nvSpPr>
        <p:spPr>
          <a:xfrm>
            <a:off x="5883500" y="1756696"/>
            <a:ext cx="1224900" cy="543300"/>
          </a:xfrm>
          <a:prstGeom prst="rect">
            <a:avLst/>
          </a:pr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exend"/>
              <a:ea typeface="Lexend"/>
              <a:cs typeface="Lexend"/>
              <a:sym typeface="Lexend"/>
            </a:endParaRPr>
          </a:p>
        </p:txBody>
      </p:sp>
      <p:sp>
        <p:nvSpPr>
          <p:cNvPr id="39" name="Google Shape;39;p4"/>
          <p:cNvSpPr txBox="1">
            <a:spLocks noGrp="1"/>
          </p:cNvSpPr>
          <p:nvPr>
            <p:ph type="title"/>
          </p:nvPr>
        </p:nvSpPr>
        <p:spPr>
          <a:xfrm>
            <a:off x="1195425" y="734045"/>
            <a:ext cx="4648800" cy="1733700"/>
          </a:xfrm>
          <a:prstGeom prst="rect">
            <a:avLst/>
          </a:prstGeom>
        </p:spPr>
        <p:txBody>
          <a:bodyPr spcFirstLastPara="1" wrap="square" lIns="91425" tIns="91425" rIns="91425" bIns="91425" anchor="t" anchorCtr="0">
            <a:normAutofit/>
          </a:bodyPr>
          <a:lstStyle>
            <a:lvl1pPr lvl="0">
              <a:spcBef>
                <a:spcPts val="0"/>
              </a:spcBef>
              <a:spcAft>
                <a:spcPts val="0"/>
              </a:spcAft>
              <a:buSzPts val="34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40" name="Google Shape;40;p4"/>
          <p:cNvSpPr>
            <a:spLocks noGrp="1"/>
          </p:cNvSpPr>
          <p:nvPr>
            <p:ph type="pic" idx="2"/>
          </p:nvPr>
        </p:nvSpPr>
        <p:spPr>
          <a:xfrm>
            <a:off x="3260500" y="2309850"/>
            <a:ext cx="1569000" cy="1625400"/>
          </a:xfrm>
          <a:prstGeom prst="rect">
            <a:avLst/>
          </a:prstGeom>
          <a:noFill/>
          <a:ln w="19050" cap="flat" cmpd="sng">
            <a:solidFill>
              <a:schemeClr val="dk1"/>
            </a:solidFill>
            <a:prstDash val="solid"/>
            <a:round/>
            <a:headEnd type="none" w="sm" len="sm"/>
            <a:tailEnd type="none" w="sm" len="sm"/>
          </a:ln>
        </p:spPr>
      </p:sp>
      <p:sp>
        <p:nvSpPr>
          <p:cNvPr id="41" name="Google Shape;41;p4"/>
          <p:cNvSpPr>
            <a:spLocks noGrp="1"/>
          </p:cNvSpPr>
          <p:nvPr>
            <p:ph type="pic" idx="3"/>
          </p:nvPr>
        </p:nvSpPr>
        <p:spPr>
          <a:xfrm>
            <a:off x="4849525" y="2309850"/>
            <a:ext cx="3128100" cy="2174100"/>
          </a:xfrm>
          <a:prstGeom prst="rect">
            <a:avLst/>
          </a:prstGeom>
          <a:noFill/>
          <a:ln w="19050" cap="flat" cmpd="sng">
            <a:solidFill>
              <a:schemeClr val="dk1"/>
            </a:solidFill>
            <a:prstDash val="solid"/>
            <a:round/>
            <a:headEnd type="none" w="sm" len="sm"/>
            <a:tailEnd type="none" w="sm" len="sm"/>
          </a:ln>
        </p:spPr>
      </p:sp>
      <p:sp>
        <p:nvSpPr>
          <p:cNvPr id="42" name="Google Shape;42;p4"/>
          <p:cNvSpPr/>
          <p:nvPr/>
        </p:nvSpPr>
        <p:spPr>
          <a:xfrm>
            <a:off x="8345421" y="287925"/>
            <a:ext cx="489000" cy="502500"/>
          </a:xfrm>
          <a:prstGeom prst="rect">
            <a:avLst/>
          </a:pr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exend"/>
              <a:ea typeface="Lexend"/>
              <a:cs typeface="Lexend"/>
              <a:sym typeface="Lexend"/>
            </a:endParaRPr>
          </a:p>
        </p:txBody>
      </p:sp>
      <p:sp>
        <p:nvSpPr>
          <p:cNvPr id="43" name="Google Shape;43;p4"/>
          <p:cNvSpPr txBox="1">
            <a:spLocks noGrp="1"/>
          </p:cNvSpPr>
          <p:nvPr>
            <p:ph type="sldNum" idx="12"/>
          </p:nvPr>
        </p:nvSpPr>
        <p:spPr>
          <a:xfrm>
            <a:off x="8333701" y="298859"/>
            <a:ext cx="489000" cy="502500"/>
          </a:xfrm>
          <a:prstGeom prst="rect">
            <a:avLst/>
          </a:prstGeom>
        </p:spPr>
        <p:txBody>
          <a:bodyPr spcFirstLastPara="1" wrap="square" lIns="91425" tIns="91425" rIns="91425" bIns="91425" anchor="ctr" anchorCtr="0">
            <a:noAutofit/>
          </a:bodyPr>
          <a:lstStyle>
            <a:lvl1pPr lvl="0">
              <a:buNone/>
              <a:defRPr>
                <a:solidFill>
                  <a:schemeClr val="dk1"/>
                </a:solidFill>
              </a:defRPr>
            </a:lvl1pPr>
            <a:lvl2pPr lvl="1">
              <a:buNone/>
              <a:defRPr>
                <a:solidFill>
                  <a:schemeClr val="dk1"/>
                </a:solidFill>
              </a:defRPr>
            </a:lvl2pPr>
            <a:lvl3pPr lvl="2">
              <a:buNone/>
              <a:defRPr>
                <a:solidFill>
                  <a:schemeClr val="dk1"/>
                </a:solidFill>
              </a:defRPr>
            </a:lvl3pPr>
            <a:lvl4pPr lvl="3">
              <a:buNone/>
              <a:defRPr>
                <a:solidFill>
                  <a:schemeClr val="dk1"/>
                </a:solidFill>
              </a:defRPr>
            </a:lvl4pPr>
            <a:lvl5pPr lvl="4">
              <a:buNone/>
              <a:defRPr>
                <a:solidFill>
                  <a:schemeClr val="dk1"/>
                </a:solidFill>
              </a:defRPr>
            </a:lvl5pPr>
            <a:lvl6pPr lvl="5">
              <a:buNone/>
              <a:defRPr>
                <a:solidFill>
                  <a:schemeClr val="dk1"/>
                </a:solidFill>
              </a:defRPr>
            </a:lvl6pPr>
            <a:lvl7pPr lvl="6">
              <a:buNone/>
              <a:defRPr>
                <a:solidFill>
                  <a:schemeClr val="dk1"/>
                </a:solidFill>
              </a:defRPr>
            </a:lvl7pPr>
            <a:lvl8pPr lvl="7">
              <a:buNone/>
              <a:defRPr>
                <a:solidFill>
                  <a:schemeClr val="dk1"/>
                </a:solidFill>
              </a:defRPr>
            </a:lvl8pPr>
            <a:lvl9pPr lvl="8">
              <a:buNone/>
              <a:defRPr>
                <a:solidFill>
                  <a:schemeClr val="dk1"/>
                </a:solidFill>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Agenda">
  <p:cSld name="CUSTOM_10">
    <p:spTree>
      <p:nvGrpSpPr>
        <p:cNvPr id="1" name="Shape 344"/>
        <p:cNvGrpSpPr/>
        <p:nvPr/>
      </p:nvGrpSpPr>
      <p:grpSpPr>
        <a:xfrm>
          <a:off x="0" y="0"/>
          <a:ext cx="0" cy="0"/>
          <a:chOff x="0" y="0"/>
          <a:chExt cx="0" cy="0"/>
        </a:xfrm>
      </p:grpSpPr>
      <p:sp>
        <p:nvSpPr>
          <p:cNvPr id="345" name="Google Shape;345;p31"/>
          <p:cNvSpPr txBox="1">
            <a:spLocks noGrp="1"/>
          </p:cNvSpPr>
          <p:nvPr>
            <p:ph type="subTitle" idx="1"/>
          </p:nvPr>
        </p:nvSpPr>
        <p:spPr>
          <a:xfrm>
            <a:off x="317500" y="1251400"/>
            <a:ext cx="4011000" cy="837900"/>
          </a:xfrm>
          <a:prstGeom prst="rect">
            <a:avLst/>
          </a:prstGeom>
        </p:spPr>
        <p:txBody>
          <a:bodyPr spcFirstLastPara="1" wrap="square" lIns="91425" tIns="91425" rIns="91425" bIns="91425" anchor="t" anchorCtr="0">
            <a:noAutofit/>
          </a:bodyPr>
          <a:lstStyle>
            <a:lvl1pPr lvl="0">
              <a:spcBef>
                <a:spcPts val="0"/>
              </a:spcBef>
              <a:spcAft>
                <a:spcPts val="0"/>
              </a:spcAft>
              <a:buSzPts val="20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46" name="Google Shape;346;p31"/>
          <p:cNvSpPr txBox="1">
            <a:spLocks noGrp="1"/>
          </p:cNvSpPr>
          <p:nvPr>
            <p:ph type="subTitle" idx="2"/>
          </p:nvPr>
        </p:nvSpPr>
        <p:spPr>
          <a:xfrm>
            <a:off x="4421675" y="1251400"/>
            <a:ext cx="4011000" cy="837900"/>
          </a:xfrm>
          <a:prstGeom prst="rect">
            <a:avLst/>
          </a:prstGeom>
        </p:spPr>
        <p:txBody>
          <a:bodyPr spcFirstLastPara="1" wrap="square" lIns="91425" tIns="91425" rIns="91425" bIns="91425" anchor="t" anchorCtr="0">
            <a:noAutofit/>
          </a:bodyPr>
          <a:lstStyle>
            <a:lvl1pPr lvl="0">
              <a:spcBef>
                <a:spcPts val="0"/>
              </a:spcBef>
              <a:spcAft>
                <a:spcPts val="0"/>
              </a:spcAft>
              <a:buSzPts val="20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47" name="Google Shape;347;p31"/>
          <p:cNvSpPr txBox="1">
            <a:spLocks noGrp="1"/>
          </p:cNvSpPr>
          <p:nvPr>
            <p:ph type="subTitle" idx="3"/>
          </p:nvPr>
        </p:nvSpPr>
        <p:spPr>
          <a:xfrm>
            <a:off x="317500" y="2300000"/>
            <a:ext cx="4011000" cy="837900"/>
          </a:xfrm>
          <a:prstGeom prst="rect">
            <a:avLst/>
          </a:prstGeom>
        </p:spPr>
        <p:txBody>
          <a:bodyPr spcFirstLastPara="1" wrap="square" lIns="91425" tIns="91425" rIns="91425" bIns="91425" anchor="t" anchorCtr="0">
            <a:noAutofit/>
          </a:bodyPr>
          <a:lstStyle>
            <a:lvl1pPr lvl="0">
              <a:spcBef>
                <a:spcPts val="0"/>
              </a:spcBef>
              <a:spcAft>
                <a:spcPts val="0"/>
              </a:spcAft>
              <a:buSzPts val="20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48" name="Google Shape;348;p31"/>
          <p:cNvSpPr txBox="1">
            <a:spLocks noGrp="1"/>
          </p:cNvSpPr>
          <p:nvPr>
            <p:ph type="subTitle" idx="4"/>
          </p:nvPr>
        </p:nvSpPr>
        <p:spPr>
          <a:xfrm>
            <a:off x="4421675" y="2300000"/>
            <a:ext cx="4011000" cy="837900"/>
          </a:xfrm>
          <a:prstGeom prst="rect">
            <a:avLst/>
          </a:prstGeom>
        </p:spPr>
        <p:txBody>
          <a:bodyPr spcFirstLastPara="1" wrap="square" lIns="91425" tIns="91425" rIns="91425" bIns="91425" anchor="t" anchorCtr="0">
            <a:noAutofit/>
          </a:bodyPr>
          <a:lstStyle>
            <a:lvl1pPr lvl="0">
              <a:spcBef>
                <a:spcPts val="0"/>
              </a:spcBef>
              <a:spcAft>
                <a:spcPts val="0"/>
              </a:spcAft>
              <a:buSzPts val="20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49" name="Google Shape;349;p31"/>
          <p:cNvSpPr txBox="1">
            <a:spLocks noGrp="1"/>
          </p:cNvSpPr>
          <p:nvPr>
            <p:ph type="subTitle" idx="5"/>
          </p:nvPr>
        </p:nvSpPr>
        <p:spPr>
          <a:xfrm>
            <a:off x="317500" y="3348600"/>
            <a:ext cx="4011000" cy="837900"/>
          </a:xfrm>
          <a:prstGeom prst="rect">
            <a:avLst/>
          </a:prstGeom>
        </p:spPr>
        <p:txBody>
          <a:bodyPr spcFirstLastPara="1" wrap="square" lIns="91425" tIns="91425" rIns="91425" bIns="91425" anchor="t" anchorCtr="0">
            <a:noAutofit/>
          </a:bodyPr>
          <a:lstStyle>
            <a:lvl1pPr lvl="0">
              <a:spcBef>
                <a:spcPts val="0"/>
              </a:spcBef>
              <a:spcAft>
                <a:spcPts val="0"/>
              </a:spcAft>
              <a:buSzPts val="20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0" name="Google Shape;350;p31"/>
          <p:cNvSpPr txBox="1">
            <a:spLocks noGrp="1"/>
          </p:cNvSpPr>
          <p:nvPr>
            <p:ph type="subTitle" idx="6"/>
          </p:nvPr>
        </p:nvSpPr>
        <p:spPr>
          <a:xfrm>
            <a:off x="4421675" y="3348600"/>
            <a:ext cx="4011000" cy="837900"/>
          </a:xfrm>
          <a:prstGeom prst="rect">
            <a:avLst/>
          </a:prstGeom>
        </p:spPr>
        <p:txBody>
          <a:bodyPr spcFirstLastPara="1" wrap="square" lIns="91425" tIns="91425" rIns="91425" bIns="91425" anchor="t" anchorCtr="0">
            <a:noAutofit/>
          </a:bodyPr>
          <a:lstStyle>
            <a:lvl1pPr lvl="0">
              <a:spcBef>
                <a:spcPts val="0"/>
              </a:spcBef>
              <a:spcAft>
                <a:spcPts val="0"/>
              </a:spcAft>
              <a:buSzPts val="20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1" name="Google Shape;351;p31"/>
          <p:cNvSpPr/>
          <p:nvPr/>
        </p:nvSpPr>
        <p:spPr>
          <a:xfrm>
            <a:off x="8345421" y="287925"/>
            <a:ext cx="489000" cy="502500"/>
          </a:xfrm>
          <a:prstGeom prst="rect">
            <a:avLst/>
          </a:pr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exend"/>
              <a:ea typeface="Lexend"/>
              <a:cs typeface="Lexend"/>
              <a:sym typeface="Lexend"/>
            </a:endParaRPr>
          </a:p>
        </p:txBody>
      </p:sp>
      <p:sp>
        <p:nvSpPr>
          <p:cNvPr id="352" name="Google Shape;352;p31"/>
          <p:cNvSpPr txBox="1">
            <a:spLocks noGrp="1"/>
          </p:cNvSpPr>
          <p:nvPr>
            <p:ph type="sldNum" idx="12"/>
          </p:nvPr>
        </p:nvSpPr>
        <p:spPr>
          <a:xfrm>
            <a:off x="8333701" y="298859"/>
            <a:ext cx="489000" cy="502500"/>
          </a:xfrm>
          <a:prstGeom prst="rect">
            <a:avLst/>
          </a:prstGeom>
        </p:spPr>
        <p:txBody>
          <a:bodyPr spcFirstLastPara="1" wrap="square" lIns="91425" tIns="91425" rIns="91425" bIns="91425" anchor="ctr" anchorCtr="0">
            <a:noAutofit/>
          </a:bodyPr>
          <a:lstStyle>
            <a:lvl1pPr lvl="0">
              <a:buNone/>
              <a:defRPr>
                <a:solidFill>
                  <a:schemeClr val="dk1"/>
                </a:solidFill>
              </a:defRPr>
            </a:lvl1pPr>
            <a:lvl2pPr lvl="1">
              <a:buNone/>
              <a:defRPr>
                <a:solidFill>
                  <a:schemeClr val="dk1"/>
                </a:solidFill>
              </a:defRPr>
            </a:lvl2pPr>
            <a:lvl3pPr lvl="2">
              <a:buNone/>
              <a:defRPr>
                <a:solidFill>
                  <a:schemeClr val="dk1"/>
                </a:solidFill>
              </a:defRPr>
            </a:lvl3pPr>
            <a:lvl4pPr lvl="3">
              <a:buNone/>
              <a:defRPr>
                <a:solidFill>
                  <a:schemeClr val="dk1"/>
                </a:solidFill>
              </a:defRPr>
            </a:lvl4pPr>
            <a:lvl5pPr lvl="4">
              <a:buNone/>
              <a:defRPr>
                <a:solidFill>
                  <a:schemeClr val="dk1"/>
                </a:solidFill>
              </a:defRPr>
            </a:lvl5pPr>
            <a:lvl6pPr lvl="5">
              <a:buNone/>
              <a:defRPr>
                <a:solidFill>
                  <a:schemeClr val="dk1"/>
                </a:solidFill>
              </a:defRPr>
            </a:lvl6pPr>
            <a:lvl7pPr lvl="6">
              <a:buNone/>
              <a:defRPr>
                <a:solidFill>
                  <a:schemeClr val="dk1"/>
                </a:solidFill>
              </a:defRPr>
            </a:lvl7pPr>
            <a:lvl8pPr lvl="7">
              <a:buNone/>
              <a:defRPr>
                <a:solidFill>
                  <a:schemeClr val="dk1"/>
                </a:solidFill>
              </a:defRPr>
            </a:lvl8pPr>
            <a:lvl9pPr lvl="8">
              <a:buNone/>
              <a:defRPr>
                <a:solidFill>
                  <a:schemeClr val="dk1"/>
                </a:solidFill>
              </a:defRPr>
            </a:lvl9pPr>
          </a:lstStyle>
          <a:p>
            <a:pPr marL="0" lvl="0" indent="0" algn="ctr" rtl="0">
              <a:spcBef>
                <a:spcPts val="0"/>
              </a:spcBef>
              <a:spcAft>
                <a:spcPts val="0"/>
              </a:spcAft>
              <a:buNone/>
            </a:pPr>
            <a:fld id="{00000000-1234-1234-1234-123412341234}" type="slidenum">
              <a:rPr lang="en"/>
              <a:t>‹#›</a:t>
            </a:fld>
            <a:endParaRPr/>
          </a:p>
        </p:txBody>
      </p:sp>
      <p:sp>
        <p:nvSpPr>
          <p:cNvPr id="353" name="Google Shape;353;p31"/>
          <p:cNvSpPr/>
          <p:nvPr/>
        </p:nvSpPr>
        <p:spPr>
          <a:xfrm>
            <a:off x="298300" y="301050"/>
            <a:ext cx="5585100" cy="606600"/>
          </a:xfrm>
          <a:prstGeom prst="rect">
            <a:avLst/>
          </a:pr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exend"/>
              <a:ea typeface="Lexend"/>
              <a:cs typeface="Lexend"/>
              <a:sym typeface="Lexend"/>
            </a:endParaRPr>
          </a:p>
        </p:txBody>
      </p:sp>
      <p:sp>
        <p:nvSpPr>
          <p:cNvPr id="354" name="Google Shape;354;p31"/>
          <p:cNvSpPr txBox="1">
            <a:spLocks noGrp="1"/>
          </p:cNvSpPr>
          <p:nvPr>
            <p:ph type="title"/>
          </p:nvPr>
        </p:nvSpPr>
        <p:spPr>
          <a:xfrm>
            <a:off x="279185" y="338025"/>
            <a:ext cx="5562300" cy="675300"/>
          </a:xfrm>
          <a:prstGeom prst="rect">
            <a:avLst/>
          </a:prstGeom>
        </p:spPr>
        <p:txBody>
          <a:bodyPr spcFirstLastPara="1" wrap="square" lIns="91425" tIns="91425" rIns="91425" bIns="91425" anchor="t" anchorCtr="0">
            <a:normAutofit/>
          </a:bodyPr>
          <a:lstStyle>
            <a:lvl1pPr lvl="0">
              <a:spcBef>
                <a:spcPts val="0"/>
              </a:spcBef>
              <a:spcAft>
                <a:spcPts val="0"/>
              </a:spcAft>
              <a:buSzPts val="34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body and image">
  <p:cSld name="CUSTOM_11">
    <p:spTree>
      <p:nvGrpSpPr>
        <p:cNvPr id="1" name="Shape 355"/>
        <p:cNvGrpSpPr/>
        <p:nvPr/>
      </p:nvGrpSpPr>
      <p:grpSpPr>
        <a:xfrm>
          <a:off x="0" y="0"/>
          <a:ext cx="0" cy="0"/>
          <a:chOff x="0" y="0"/>
          <a:chExt cx="0" cy="0"/>
        </a:xfrm>
      </p:grpSpPr>
      <p:sp>
        <p:nvSpPr>
          <p:cNvPr id="356" name="Google Shape;356;p32"/>
          <p:cNvSpPr/>
          <p:nvPr/>
        </p:nvSpPr>
        <p:spPr>
          <a:xfrm>
            <a:off x="292600" y="1214724"/>
            <a:ext cx="4239000" cy="2501400"/>
          </a:xfrm>
          <a:prstGeom prst="rect">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exend"/>
              <a:ea typeface="Lexend"/>
              <a:cs typeface="Lexend"/>
              <a:sym typeface="Lexend"/>
            </a:endParaRPr>
          </a:p>
        </p:txBody>
      </p:sp>
      <p:sp>
        <p:nvSpPr>
          <p:cNvPr id="357" name="Google Shape;357;p32"/>
          <p:cNvSpPr>
            <a:spLocks noGrp="1"/>
          </p:cNvSpPr>
          <p:nvPr>
            <p:ph type="pic" idx="2"/>
          </p:nvPr>
        </p:nvSpPr>
        <p:spPr>
          <a:xfrm>
            <a:off x="4531775" y="1221524"/>
            <a:ext cx="4302600" cy="3635100"/>
          </a:xfrm>
          <a:prstGeom prst="rect">
            <a:avLst/>
          </a:prstGeom>
          <a:noFill/>
          <a:ln w="19050" cap="flat" cmpd="sng">
            <a:solidFill>
              <a:schemeClr val="dk1"/>
            </a:solidFill>
            <a:prstDash val="solid"/>
            <a:round/>
            <a:headEnd type="none" w="sm" len="sm"/>
            <a:tailEnd type="none" w="sm" len="sm"/>
          </a:ln>
        </p:spPr>
      </p:sp>
      <p:sp>
        <p:nvSpPr>
          <p:cNvPr id="358" name="Google Shape;358;p32"/>
          <p:cNvSpPr txBox="1">
            <a:spLocks noGrp="1"/>
          </p:cNvSpPr>
          <p:nvPr>
            <p:ph type="body" idx="1"/>
          </p:nvPr>
        </p:nvSpPr>
        <p:spPr>
          <a:xfrm>
            <a:off x="340319" y="1261074"/>
            <a:ext cx="4061400" cy="24087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a:lvl1pPr>
            <a:lvl2pPr marL="914400" lvl="1" indent="-304800">
              <a:spcBef>
                <a:spcPts val="0"/>
              </a:spcBef>
              <a:spcAft>
                <a:spcPts val="0"/>
              </a:spcAft>
              <a:buSzPts val="1200"/>
              <a:buChar char="○"/>
              <a:defRPr/>
            </a:lvl2pPr>
            <a:lvl3pPr marL="1371600" lvl="2" indent="-304800">
              <a:spcBef>
                <a:spcPts val="0"/>
              </a:spcBef>
              <a:spcAft>
                <a:spcPts val="0"/>
              </a:spcAft>
              <a:buSzPts val="1200"/>
              <a:buChar char="■"/>
              <a:defRPr/>
            </a:lvl3pPr>
            <a:lvl4pPr marL="1828800" lvl="3" indent="-304800">
              <a:spcBef>
                <a:spcPts val="0"/>
              </a:spcBef>
              <a:spcAft>
                <a:spcPts val="0"/>
              </a:spcAft>
              <a:buSzPts val="1200"/>
              <a:buChar char="●"/>
              <a:defRPr/>
            </a:lvl4pPr>
            <a:lvl5pPr marL="2286000" lvl="4" indent="-304800">
              <a:spcBef>
                <a:spcPts val="0"/>
              </a:spcBef>
              <a:spcAft>
                <a:spcPts val="0"/>
              </a:spcAft>
              <a:buSzPts val="1200"/>
              <a:buChar char="○"/>
              <a:defRPr/>
            </a:lvl5pPr>
            <a:lvl6pPr marL="2743200" lvl="5" indent="-304800">
              <a:spcBef>
                <a:spcPts val="0"/>
              </a:spcBef>
              <a:spcAft>
                <a:spcPts val="0"/>
              </a:spcAft>
              <a:buSzPts val="1200"/>
              <a:buChar char="■"/>
              <a:defRPr/>
            </a:lvl6pPr>
            <a:lvl7pPr marL="3200400" lvl="6" indent="-304800">
              <a:spcBef>
                <a:spcPts val="0"/>
              </a:spcBef>
              <a:spcAft>
                <a:spcPts val="0"/>
              </a:spcAft>
              <a:buSzPts val="1200"/>
              <a:buChar char="●"/>
              <a:defRPr/>
            </a:lvl7pPr>
            <a:lvl8pPr marL="3657600" lvl="7" indent="-304800">
              <a:spcBef>
                <a:spcPts val="0"/>
              </a:spcBef>
              <a:spcAft>
                <a:spcPts val="0"/>
              </a:spcAft>
              <a:buSzPts val="1200"/>
              <a:buChar char="○"/>
              <a:defRPr/>
            </a:lvl8pPr>
            <a:lvl9pPr marL="4114800" lvl="8" indent="-304800">
              <a:spcBef>
                <a:spcPts val="0"/>
              </a:spcBef>
              <a:spcAft>
                <a:spcPts val="0"/>
              </a:spcAft>
              <a:buSzPts val="1200"/>
              <a:buChar char="■"/>
              <a:defRPr/>
            </a:lvl9pPr>
          </a:lstStyle>
          <a:p>
            <a:endParaRPr/>
          </a:p>
        </p:txBody>
      </p:sp>
      <p:sp>
        <p:nvSpPr>
          <p:cNvPr id="359" name="Google Shape;359;p32"/>
          <p:cNvSpPr/>
          <p:nvPr/>
        </p:nvSpPr>
        <p:spPr>
          <a:xfrm>
            <a:off x="8345421" y="287925"/>
            <a:ext cx="489000" cy="502500"/>
          </a:xfrm>
          <a:prstGeom prst="rect">
            <a:avLst/>
          </a:pr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exend"/>
              <a:ea typeface="Lexend"/>
              <a:cs typeface="Lexend"/>
              <a:sym typeface="Lexend"/>
            </a:endParaRPr>
          </a:p>
        </p:txBody>
      </p:sp>
      <p:sp>
        <p:nvSpPr>
          <p:cNvPr id="360" name="Google Shape;360;p32"/>
          <p:cNvSpPr txBox="1">
            <a:spLocks noGrp="1"/>
          </p:cNvSpPr>
          <p:nvPr>
            <p:ph type="sldNum" idx="12"/>
          </p:nvPr>
        </p:nvSpPr>
        <p:spPr>
          <a:xfrm>
            <a:off x="8333701" y="298859"/>
            <a:ext cx="489000" cy="502500"/>
          </a:xfrm>
          <a:prstGeom prst="rect">
            <a:avLst/>
          </a:prstGeom>
        </p:spPr>
        <p:txBody>
          <a:bodyPr spcFirstLastPara="1" wrap="square" lIns="91425" tIns="91425" rIns="91425" bIns="91425" anchor="ctr" anchorCtr="0">
            <a:noAutofit/>
          </a:bodyPr>
          <a:lstStyle>
            <a:lvl1pPr lvl="0">
              <a:buNone/>
              <a:defRPr>
                <a:solidFill>
                  <a:schemeClr val="dk1"/>
                </a:solidFill>
              </a:defRPr>
            </a:lvl1pPr>
            <a:lvl2pPr lvl="1">
              <a:buNone/>
              <a:defRPr>
                <a:solidFill>
                  <a:schemeClr val="dk1"/>
                </a:solidFill>
              </a:defRPr>
            </a:lvl2pPr>
            <a:lvl3pPr lvl="2">
              <a:buNone/>
              <a:defRPr>
                <a:solidFill>
                  <a:schemeClr val="dk1"/>
                </a:solidFill>
              </a:defRPr>
            </a:lvl3pPr>
            <a:lvl4pPr lvl="3">
              <a:buNone/>
              <a:defRPr>
                <a:solidFill>
                  <a:schemeClr val="dk1"/>
                </a:solidFill>
              </a:defRPr>
            </a:lvl4pPr>
            <a:lvl5pPr lvl="4">
              <a:buNone/>
              <a:defRPr>
                <a:solidFill>
                  <a:schemeClr val="dk1"/>
                </a:solidFill>
              </a:defRPr>
            </a:lvl5pPr>
            <a:lvl6pPr lvl="5">
              <a:buNone/>
              <a:defRPr>
                <a:solidFill>
                  <a:schemeClr val="dk1"/>
                </a:solidFill>
              </a:defRPr>
            </a:lvl6pPr>
            <a:lvl7pPr lvl="6">
              <a:buNone/>
              <a:defRPr>
                <a:solidFill>
                  <a:schemeClr val="dk1"/>
                </a:solidFill>
              </a:defRPr>
            </a:lvl7pPr>
            <a:lvl8pPr lvl="7">
              <a:buNone/>
              <a:defRPr>
                <a:solidFill>
                  <a:schemeClr val="dk1"/>
                </a:solidFill>
              </a:defRPr>
            </a:lvl8pPr>
            <a:lvl9pPr lvl="8">
              <a:buNone/>
              <a:defRPr>
                <a:solidFill>
                  <a:schemeClr val="dk1"/>
                </a:solidFill>
              </a:defRPr>
            </a:lvl9pPr>
          </a:lstStyle>
          <a:p>
            <a:pPr marL="0" lvl="0" indent="0" algn="ctr" rtl="0">
              <a:spcBef>
                <a:spcPts val="0"/>
              </a:spcBef>
              <a:spcAft>
                <a:spcPts val="0"/>
              </a:spcAft>
              <a:buNone/>
            </a:pPr>
            <a:fld id="{00000000-1234-1234-1234-123412341234}" type="slidenum">
              <a:rPr lang="en"/>
              <a:t>‹#›</a:t>
            </a:fld>
            <a:endParaRPr/>
          </a:p>
        </p:txBody>
      </p:sp>
      <p:sp>
        <p:nvSpPr>
          <p:cNvPr id="361" name="Google Shape;361;p32"/>
          <p:cNvSpPr/>
          <p:nvPr/>
        </p:nvSpPr>
        <p:spPr>
          <a:xfrm>
            <a:off x="298300" y="301050"/>
            <a:ext cx="5585100" cy="606600"/>
          </a:xfrm>
          <a:prstGeom prst="rect">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exend"/>
              <a:ea typeface="Lexend"/>
              <a:cs typeface="Lexend"/>
              <a:sym typeface="Lexend"/>
            </a:endParaRPr>
          </a:p>
        </p:txBody>
      </p:sp>
      <p:sp>
        <p:nvSpPr>
          <p:cNvPr id="362" name="Google Shape;362;p32"/>
          <p:cNvSpPr txBox="1">
            <a:spLocks noGrp="1"/>
          </p:cNvSpPr>
          <p:nvPr>
            <p:ph type="title"/>
          </p:nvPr>
        </p:nvSpPr>
        <p:spPr>
          <a:xfrm>
            <a:off x="279185" y="338025"/>
            <a:ext cx="5562300" cy="675300"/>
          </a:xfrm>
          <a:prstGeom prst="rect">
            <a:avLst/>
          </a:prstGeom>
        </p:spPr>
        <p:txBody>
          <a:bodyPr spcFirstLastPara="1" wrap="square" lIns="91425" tIns="91425" rIns="91425" bIns="91425" anchor="t" anchorCtr="0">
            <a:normAutofit/>
          </a:bodyPr>
          <a:lstStyle>
            <a:lvl1pPr lvl="0">
              <a:spcBef>
                <a:spcPts val="0"/>
              </a:spcBef>
              <a:spcAft>
                <a:spcPts val="0"/>
              </a:spcAft>
              <a:buSzPts val="34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wo big ideas">
  <p:cSld name="CUSTOM_12">
    <p:spTree>
      <p:nvGrpSpPr>
        <p:cNvPr id="1" name="Shape 363"/>
        <p:cNvGrpSpPr/>
        <p:nvPr/>
      </p:nvGrpSpPr>
      <p:grpSpPr>
        <a:xfrm>
          <a:off x="0" y="0"/>
          <a:ext cx="0" cy="0"/>
          <a:chOff x="0" y="0"/>
          <a:chExt cx="0" cy="0"/>
        </a:xfrm>
      </p:grpSpPr>
      <p:sp>
        <p:nvSpPr>
          <p:cNvPr id="364" name="Google Shape;364;p33"/>
          <p:cNvSpPr/>
          <p:nvPr/>
        </p:nvSpPr>
        <p:spPr>
          <a:xfrm>
            <a:off x="290556" y="1213300"/>
            <a:ext cx="4017600" cy="3260400"/>
          </a:xfrm>
          <a:prstGeom prst="rect">
            <a:avLst/>
          </a:pr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exend"/>
              <a:ea typeface="Lexend"/>
              <a:cs typeface="Lexend"/>
              <a:sym typeface="Lexend"/>
            </a:endParaRPr>
          </a:p>
        </p:txBody>
      </p:sp>
      <p:sp>
        <p:nvSpPr>
          <p:cNvPr id="365" name="Google Shape;365;p33"/>
          <p:cNvSpPr txBox="1">
            <a:spLocks noGrp="1"/>
          </p:cNvSpPr>
          <p:nvPr>
            <p:ph type="body" idx="1"/>
          </p:nvPr>
        </p:nvSpPr>
        <p:spPr>
          <a:xfrm>
            <a:off x="416145" y="2078725"/>
            <a:ext cx="3766500" cy="22995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a:lvl1pPr>
            <a:lvl2pPr marL="914400" lvl="1" indent="-304800">
              <a:spcBef>
                <a:spcPts val="0"/>
              </a:spcBef>
              <a:spcAft>
                <a:spcPts val="0"/>
              </a:spcAft>
              <a:buSzPts val="1200"/>
              <a:buChar char="○"/>
              <a:defRPr/>
            </a:lvl2pPr>
            <a:lvl3pPr marL="1371600" lvl="2" indent="-304800">
              <a:spcBef>
                <a:spcPts val="0"/>
              </a:spcBef>
              <a:spcAft>
                <a:spcPts val="0"/>
              </a:spcAft>
              <a:buSzPts val="1200"/>
              <a:buChar char="■"/>
              <a:defRPr/>
            </a:lvl3pPr>
            <a:lvl4pPr marL="1828800" lvl="3" indent="-304800">
              <a:spcBef>
                <a:spcPts val="0"/>
              </a:spcBef>
              <a:spcAft>
                <a:spcPts val="0"/>
              </a:spcAft>
              <a:buSzPts val="1200"/>
              <a:buChar char="●"/>
              <a:defRPr/>
            </a:lvl4pPr>
            <a:lvl5pPr marL="2286000" lvl="4" indent="-304800">
              <a:spcBef>
                <a:spcPts val="0"/>
              </a:spcBef>
              <a:spcAft>
                <a:spcPts val="0"/>
              </a:spcAft>
              <a:buSzPts val="1200"/>
              <a:buChar char="○"/>
              <a:defRPr/>
            </a:lvl5pPr>
            <a:lvl6pPr marL="2743200" lvl="5" indent="-304800">
              <a:spcBef>
                <a:spcPts val="0"/>
              </a:spcBef>
              <a:spcAft>
                <a:spcPts val="0"/>
              </a:spcAft>
              <a:buSzPts val="1200"/>
              <a:buChar char="■"/>
              <a:defRPr/>
            </a:lvl6pPr>
            <a:lvl7pPr marL="3200400" lvl="6" indent="-304800">
              <a:spcBef>
                <a:spcPts val="0"/>
              </a:spcBef>
              <a:spcAft>
                <a:spcPts val="0"/>
              </a:spcAft>
              <a:buSzPts val="1200"/>
              <a:buChar char="●"/>
              <a:defRPr/>
            </a:lvl7pPr>
            <a:lvl8pPr marL="3657600" lvl="7" indent="-304800">
              <a:spcBef>
                <a:spcPts val="0"/>
              </a:spcBef>
              <a:spcAft>
                <a:spcPts val="0"/>
              </a:spcAft>
              <a:buSzPts val="1200"/>
              <a:buChar char="○"/>
              <a:defRPr/>
            </a:lvl8pPr>
            <a:lvl9pPr marL="4114800" lvl="8" indent="-304800">
              <a:spcBef>
                <a:spcPts val="0"/>
              </a:spcBef>
              <a:spcAft>
                <a:spcPts val="0"/>
              </a:spcAft>
              <a:buSzPts val="1200"/>
              <a:buChar char="■"/>
              <a:defRPr/>
            </a:lvl9pPr>
          </a:lstStyle>
          <a:p>
            <a:endParaRPr/>
          </a:p>
        </p:txBody>
      </p:sp>
      <p:sp>
        <p:nvSpPr>
          <p:cNvPr id="366" name="Google Shape;366;p33"/>
          <p:cNvSpPr/>
          <p:nvPr/>
        </p:nvSpPr>
        <p:spPr>
          <a:xfrm>
            <a:off x="4308218" y="1213300"/>
            <a:ext cx="4017600" cy="3260400"/>
          </a:xfrm>
          <a:prstGeom prst="rect">
            <a:avLst/>
          </a:pr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exend"/>
              <a:ea typeface="Lexend"/>
              <a:cs typeface="Lexend"/>
              <a:sym typeface="Lexend"/>
            </a:endParaRPr>
          </a:p>
        </p:txBody>
      </p:sp>
      <p:sp>
        <p:nvSpPr>
          <p:cNvPr id="367" name="Google Shape;367;p33"/>
          <p:cNvSpPr txBox="1">
            <a:spLocks noGrp="1"/>
          </p:cNvSpPr>
          <p:nvPr>
            <p:ph type="body" idx="2"/>
          </p:nvPr>
        </p:nvSpPr>
        <p:spPr>
          <a:xfrm>
            <a:off x="4433807" y="2078725"/>
            <a:ext cx="3766500" cy="22995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a:lvl1pPr>
            <a:lvl2pPr marL="914400" lvl="1" indent="-304800">
              <a:spcBef>
                <a:spcPts val="0"/>
              </a:spcBef>
              <a:spcAft>
                <a:spcPts val="0"/>
              </a:spcAft>
              <a:buSzPts val="1200"/>
              <a:buChar char="○"/>
              <a:defRPr/>
            </a:lvl2pPr>
            <a:lvl3pPr marL="1371600" lvl="2" indent="-304800">
              <a:spcBef>
                <a:spcPts val="0"/>
              </a:spcBef>
              <a:spcAft>
                <a:spcPts val="0"/>
              </a:spcAft>
              <a:buSzPts val="1200"/>
              <a:buChar char="■"/>
              <a:defRPr/>
            </a:lvl3pPr>
            <a:lvl4pPr marL="1828800" lvl="3" indent="-304800">
              <a:spcBef>
                <a:spcPts val="0"/>
              </a:spcBef>
              <a:spcAft>
                <a:spcPts val="0"/>
              </a:spcAft>
              <a:buSzPts val="1200"/>
              <a:buChar char="●"/>
              <a:defRPr/>
            </a:lvl4pPr>
            <a:lvl5pPr marL="2286000" lvl="4" indent="-304800">
              <a:spcBef>
                <a:spcPts val="0"/>
              </a:spcBef>
              <a:spcAft>
                <a:spcPts val="0"/>
              </a:spcAft>
              <a:buSzPts val="1200"/>
              <a:buChar char="○"/>
              <a:defRPr/>
            </a:lvl5pPr>
            <a:lvl6pPr marL="2743200" lvl="5" indent="-304800">
              <a:spcBef>
                <a:spcPts val="0"/>
              </a:spcBef>
              <a:spcAft>
                <a:spcPts val="0"/>
              </a:spcAft>
              <a:buSzPts val="1200"/>
              <a:buChar char="■"/>
              <a:defRPr/>
            </a:lvl6pPr>
            <a:lvl7pPr marL="3200400" lvl="6" indent="-304800">
              <a:spcBef>
                <a:spcPts val="0"/>
              </a:spcBef>
              <a:spcAft>
                <a:spcPts val="0"/>
              </a:spcAft>
              <a:buSzPts val="1200"/>
              <a:buChar char="●"/>
              <a:defRPr/>
            </a:lvl7pPr>
            <a:lvl8pPr marL="3657600" lvl="7" indent="-304800">
              <a:spcBef>
                <a:spcPts val="0"/>
              </a:spcBef>
              <a:spcAft>
                <a:spcPts val="0"/>
              </a:spcAft>
              <a:buSzPts val="1200"/>
              <a:buChar char="○"/>
              <a:defRPr/>
            </a:lvl8pPr>
            <a:lvl9pPr marL="4114800" lvl="8" indent="-304800">
              <a:spcBef>
                <a:spcPts val="0"/>
              </a:spcBef>
              <a:spcAft>
                <a:spcPts val="0"/>
              </a:spcAft>
              <a:buSzPts val="1200"/>
              <a:buChar char="■"/>
              <a:defRPr/>
            </a:lvl9pPr>
          </a:lstStyle>
          <a:p>
            <a:endParaRPr/>
          </a:p>
        </p:txBody>
      </p:sp>
      <p:sp>
        <p:nvSpPr>
          <p:cNvPr id="368" name="Google Shape;368;p33"/>
          <p:cNvSpPr txBox="1">
            <a:spLocks noGrp="1"/>
          </p:cNvSpPr>
          <p:nvPr>
            <p:ph type="subTitle" idx="3"/>
          </p:nvPr>
        </p:nvSpPr>
        <p:spPr>
          <a:xfrm>
            <a:off x="416145" y="1328375"/>
            <a:ext cx="3766500" cy="658800"/>
          </a:xfrm>
          <a:prstGeom prst="rect">
            <a:avLst/>
          </a:prstGeom>
        </p:spPr>
        <p:txBody>
          <a:bodyPr spcFirstLastPara="1" wrap="square" lIns="91425" tIns="91425" rIns="91425" bIns="91425" anchor="t" anchorCtr="0">
            <a:noAutofit/>
          </a:bodyPr>
          <a:lstStyle>
            <a:lvl1pPr lvl="0">
              <a:spcBef>
                <a:spcPts val="0"/>
              </a:spcBef>
              <a:spcAft>
                <a:spcPts val="0"/>
              </a:spcAft>
              <a:buSzPts val="20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69" name="Google Shape;369;p33"/>
          <p:cNvSpPr txBox="1">
            <a:spLocks noGrp="1"/>
          </p:cNvSpPr>
          <p:nvPr>
            <p:ph type="subTitle" idx="4"/>
          </p:nvPr>
        </p:nvSpPr>
        <p:spPr>
          <a:xfrm>
            <a:off x="4433807" y="1328375"/>
            <a:ext cx="3766500" cy="658800"/>
          </a:xfrm>
          <a:prstGeom prst="rect">
            <a:avLst/>
          </a:prstGeom>
        </p:spPr>
        <p:txBody>
          <a:bodyPr spcFirstLastPara="1" wrap="square" lIns="91425" tIns="91425" rIns="91425" bIns="91425" anchor="t" anchorCtr="0">
            <a:noAutofit/>
          </a:bodyPr>
          <a:lstStyle>
            <a:lvl1pPr lvl="0">
              <a:spcBef>
                <a:spcPts val="0"/>
              </a:spcBef>
              <a:spcAft>
                <a:spcPts val="0"/>
              </a:spcAft>
              <a:buSzPts val="20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70" name="Google Shape;370;p33"/>
          <p:cNvSpPr/>
          <p:nvPr/>
        </p:nvSpPr>
        <p:spPr>
          <a:xfrm>
            <a:off x="8345421" y="287925"/>
            <a:ext cx="489000" cy="502500"/>
          </a:xfrm>
          <a:prstGeom prst="rect">
            <a:avLst/>
          </a:pr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exend"/>
              <a:ea typeface="Lexend"/>
              <a:cs typeface="Lexend"/>
              <a:sym typeface="Lexend"/>
            </a:endParaRPr>
          </a:p>
        </p:txBody>
      </p:sp>
      <p:sp>
        <p:nvSpPr>
          <p:cNvPr id="371" name="Google Shape;371;p33"/>
          <p:cNvSpPr txBox="1">
            <a:spLocks noGrp="1"/>
          </p:cNvSpPr>
          <p:nvPr>
            <p:ph type="sldNum" idx="12"/>
          </p:nvPr>
        </p:nvSpPr>
        <p:spPr>
          <a:xfrm>
            <a:off x="8333701" y="298859"/>
            <a:ext cx="489000" cy="502500"/>
          </a:xfrm>
          <a:prstGeom prst="rect">
            <a:avLst/>
          </a:prstGeom>
        </p:spPr>
        <p:txBody>
          <a:bodyPr spcFirstLastPara="1" wrap="square" lIns="91425" tIns="91425" rIns="91425" bIns="91425" anchor="ctr" anchorCtr="0">
            <a:noAutofit/>
          </a:bodyPr>
          <a:lstStyle>
            <a:lvl1pPr lvl="0">
              <a:buNone/>
              <a:defRPr>
                <a:solidFill>
                  <a:schemeClr val="dk1"/>
                </a:solidFill>
              </a:defRPr>
            </a:lvl1pPr>
            <a:lvl2pPr lvl="1">
              <a:buNone/>
              <a:defRPr>
                <a:solidFill>
                  <a:schemeClr val="dk1"/>
                </a:solidFill>
              </a:defRPr>
            </a:lvl2pPr>
            <a:lvl3pPr lvl="2">
              <a:buNone/>
              <a:defRPr>
                <a:solidFill>
                  <a:schemeClr val="dk1"/>
                </a:solidFill>
              </a:defRPr>
            </a:lvl3pPr>
            <a:lvl4pPr lvl="3">
              <a:buNone/>
              <a:defRPr>
                <a:solidFill>
                  <a:schemeClr val="dk1"/>
                </a:solidFill>
              </a:defRPr>
            </a:lvl4pPr>
            <a:lvl5pPr lvl="4">
              <a:buNone/>
              <a:defRPr>
                <a:solidFill>
                  <a:schemeClr val="dk1"/>
                </a:solidFill>
              </a:defRPr>
            </a:lvl5pPr>
            <a:lvl6pPr lvl="5">
              <a:buNone/>
              <a:defRPr>
                <a:solidFill>
                  <a:schemeClr val="dk1"/>
                </a:solidFill>
              </a:defRPr>
            </a:lvl6pPr>
            <a:lvl7pPr lvl="6">
              <a:buNone/>
              <a:defRPr>
                <a:solidFill>
                  <a:schemeClr val="dk1"/>
                </a:solidFill>
              </a:defRPr>
            </a:lvl7pPr>
            <a:lvl8pPr lvl="7">
              <a:buNone/>
              <a:defRPr>
                <a:solidFill>
                  <a:schemeClr val="dk1"/>
                </a:solidFill>
              </a:defRPr>
            </a:lvl8pPr>
            <a:lvl9pPr lvl="8">
              <a:buNone/>
              <a:defRPr>
                <a:solidFill>
                  <a:schemeClr val="dk1"/>
                </a:solidFill>
              </a:defRPr>
            </a:lvl9pPr>
          </a:lstStyle>
          <a:p>
            <a:pPr marL="0" lvl="0" indent="0" algn="ctr" rtl="0">
              <a:spcBef>
                <a:spcPts val="0"/>
              </a:spcBef>
              <a:spcAft>
                <a:spcPts val="0"/>
              </a:spcAft>
              <a:buNone/>
            </a:pPr>
            <a:fld id="{00000000-1234-1234-1234-123412341234}" type="slidenum">
              <a:rPr lang="en"/>
              <a:t>‹#›</a:t>
            </a:fld>
            <a:endParaRPr/>
          </a:p>
        </p:txBody>
      </p:sp>
      <p:sp>
        <p:nvSpPr>
          <p:cNvPr id="372" name="Google Shape;372;p33"/>
          <p:cNvSpPr/>
          <p:nvPr/>
        </p:nvSpPr>
        <p:spPr>
          <a:xfrm>
            <a:off x="298300" y="301050"/>
            <a:ext cx="5585100" cy="606600"/>
          </a:xfrm>
          <a:prstGeom prst="rect">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exend"/>
              <a:ea typeface="Lexend"/>
              <a:cs typeface="Lexend"/>
              <a:sym typeface="Lexend"/>
            </a:endParaRPr>
          </a:p>
        </p:txBody>
      </p:sp>
      <p:sp>
        <p:nvSpPr>
          <p:cNvPr id="373" name="Google Shape;373;p33"/>
          <p:cNvSpPr txBox="1">
            <a:spLocks noGrp="1"/>
          </p:cNvSpPr>
          <p:nvPr>
            <p:ph type="title"/>
          </p:nvPr>
        </p:nvSpPr>
        <p:spPr>
          <a:xfrm>
            <a:off x="279185" y="338025"/>
            <a:ext cx="5562300" cy="675300"/>
          </a:xfrm>
          <a:prstGeom prst="rect">
            <a:avLst/>
          </a:prstGeom>
        </p:spPr>
        <p:txBody>
          <a:bodyPr spcFirstLastPara="1" wrap="square" lIns="91425" tIns="91425" rIns="91425" bIns="91425" anchor="t" anchorCtr="0">
            <a:normAutofit/>
          </a:bodyPr>
          <a:lstStyle>
            <a:lvl1pPr lvl="0">
              <a:spcBef>
                <a:spcPts val="0"/>
              </a:spcBef>
              <a:spcAft>
                <a:spcPts val="0"/>
              </a:spcAft>
              <a:buSzPts val="34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hree big ideas">
  <p:cSld name="CUSTOM_13">
    <p:spTree>
      <p:nvGrpSpPr>
        <p:cNvPr id="1" name="Shape 374"/>
        <p:cNvGrpSpPr/>
        <p:nvPr/>
      </p:nvGrpSpPr>
      <p:grpSpPr>
        <a:xfrm>
          <a:off x="0" y="0"/>
          <a:ext cx="0" cy="0"/>
          <a:chOff x="0" y="0"/>
          <a:chExt cx="0" cy="0"/>
        </a:xfrm>
      </p:grpSpPr>
      <p:sp>
        <p:nvSpPr>
          <p:cNvPr id="375" name="Google Shape;375;p34"/>
          <p:cNvSpPr/>
          <p:nvPr/>
        </p:nvSpPr>
        <p:spPr>
          <a:xfrm>
            <a:off x="290556" y="1213300"/>
            <a:ext cx="2845500" cy="3260400"/>
          </a:xfrm>
          <a:prstGeom prst="rect">
            <a:avLst/>
          </a:pr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exend"/>
              <a:ea typeface="Lexend"/>
              <a:cs typeface="Lexend"/>
              <a:sym typeface="Lexend"/>
            </a:endParaRPr>
          </a:p>
        </p:txBody>
      </p:sp>
      <p:sp>
        <p:nvSpPr>
          <p:cNvPr id="376" name="Google Shape;376;p34"/>
          <p:cNvSpPr txBox="1">
            <a:spLocks noGrp="1"/>
          </p:cNvSpPr>
          <p:nvPr>
            <p:ph type="body" idx="1"/>
          </p:nvPr>
        </p:nvSpPr>
        <p:spPr>
          <a:xfrm>
            <a:off x="379498" y="2078725"/>
            <a:ext cx="2667300" cy="22995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a:lvl1pPr>
            <a:lvl2pPr marL="914400" lvl="1" indent="-304800">
              <a:spcBef>
                <a:spcPts val="0"/>
              </a:spcBef>
              <a:spcAft>
                <a:spcPts val="0"/>
              </a:spcAft>
              <a:buSzPts val="1200"/>
              <a:buChar char="○"/>
              <a:defRPr/>
            </a:lvl2pPr>
            <a:lvl3pPr marL="1371600" lvl="2" indent="-304800">
              <a:spcBef>
                <a:spcPts val="0"/>
              </a:spcBef>
              <a:spcAft>
                <a:spcPts val="0"/>
              </a:spcAft>
              <a:buSzPts val="1200"/>
              <a:buChar char="■"/>
              <a:defRPr/>
            </a:lvl3pPr>
            <a:lvl4pPr marL="1828800" lvl="3" indent="-304800">
              <a:spcBef>
                <a:spcPts val="0"/>
              </a:spcBef>
              <a:spcAft>
                <a:spcPts val="0"/>
              </a:spcAft>
              <a:buSzPts val="1200"/>
              <a:buChar char="●"/>
              <a:defRPr/>
            </a:lvl4pPr>
            <a:lvl5pPr marL="2286000" lvl="4" indent="-304800">
              <a:spcBef>
                <a:spcPts val="0"/>
              </a:spcBef>
              <a:spcAft>
                <a:spcPts val="0"/>
              </a:spcAft>
              <a:buSzPts val="1200"/>
              <a:buChar char="○"/>
              <a:defRPr/>
            </a:lvl5pPr>
            <a:lvl6pPr marL="2743200" lvl="5" indent="-304800">
              <a:spcBef>
                <a:spcPts val="0"/>
              </a:spcBef>
              <a:spcAft>
                <a:spcPts val="0"/>
              </a:spcAft>
              <a:buSzPts val="1200"/>
              <a:buChar char="■"/>
              <a:defRPr/>
            </a:lvl6pPr>
            <a:lvl7pPr marL="3200400" lvl="6" indent="-304800">
              <a:spcBef>
                <a:spcPts val="0"/>
              </a:spcBef>
              <a:spcAft>
                <a:spcPts val="0"/>
              </a:spcAft>
              <a:buSzPts val="1200"/>
              <a:buChar char="●"/>
              <a:defRPr/>
            </a:lvl7pPr>
            <a:lvl8pPr marL="3657600" lvl="7" indent="-304800">
              <a:spcBef>
                <a:spcPts val="0"/>
              </a:spcBef>
              <a:spcAft>
                <a:spcPts val="0"/>
              </a:spcAft>
              <a:buSzPts val="1200"/>
              <a:buChar char="○"/>
              <a:defRPr/>
            </a:lvl8pPr>
            <a:lvl9pPr marL="4114800" lvl="8" indent="-304800">
              <a:spcBef>
                <a:spcPts val="0"/>
              </a:spcBef>
              <a:spcAft>
                <a:spcPts val="0"/>
              </a:spcAft>
              <a:buSzPts val="1200"/>
              <a:buChar char="■"/>
              <a:defRPr/>
            </a:lvl9pPr>
          </a:lstStyle>
          <a:p>
            <a:endParaRPr/>
          </a:p>
        </p:txBody>
      </p:sp>
      <p:sp>
        <p:nvSpPr>
          <p:cNvPr id="377" name="Google Shape;377;p34"/>
          <p:cNvSpPr/>
          <p:nvPr/>
        </p:nvSpPr>
        <p:spPr>
          <a:xfrm>
            <a:off x="3135874" y="1213300"/>
            <a:ext cx="2845500" cy="3260400"/>
          </a:xfrm>
          <a:prstGeom prst="rect">
            <a:avLst/>
          </a:pr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exend"/>
              <a:ea typeface="Lexend"/>
              <a:cs typeface="Lexend"/>
              <a:sym typeface="Lexend"/>
            </a:endParaRPr>
          </a:p>
        </p:txBody>
      </p:sp>
      <p:sp>
        <p:nvSpPr>
          <p:cNvPr id="378" name="Google Shape;378;p34"/>
          <p:cNvSpPr txBox="1">
            <a:spLocks noGrp="1"/>
          </p:cNvSpPr>
          <p:nvPr>
            <p:ph type="body" idx="2"/>
          </p:nvPr>
        </p:nvSpPr>
        <p:spPr>
          <a:xfrm>
            <a:off x="3224816" y="2078725"/>
            <a:ext cx="2667300" cy="22995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a:lvl1pPr>
            <a:lvl2pPr marL="914400" lvl="1" indent="-304800">
              <a:spcBef>
                <a:spcPts val="0"/>
              </a:spcBef>
              <a:spcAft>
                <a:spcPts val="0"/>
              </a:spcAft>
              <a:buSzPts val="1200"/>
              <a:buChar char="○"/>
              <a:defRPr/>
            </a:lvl2pPr>
            <a:lvl3pPr marL="1371600" lvl="2" indent="-304800">
              <a:spcBef>
                <a:spcPts val="0"/>
              </a:spcBef>
              <a:spcAft>
                <a:spcPts val="0"/>
              </a:spcAft>
              <a:buSzPts val="1200"/>
              <a:buChar char="■"/>
              <a:defRPr/>
            </a:lvl3pPr>
            <a:lvl4pPr marL="1828800" lvl="3" indent="-304800">
              <a:spcBef>
                <a:spcPts val="0"/>
              </a:spcBef>
              <a:spcAft>
                <a:spcPts val="0"/>
              </a:spcAft>
              <a:buSzPts val="1200"/>
              <a:buChar char="●"/>
              <a:defRPr/>
            </a:lvl4pPr>
            <a:lvl5pPr marL="2286000" lvl="4" indent="-304800">
              <a:spcBef>
                <a:spcPts val="0"/>
              </a:spcBef>
              <a:spcAft>
                <a:spcPts val="0"/>
              </a:spcAft>
              <a:buSzPts val="1200"/>
              <a:buChar char="○"/>
              <a:defRPr/>
            </a:lvl5pPr>
            <a:lvl6pPr marL="2743200" lvl="5" indent="-304800">
              <a:spcBef>
                <a:spcPts val="0"/>
              </a:spcBef>
              <a:spcAft>
                <a:spcPts val="0"/>
              </a:spcAft>
              <a:buSzPts val="1200"/>
              <a:buChar char="■"/>
              <a:defRPr/>
            </a:lvl6pPr>
            <a:lvl7pPr marL="3200400" lvl="6" indent="-304800">
              <a:spcBef>
                <a:spcPts val="0"/>
              </a:spcBef>
              <a:spcAft>
                <a:spcPts val="0"/>
              </a:spcAft>
              <a:buSzPts val="1200"/>
              <a:buChar char="●"/>
              <a:defRPr/>
            </a:lvl7pPr>
            <a:lvl8pPr marL="3657600" lvl="7" indent="-304800">
              <a:spcBef>
                <a:spcPts val="0"/>
              </a:spcBef>
              <a:spcAft>
                <a:spcPts val="0"/>
              </a:spcAft>
              <a:buSzPts val="1200"/>
              <a:buChar char="○"/>
              <a:defRPr/>
            </a:lvl8pPr>
            <a:lvl9pPr marL="4114800" lvl="8" indent="-304800">
              <a:spcBef>
                <a:spcPts val="0"/>
              </a:spcBef>
              <a:spcAft>
                <a:spcPts val="0"/>
              </a:spcAft>
              <a:buSzPts val="1200"/>
              <a:buChar char="■"/>
              <a:defRPr/>
            </a:lvl9pPr>
          </a:lstStyle>
          <a:p>
            <a:endParaRPr/>
          </a:p>
        </p:txBody>
      </p:sp>
      <p:sp>
        <p:nvSpPr>
          <p:cNvPr id="379" name="Google Shape;379;p34"/>
          <p:cNvSpPr txBox="1">
            <a:spLocks noGrp="1"/>
          </p:cNvSpPr>
          <p:nvPr>
            <p:ph type="subTitle" idx="3"/>
          </p:nvPr>
        </p:nvSpPr>
        <p:spPr>
          <a:xfrm>
            <a:off x="379498" y="1328375"/>
            <a:ext cx="2667300" cy="658800"/>
          </a:xfrm>
          <a:prstGeom prst="rect">
            <a:avLst/>
          </a:prstGeom>
        </p:spPr>
        <p:txBody>
          <a:bodyPr spcFirstLastPara="1" wrap="square" lIns="91425" tIns="91425" rIns="91425" bIns="91425" anchor="t" anchorCtr="0">
            <a:noAutofit/>
          </a:bodyPr>
          <a:lstStyle>
            <a:lvl1pPr lvl="0">
              <a:spcBef>
                <a:spcPts val="0"/>
              </a:spcBef>
              <a:spcAft>
                <a:spcPts val="0"/>
              </a:spcAft>
              <a:buSzPts val="20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80" name="Google Shape;380;p34"/>
          <p:cNvSpPr txBox="1">
            <a:spLocks noGrp="1"/>
          </p:cNvSpPr>
          <p:nvPr>
            <p:ph type="subTitle" idx="4"/>
          </p:nvPr>
        </p:nvSpPr>
        <p:spPr>
          <a:xfrm>
            <a:off x="3224816" y="1328375"/>
            <a:ext cx="2667300" cy="658800"/>
          </a:xfrm>
          <a:prstGeom prst="rect">
            <a:avLst/>
          </a:prstGeom>
        </p:spPr>
        <p:txBody>
          <a:bodyPr spcFirstLastPara="1" wrap="square" lIns="91425" tIns="91425" rIns="91425" bIns="91425" anchor="t" anchorCtr="0">
            <a:noAutofit/>
          </a:bodyPr>
          <a:lstStyle>
            <a:lvl1pPr lvl="0">
              <a:spcBef>
                <a:spcPts val="0"/>
              </a:spcBef>
              <a:spcAft>
                <a:spcPts val="0"/>
              </a:spcAft>
              <a:buSzPts val="20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81" name="Google Shape;381;p34"/>
          <p:cNvSpPr/>
          <p:nvPr/>
        </p:nvSpPr>
        <p:spPr>
          <a:xfrm>
            <a:off x="5981304" y="1213300"/>
            <a:ext cx="2845500" cy="3260400"/>
          </a:xfrm>
          <a:prstGeom prst="rect">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exend"/>
              <a:ea typeface="Lexend"/>
              <a:cs typeface="Lexend"/>
              <a:sym typeface="Lexend"/>
            </a:endParaRPr>
          </a:p>
        </p:txBody>
      </p:sp>
      <p:sp>
        <p:nvSpPr>
          <p:cNvPr id="382" name="Google Shape;382;p34"/>
          <p:cNvSpPr txBox="1">
            <a:spLocks noGrp="1"/>
          </p:cNvSpPr>
          <p:nvPr>
            <p:ph type="body" idx="5"/>
          </p:nvPr>
        </p:nvSpPr>
        <p:spPr>
          <a:xfrm>
            <a:off x="6070247" y="2078725"/>
            <a:ext cx="2667300" cy="22995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a:lvl1pPr>
            <a:lvl2pPr marL="914400" lvl="1" indent="-304800">
              <a:spcBef>
                <a:spcPts val="0"/>
              </a:spcBef>
              <a:spcAft>
                <a:spcPts val="0"/>
              </a:spcAft>
              <a:buSzPts val="1200"/>
              <a:buChar char="○"/>
              <a:defRPr/>
            </a:lvl2pPr>
            <a:lvl3pPr marL="1371600" lvl="2" indent="-304800">
              <a:spcBef>
                <a:spcPts val="0"/>
              </a:spcBef>
              <a:spcAft>
                <a:spcPts val="0"/>
              </a:spcAft>
              <a:buSzPts val="1200"/>
              <a:buChar char="■"/>
              <a:defRPr/>
            </a:lvl3pPr>
            <a:lvl4pPr marL="1828800" lvl="3" indent="-304800">
              <a:spcBef>
                <a:spcPts val="0"/>
              </a:spcBef>
              <a:spcAft>
                <a:spcPts val="0"/>
              </a:spcAft>
              <a:buSzPts val="1200"/>
              <a:buChar char="●"/>
              <a:defRPr/>
            </a:lvl4pPr>
            <a:lvl5pPr marL="2286000" lvl="4" indent="-304800">
              <a:spcBef>
                <a:spcPts val="0"/>
              </a:spcBef>
              <a:spcAft>
                <a:spcPts val="0"/>
              </a:spcAft>
              <a:buSzPts val="1200"/>
              <a:buChar char="○"/>
              <a:defRPr/>
            </a:lvl5pPr>
            <a:lvl6pPr marL="2743200" lvl="5" indent="-304800">
              <a:spcBef>
                <a:spcPts val="0"/>
              </a:spcBef>
              <a:spcAft>
                <a:spcPts val="0"/>
              </a:spcAft>
              <a:buSzPts val="1200"/>
              <a:buChar char="■"/>
              <a:defRPr/>
            </a:lvl6pPr>
            <a:lvl7pPr marL="3200400" lvl="6" indent="-304800">
              <a:spcBef>
                <a:spcPts val="0"/>
              </a:spcBef>
              <a:spcAft>
                <a:spcPts val="0"/>
              </a:spcAft>
              <a:buSzPts val="1200"/>
              <a:buChar char="●"/>
              <a:defRPr/>
            </a:lvl7pPr>
            <a:lvl8pPr marL="3657600" lvl="7" indent="-304800">
              <a:spcBef>
                <a:spcPts val="0"/>
              </a:spcBef>
              <a:spcAft>
                <a:spcPts val="0"/>
              </a:spcAft>
              <a:buSzPts val="1200"/>
              <a:buChar char="○"/>
              <a:defRPr/>
            </a:lvl8pPr>
            <a:lvl9pPr marL="4114800" lvl="8" indent="-304800">
              <a:spcBef>
                <a:spcPts val="0"/>
              </a:spcBef>
              <a:spcAft>
                <a:spcPts val="0"/>
              </a:spcAft>
              <a:buSzPts val="1200"/>
              <a:buChar char="■"/>
              <a:defRPr/>
            </a:lvl9pPr>
          </a:lstStyle>
          <a:p>
            <a:endParaRPr/>
          </a:p>
        </p:txBody>
      </p:sp>
      <p:sp>
        <p:nvSpPr>
          <p:cNvPr id="383" name="Google Shape;383;p34"/>
          <p:cNvSpPr txBox="1">
            <a:spLocks noGrp="1"/>
          </p:cNvSpPr>
          <p:nvPr>
            <p:ph type="subTitle" idx="6"/>
          </p:nvPr>
        </p:nvSpPr>
        <p:spPr>
          <a:xfrm>
            <a:off x="6070247" y="1328375"/>
            <a:ext cx="2667300" cy="658800"/>
          </a:xfrm>
          <a:prstGeom prst="rect">
            <a:avLst/>
          </a:prstGeom>
        </p:spPr>
        <p:txBody>
          <a:bodyPr spcFirstLastPara="1" wrap="square" lIns="91425" tIns="91425" rIns="91425" bIns="91425" anchor="t" anchorCtr="0">
            <a:noAutofit/>
          </a:bodyPr>
          <a:lstStyle>
            <a:lvl1pPr lvl="0">
              <a:spcBef>
                <a:spcPts val="0"/>
              </a:spcBef>
              <a:spcAft>
                <a:spcPts val="0"/>
              </a:spcAft>
              <a:buSzPts val="20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84" name="Google Shape;384;p34"/>
          <p:cNvSpPr/>
          <p:nvPr/>
        </p:nvSpPr>
        <p:spPr>
          <a:xfrm>
            <a:off x="8345421" y="287925"/>
            <a:ext cx="489000" cy="502500"/>
          </a:xfrm>
          <a:prstGeom prst="rect">
            <a:avLst/>
          </a:pr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exend"/>
              <a:ea typeface="Lexend"/>
              <a:cs typeface="Lexend"/>
              <a:sym typeface="Lexend"/>
            </a:endParaRPr>
          </a:p>
        </p:txBody>
      </p:sp>
      <p:sp>
        <p:nvSpPr>
          <p:cNvPr id="385" name="Google Shape;385;p34"/>
          <p:cNvSpPr txBox="1">
            <a:spLocks noGrp="1"/>
          </p:cNvSpPr>
          <p:nvPr>
            <p:ph type="sldNum" idx="12"/>
          </p:nvPr>
        </p:nvSpPr>
        <p:spPr>
          <a:xfrm>
            <a:off x="8333701" y="298859"/>
            <a:ext cx="489000" cy="502500"/>
          </a:xfrm>
          <a:prstGeom prst="rect">
            <a:avLst/>
          </a:prstGeom>
        </p:spPr>
        <p:txBody>
          <a:bodyPr spcFirstLastPara="1" wrap="square" lIns="91425" tIns="91425" rIns="91425" bIns="91425" anchor="ctr" anchorCtr="0">
            <a:noAutofit/>
          </a:bodyPr>
          <a:lstStyle>
            <a:lvl1pPr lvl="0">
              <a:buNone/>
              <a:defRPr>
                <a:solidFill>
                  <a:schemeClr val="dk1"/>
                </a:solidFill>
              </a:defRPr>
            </a:lvl1pPr>
            <a:lvl2pPr lvl="1">
              <a:buNone/>
              <a:defRPr>
                <a:solidFill>
                  <a:schemeClr val="dk1"/>
                </a:solidFill>
              </a:defRPr>
            </a:lvl2pPr>
            <a:lvl3pPr lvl="2">
              <a:buNone/>
              <a:defRPr>
                <a:solidFill>
                  <a:schemeClr val="dk1"/>
                </a:solidFill>
              </a:defRPr>
            </a:lvl3pPr>
            <a:lvl4pPr lvl="3">
              <a:buNone/>
              <a:defRPr>
                <a:solidFill>
                  <a:schemeClr val="dk1"/>
                </a:solidFill>
              </a:defRPr>
            </a:lvl4pPr>
            <a:lvl5pPr lvl="4">
              <a:buNone/>
              <a:defRPr>
                <a:solidFill>
                  <a:schemeClr val="dk1"/>
                </a:solidFill>
              </a:defRPr>
            </a:lvl5pPr>
            <a:lvl6pPr lvl="5">
              <a:buNone/>
              <a:defRPr>
                <a:solidFill>
                  <a:schemeClr val="dk1"/>
                </a:solidFill>
              </a:defRPr>
            </a:lvl6pPr>
            <a:lvl7pPr lvl="6">
              <a:buNone/>
              <a:defRPr>
                <a:solidFill>
                  <a:schemeClr val="dk1"/>
                </a:solidFill>
              </a:defRPr>
            </a:lvl7pPr>
            <a:lvl8pPr lvl="7">
              <a:buNone/>
              <a:defRPr>
                <a:solidFill>
                  <a:schemeClr val="dk1"/>
                </a:solidFill>
              </a:defRPr>
            </a:lvl8pPr>
            <a:lvl9pPr lvl="8">
              <a:buNone/>
              <a:defRPr>
                <a:solidFill>
                  <a:schemeClr val="dk1"/>
                </a:solidFill>
              </a:defRPr>
            </a:lvl9pPr>
          </a:lstStyle>
          <a:p>
            <a:pPr marL="0" lvl="0" indent="0" algn="ctr" rtl="0">
              <a:spcBef>
                <a:spcPts val="0"/>
              </a:spcBef>
              <a:spcAft>
                <a:spcPts val="0"/>
              </a:spcAft>
              <a:buNone/>
            </a:pPr>
            <a:fld id="{00000000-1234-1234-1234-123412341234}" type="slidenum">
              <a:rPr lang="en"/>
              <a:t>‹#›</a:t>
            </a:fld>
            <a:endParaRPr/>
          </a:p>
        </p:txBody>
      </p:sp>
      <p:sp>
        <p:nvSpPr>
          <p:cNvPr id="386" name="Google Shape;386;p34"/>
          <p:cNvSpPr/>
          <p:nvPr/>
        </p:nvSpPr>
        <p:spPr>
          <a:xfrm>
            <a:off x="298300" y="301050"/>
            <a:ext cx="5585100" cy="606600"/>
          </a:xfrm>
          <a:prstGeom prst="rect">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exend"/>
              <a:ea typeface="Lexend"/>
              <a:cs typeface="Lexend"/>
              <a:sym typeface="Lexend"/>
            </a:endParaRPr>
          </a:p>
        </p:txBody>
      </p:sp>
      <p:sp>
        <p:nvSpPr>
          <p:cNvPr id="387" name="Google Shape;387;p34"/>
          <p:cNvSpPr txBox="1">
            <a:spLocks noGrp="1"/>
          </p:cNvSpPr>
          <p:nvPr>
            <p:ph type="title"/>
          </p:nvPr>
        </p:nvSpPr>
        <p:spPr>
          <a:xfrm>
            <a:off x="279185" y="338025"/>
            <a:ext cx="5562300" cy="675300"/>
          </a:xfrm>
          <a:prstGeom prst="rect">
            <a:avLst/>
          </a:prstGeom>
        </p:spPr>
        <p:txBody>
          <a:bodyPr spcFirstLastPara="1" wrap="square" lIns="91425" tIns="91425" rIns="91425" bIns="91425" anchor="t" anchorCtr="0">
            <a:normAutofit/>
          </a:bodyPr>
          <a:lstStyle>
            <a:lvl1pPr lvl="0">
              <a:spcBef>
                <a:spcPts val="0"/>
              </a:spcBef>
              <a:spcAft>
                <a:spcPts val="0"/>
              </a:spcAft>
              <a:buSzPts val="34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Four big ideas">
  <p:cSld name="CUSTOM_14">
    <p:spTree>
      <p:nvGrpSpPr>
        <p:cNvPr id="1" name="Shape 388"/>
        <p:cNvGrpSpPr/>
        <p:nvPr/>
      </p:nvGrpSpPr>
      <p:grpSpPr>
        <a:xfrm>
          <a:off x="0" y="0"/>
          <a:ext cx="0" cy="0"/>
          <a:chOff x="0" y="0"/>
          <a:chExt cx="0" cy="0"/>
        </a:xfrm>
      </p:grpSpPr>
      <p:sp>
        <p:nvSpPr>
          <p:cNvPr id="389" name="Google Shape;389;p35"/>
          <p:cNvSpPr/>
          <p:nvPr/>
        </p:nvSpPr>
        <p:spPr>
          <a:xfrm>
            <a:off x="292600" y="1213300"/>
            <a:ext cx="2132700" cy="3260400"/>
          </a:xfrm>
          <a:prstGeom prst="rect">
            <a:avLst/>
          </a:pr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exend"/>
              <a:ea typeface="Lexend"/>
              <a:cs typeface="Lexend"/>
              <a:sym typeface="Lexend"/>
            </a:endParaRPr>
          </a:p>
        </p:txBody>
      </p:sp>
      <p:sp>
        <p:nvSpPr>
          <p:cNvPr id="390" name="Google Shape;390;p35"/>
          <p:cNvSpPr txBox="1">
            <a:spLocks noGrp="1"/>
          </p:cNvSpPr>
          <p:nvPr>
            <p:ph type="body" idx="1"/>
          </p:nvPr>
        </p:nvSpPr>
        <p:spPr>
          <a:xfrm>
            <a:off x="388220" y="2064025"/>
            <a:ext cx="1933800" cy="22995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a:lvl1pPr>
            <a:lvl2pPr marL="914400" lvl="1" indent="-304800">
              <a:spcBef>
                <a:spcPts val="0"/>
              </a:spcBef>
              <a:spcAft>
                <a:spcPts val="0"/>
              </a:spcAft>
              <a:buSzPts val="1200"/>
              <a:buChar char="○"/>
              <a:defRPr/>
            </a:lvl2pPr>
            <a:lvl3pPr marL="1371600" lvl="2" indent="-304800">
              <a:spcBef>
                <a:spcPts val="0"/>
              </a:spcBef>
              <a:spcAft>
                <a:spcPts val="0"/>
              </a:spcAft>
              <a:buSzPts val="1200"/>
              <a:buChar char="■"/>
              <a:defRPr/>
            </a:lvl3pPr>
            <a:lvl4pPr marL="1828800" lvl="3" indent="-304800">
              <a:spcBef>
                <a:spcPts val="0"/>
              </a:spcBef>
              <a:spcAft>
                <a:spcPts val="0"/>
              </a:spcAft>
              <a:buSzPts val="1200"/>
              <a:buChar char="●"/>
              <a:defRPr/>
            </a:lvl4pPr>
            <a:lvl5pPr marL="2286000" lvl="4" indent="-304800">
              <a:spcBef>
                <a:spcPts val="0"/>
              </a:spcBef>
              <a:spcAft>
                <a:spcPts val="0"/>
              </a:spcAft>
              <a:buSzPts val="1200"/>
              <a:buChar char="○"/>
              <a:defRPr/>
            </a:lvl5pPr>
            <a:lvl6pPr marL="2743200" lvl="5" indent="-304800">
              <a:spcBef>
                <a:spcPts val="0"/>
              </a:spcBef>
              <a:spcAft>
                <a:spcPts val="0"/>
              </a:spcAft>
              <a:buSzPts val="1200"/>
              <a:buChar char="■"/>
              <a:defRPr/>
            </a:lvl6pPr>
            <a:lvl7pPr marL="3200400" lvl="6" indent="-304800">
              <a:spcBef>
                <a:spcPts val="0"/>
              </a:spcBef>
              <a:spcAft>
                <a:spcPts val="0"/>
              </a:spcAft>
              <a:buSzPts val="1200"/>
              <a:buChar char="●"/>
              <a:defRPr/>
            </a:lvl7pPr>
            <a:lvl8pPr marL="3657600" lvl="7" indent="-304800">
              <a:spcBef>
                <a:spcPts val="0"/>
              </a:spcBef>
              <a:spcAft>
                <a:spcPts val="0"/>
              </a:spcAft>
              <a:buSzPts val="1200"/>
              <a:buChar char="○"/>
              <a:defRPr/>
            </a:lvl8pPr>
            <a:lvl9pPr marL="4114800" lvl="8" indent="-304800">
              <a:spcBef>
                <a:spcPts val="0"/>
              </a:spcBef>
              <a:spcAft>
                <a:spcPts val="0"/>
              </a:spcAft>
              <a:buSzPts val="1200"/>
              <a:buChar char="■"/>
              <a:defRPr/>
            </a:lvl9pPr>
          </a:lstStyle>
          <a:p>
            <a:endParaRPr/>
          </a:p>
        </p:txBody>
      </p:sp>
      <p:sp>
        <p:nvSpPr>
          <p:cNvPr id="391" name="Google Shape;391;p35"/>
          <p:cNvSpPr/>
          <p:nvPr/>
        </p:nvSpPr>
        <p:spPr>
          <a:xfrm>
            <a:off x="2425130" y="1213300"/>
            <a:ext cx="2132700" cy="3260400"/>
          </a:xfrm>
          <a:prstGeom prst="rect">
            <a:avLst/>
          </a:pr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exend"/>
              <a:ea typeface="Lexend"/>
              <a:cs typeface="Lexend"/>
              <a:sym typeface="Lexend"/>
            </a:endParaRPr>
          </a:p>
        </p:txBody>
      </p:sp>
      <p:sp>
        <p:nvSpPr>
          <p:cNvPr id="392" name="Google Shape;392;p35"/>
          <p:cNvSpPr txBox="1">
            <a:spLocks noGrp="1"/>
          </p:cNvSpPr>
          <p:nvPr>
            <p:ph type="body" idx="2"/>
          </p:nvPr>
        </p:nvSpPr>
        <p:spPr>
          <a:xfrm>
            <a:off x="2524606" y="2073825"/>
            <a:ext cx="1933800" cy="22995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a:lvl1pPr>
            <a:lvl2pPr marL="914400" lvl="1" indent="-304800">
              <a:spcBef>
                <a:spcPts val="0"/>
              </a:spcBef>
              <a:spcAft>
                <a:spcPts val="0"/>
              </a:spcAft>
              <a:buSzPts val="1200"/>
              <a:buChar char="○"/>
              <a:defRPr/>
            </a:lvl2pPr>
            <a:lvl3pPr marL="1371600" lvl="2" indent="-304800">
              <a:spcBef>
                <a:spcPts val="0"/>
              </a:spcBef>
              <a:spcAft>
                <a:spcPts val="0"/>
              </a:spcAft>
              <a:buSzPts val="1200"/>
              <a:buChar char="■"/>
              <a:defRPr/>
            </a:lvl3pPr>
            <a:lvl4pPr marL="1828800" lvl="3" indent="-304800">
              <a:spcBef>
                <a:spcPts val="0"/>
              </a:spcBef>
              <a:spcAft>
                <a:spcPts val="0"/>
              </a:spcAft>
              <a:buSzPts val="1200"/>
              <a:buChar char="●"/>
              <a:defRPr/>
            </a:lvl4pPr>
            <a:lvl5pPr marL="2286000" lvl="4" indent="-304800">
              <a:spcBef>
                <a:spcPts val="0"/>
              </a:spcBef>
              <a:spcAft>
                <a:spcPts val="0"/>
              </a:spcAft>
              <a:buSzPts val="1200"/>
              <a:buChar char="○"/>
              <a:defRPr/>
            </a:lvl5pPr>
            <a:lvl6pPr marL="2743200" lvl="5" indent="-304800">
              <a:spcBef>
                <a:spcPts val="0"/>
              </a:spcBef>
              <a:spcAft>
                <a:spcPts val="0"/>
              </a:spcAft>
              <a:buSzPts val="1200"/>
              <a:buChar char="■"/>
              <a:defRPr/>
            </a:lvl6pPr>
            <a:lvl7pPr marL="3200400" lvl="6" indent="-304800">
              <a:spcBef>
                <a:spcPts val="0"/>
              </a:spcBef>
              <a:spcAft>
                <a:spcPts val="0"/>
              </a:spcAft>
              <a:buSzPts val="1200"/>
              <a:buChar char="●"/>
              <a:defRPr/>
            </a:lvl7pPr>
            <a:lvl8pPr marL="3657600" lvl="7" indent="-304800">
              <a:spcBef>
                <a:spcPts val="0"/>
              </a:spcBef>
              <a:spcAft>
                <a:spcPts val="0"/>
              </a:spcAft>
              <a:buSzPts val="1200"/>
              <a:buChar char="○"/>
              <a:defRPr/>
            </a:lvl8pPr>
            <a:lvl9pPr marL="4114800" lvl="8" indent="-304800">
              <a:spcBef>
                <a:spcPts val="0"/>
              </a:spcBef>
              <a:spcAft>
                <a:spcPts val="0"/>
              </a:spcAft>
              <a:buSzPts val="1200"/>
              <a:buChar char="■"/>
              <a:defRPr/>
            </a:lvl9pPr>
          </a:lstStyle>
          <a:p>
            <a:endParaRPr/>
          </a:p>
        </p:txBody>
      </p:sp>
      <p:sp>
        <p:nvSpPr>
          <p:cNvPr id="393" name="Google Shape;393;p35"/>
          <p:cNvSpPr txBox="1">
            <a:spLocks noGrp="1"/>
          </p:cNvSpPr>
          <p:nvPr>
            <p:ph type="subTitle" idx="3"/>
          </p:nvPr>
        </p:nvSpPr>
        <p:spPr>
          <a:xfrm>
            <a:off x="395987" y="1313675"/>
            <a:ext cx="1933800" cy="658800"/>
          </a:xfrm>
          <a:prstGeom prst="rect">
            <a:avLst/>
          </a:prstGeom>
        </p:spPr>
        <p:txBody>
          <a:bodyPr spcFirstLastPara="1" wrap="square" lIns="91425" tIns="91425" rIns="91425" bIns="91425" anchor="t" anchorCtr="0">
            <a:noAutofit/>
          </a:bodyPr>
          <a:lstStyle>
            <a:lvl1pPr lvl="0">
              <a:spcBef>
                <a:spcPts val="0"/>
              </a:spcBef>
              <a:spcAft>
                <a:spcPts val="0"/>
              </a:spcAft>
              <a:buSzPts val="20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94" name="Google Shape;394;p35"/>
          <p:cNvSpPr txBox="1">
            <a:spLocks noGrp="1"/>
          </p:cNvSpPr>
          <p:nvPr>
            <p:ph type="subTitle" idx="4"/>
          </p:nvPr>
        </p:nvSpPr>
        <p:spPr>
          <a:xfrm>
            <a:off x="2524607" y="1323475"/>
            <a:ext cx="1933800" cy="658800"/>
          </a:xfrm>
          <a:prstGeom prst="rect">
            <a:avLst/>
          </a:prstGeom>
        </p:spPr>
        <p:txBody>
          <a:bodyPr spcFirstLastPara="1" wrap="square" lIns="91425" tIns="91425" rIns="91425" bIns="91425" anchor="t" anchorCtr="0">
            <a:noAutofit/>
          </a:bodyPr>
          <a:lstStyle>
            <a:lvl1pPr lvl="0">
              <a:spcBef>
                <a:spcPts val="0"/>
              </a:spcBef>
              <a:spcAft>
                <a:spcPts val="0"/>
              </a:spcAft>
              <a:buSzPts val="20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95" name="Google Shape;395;p35"/>
          <p:cNvSpPr/>
          <p:nvPr/>
        </p:nvSpPr>
        <p:spPr>
          <a:xfrm>
            <a:off x="4557594" y="1213300"/>
            <a:ext cx="2132700" cy="3260400"/>
          </a:xfrm>
          <a:prstGeom prst="rect">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exend"/>
              <a:ea typeface="Lexend"/>
              <a:cs typeface="Lexend"/>
              <a:sym typeface="Lexend"/>
            </a:endParaRPr>
          </a:p>
        </p:txBody>
      </p:sp>
      <p:sp>
        <p:nvSpPr>
          <p:cNvPr id="396" name="Google Shape;396;p35"/>
          <p:cNvSpPr txBox="1">
            <a:spLocks noGrp="1"/>
          </p:cNvSpPr>
          <p:nvPr>
            <p:ph type="body" idx="5"/>
          </p:nvPr>
        </p:nvSpPr>
        <p:spPr>
          <a:xfrm>
            <a:off x="4657139" y="2073825"/>
            <a:ext cx="1933800" cy="22995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a:lvl1pPr>
            <a:lvl2pPr marL="914400" lvl="1" indent="-304800">
              <a:spcBef>
                <a:spcPts val="0"/>
              </a:spcBef>
              <a:spcAft>
                <a:spcPts val="0"/>
              </a:spcAft>
              <a:buSzPts val="1200"/>
              <a:buChar char="○"/>
              <a:defRPr/>
            </a:lvl2pPr>
            <a:lvl3pPr marL="1371600" lvl="2" indent="-304800">
              <a:spcBef>
                <a:spcPts val="0"/>
              </a:spcBef>
              <a:spcAft>
                <a:spcPts val="0"/>
              </a:spcAft>
              <a:buSzPts val="1200"/>
              <a:buChar char="■"/>
              <a:defRPr/>
            </a:lvl3pPr>
            <a:lvl4pPr marL="1828800" lvl="3" indent="-304800">
              <a:spcBef>
                <a:spcPts val="0"/>
              </a:spcBef>
              <a:spcAft>
                <a:spcPts val="0"/>
              </a:spcAft>
              <a:buSzPts val="1200"/>
              <a:buChar char="●"/>
              <a:defRPr/>
            </a:lvl4pPr>
            <a:lvl5pPr marL="2286000" lvl="4" indent="-304800">
              <a:spcBef>
                <a:spcPts val="0"/>
              </a:spcBef>
              <a:spcAft>
                <a:spcPts val="0"/>
              </a:spcAft>
              <a:buSzPts val="1200"/>
              <a:buChar char="○"/>
              <a:defRPr/>
            </a:lvl5pPr>
            <a:lvl6pPr marL="2743200" lvl="5" indent="-304800">
              <a:spcBef>
                <a:spcPts val="0"/>
              </a:spcBef>
              <a:spcAft>
                <a:spcPts val="0"/>
              </a:spcAft>
              <a:buSzPts val="1200"/>
              <a:buChar char="■"/>
              <a:defRPr/>
            </a:lvl6pPr>
            <a:lvl7pPr marL="3200400" lvl="6" indent="-304800">
              <a:spcBef>
                <a:spcPts val="0"/>
              </a:spcBef>
              <a:spcAft>
                <a:spcPts val="0"/>
              </a:spcAft>
              <a:buSzPts val="1200"/>
              <a:buChar char="●"/>
              <a:defRPr/>
            </a:lvl7pPr>
            <a:lvl8pPr marL="3657600" lvl="7" indent="-304800">
              <a:spcBef>
                <a:spcPts val="0"/>
              </a:spcBef>
              <a:spcAft>
                <a:spcPts val="0"/>
              </a:spcAft>
              <a:buSzPts val="1200"/>
              <a:buChar char="○"/>
              <a:defRPr/>
            </a:lvl8pPr>
            <a:lvl9pPr marL="4114800" lvl="8" indent="-304800">
              <a:spcBef>
                <a:spcPts val="0"/>
              </a:spcBef>
              <a:spcAft>
                <a:spcPts val="0"/>
              </a:spcAft>
              <a:buSzPts val="1200"/>
              <a:buChar char="■"/>
              <a:defRPr/>
            </a:lvl9pPr>
          </a:lstStyle>
          <a:p>
            <a:endParaRPr/>
          </a:p>
        </p:txBody>
      </p:sp>
      <p:sp>
        <p:nvSpPr>
          <p:cNvPr id="397" name="Google Shape;397;p35"/>
          <p:cNvSpPr/>
          <p:nvPr/>
        </p:nvSpPr>
        <p:spPr>
          <a:xfrm>
            <a:off x="6690125" y="1213300"/>
            <a:ext cx="2132700" cy="3260400"/>
          </a:xfrm>
          <a:prstGeom prst="rect">
            <a:avLst/>
          </a:pr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exend"/>
              <a:ea typeface="Lexend"/>
              <a:cs typeface="Lexend"/>
              <a:sym typeface="Lexend"/>
            </a:endParaRPr>
          </a:p>
        </p:txBody>
      </p:sp>
      <p:sp>
        <p:nvSpPr>
          <p:cNvPr id="398" name="Google Shape;398;p35"/>
          <p:cNvSpPr txBox="1">
            <a:spLocks noGrp="1"/>
          </p:cNvSpPr>
          <p:nvPr>
            <p:ph type="body" idx="6"/>
          </p:nvPr>
        </p:nvSpPr>
        <p:spPr>
          <a:xfrm>
            <a:off x="6789589" y="2073825"/>
            <a:ext cx="1933800" cy="22995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a:lvl1pPr>
            <a:lvl2pPr marL="914400" lvl="1" indent="-304800">
              <a:spcBef>
                <a:spcPts val="0"/>
              </a:spcBef>
              <a:spcAft>
                <a:spcPts val="0"/>
              </a:spcAft>
              <a:buSzPts val="1200"/>
              <a:buChar char="○"/>
              <a:defRPr/>
            </a:lvl2pPr>
            <a:lvl3pPr marL="1371600" lvl="2" indent="-304800">
              <a:spcBef>
                <a:spcPts val="0"/>
              </a:spcBef>
              <a:spcAft>
                <a:spcPts val="0"/>
              </a:spcAft>
              <a:buSzPts val="1200"/>
              <a:buChar char="■"/>
              <a:defRPr/>
            </a:lvl3pPr>
            <a:lvl4pPr marL="1828800" lvl="3" indent="-304800">
              <a:spcBef>
                <a:spcPts val="0"/>
              </a:spcBef>
              <a:spcAft>
                <a:spcPts val="0"/>
              </a:spcAft>
              <a:buSzPts val="1200"/>
              <a:buChar char="●"/>
              <a:defRPr/>
            </a:lvl4pPr>
            <a:lvl5pPr marL="2286000" lvl="4" indent="-304800">
              <a:spcBef>
                <a:spcPts val="0"/>
              </a:spcBef>
              <a:spcAft>
                <a:spcPts val="0"/>
              </a:spcAft>
              <a:buSzPts val="1200"/>
              <a:buChar char="○"/>
              <a:defRPr/>
            </a:lvl5pPr>
            <a:lvl6pPr marL="2743200" lvl="5" indent="-304800">
              <a:spcBef>
                <a:spcPts val="0"/>
              </a:spcBef>
              <a:spcAft>
                <a:spcPts val="0"/>
              </a:spcAft>
              <a:buSzPts val="1200"/>
              <a:buChar char="■"/>
              <a:defRPr/>
            </a:lvl6pPr>
            <a:lvl7pPr marL="3200400" lvl="6" indent="-304800">
              <a:spcBef>
                <a:spcPts val="0"/>
              </a:spcBef>
              <a:spcAft>
                <a:spcPts val="0"/>
              </a:spcAft>
              <a:buSzPts val="1200"/>
              <a:buChar char="●"/>
              <a:defRPr/>
            </a:lvl7pPr>
            <a:lvl8pPr marL="3657600" lvl="7" indent="-304800">
              <a:spcBef>
                <a:spcPts val="0"/>
              </a:spcBef>
              <a:spcAft>
                <a:spcPts val="0"/>
              </a:spcAft>
              <a:buSzPts val="1200"/>
              <a:buChar char="○"/>
              <a:defRPr/>
            </a:lvl8pPr>
            <a:lvl9pPr marL="4114800" lvl="8" indent="-304800">
              <a:spcBef>
                <a:spcPts val="0"/>
              </a:spcBef>
              <a:spcAft>
                <a:spcPts val="0"/>
              </a:spcAft>
              <a:buSzPts val="1200"/>
              <a:buChar char="■"/>
              <a:defRPr/>
            </a:lvl9pPr>
          </a:lstStyle>
          <a:p>
            <a:endParaRPr/>
          </a:p>
        </p:txBody>
      </p:sp>
      <p:sp>
        <p:nvSpPr>
          <p:cNvPr id="399" name="Google Shape;399;p35"/>
          <p:cNvSpPr txBox="1">
            <a:spLocks noGrp="1"/>
          </p:cNvSpPr>
          <p:nvPr>
            <p:ph type="subTitle" idx="7"/>
          </p:nvPr>
        </p:nvSpPr>
        <p:spPr>
          <a:xfrm>
            <a:off x="4657140" y="1323475"/>
            <a:ext cx="1933800" cy="658800"/>
          </a:xfrm>
          <a:prstGeom prst="rect">
            <a:avLst/>
          </a:prstGeom>
        </p:spPr>
        <p:txBody>
          <a:bodyPr spcFirstLastPara="1" wrap="square" lIns="91425" tIns="91425" rIns="91425" bIns="91425" anchor="t" anchorCtr="0">
            <a:noAutofit/>
          </a:bodyPr>
          <a:lstStyle>
            <a:lvl1pPr lvl="0">
              <a:spcBef>
                <a:spcPts val="0"/>
              </a:spcBef>
              <a:spcAft>
                <a:spcPts val="0"/>
              </a:spcAft>
              <a:buSzPts val="20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00" name="Google Shape;400;p35"/>
          <p:cNvSpPr txBox="1">
            <a:spLocks noGrp="1"/>
          </p:cNvSpPr>
          <p:nvPr>
            <p:ph type="subTitle" idx="8"/>
          </p:nvPr>
        </p:nvSpPr>
        <p:spPr>
          <a:xfrm>
            <a:off x="6789588" y="1323475"/>
            <a:ext cx="1933800" cy="658800"/>
          </a:xfrm>
          <a:prstGeom prst="rect">
            <a:avLst/>
          </a:prstGeom>
        </p:spPr>
        <p:txBody>
          <a:bodyPr spcFirstLastPara="1" wrap="square" lIns="91425" tIns="91425" rIns="91425" bIns="91425" anchor="t" anchorCtr="0">
            <a:noAutofit/>
          </a:bodyPr>
          <a:lstStyle>
            <a:lvl1pPr lvl="0">
              <a:spcBef>
                <a:spcPts val="0"/>
              </a:spcBef>
              <a:spcAft>
                <a:spcPts val="0"/>
              </a:spcAft>
              <a:buSzPts val="20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01" name="Google Shape;401;p35"/>
          <p:cNvSpPr/>
          <p:nvPr/>
        </p:nvSpPr>
        <p:spPr>
          <a:xfrm>
            <a:off x="8345421" y="287925"/>
            <a:ext cx="489000" cy="502500"/>
          </a:xfrm>
          <a:prstGeom prst="rect">
            <a:avLst/>
          </a:pr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exend"/>
              <a:ea typeface="Lexend"/>
              <a:cs typeface="Lexend"/>
              <a:sym typeface="Lexend"/>
            </a:endParaRPr>
          </a:p>
        </p:txBody>
      </p:sp>
      <p:sp>
        <p:nvSpPr>
          <p:cNvPr id="402" name="Google Shape;402;p35"/>
          <p:cNvSpPr txBox="1">
            <a:spLocks noGrp="1"/>
          </p:cNvSpPr>
          <p:nvPr>
            <p:ph type="sldNum" idx="12"/>
          </p:nvPr>
        </p:nvSpPr>
        <p:spPr>
          <a:xfrm>
            <a:off x="8333701" y="298859"/>
            <a:ext cx="489000" cy="502500"/>
          </a:xfrm>
          <a:prstGeom prst="rect">
            <a:avLst/>
          </a:prstGeom>
        </p:spPr>
        <p:txBody>
          <a:bodyPr spcFirstLastPara="1" wrap="square" lIns="91425" tIns="91425" rIns="91425" bIns="91425" anchor="ctr" anchorCtr="0">
            <a:noAutofit/>
          </a:bodyPr>
          <a:lstStyle>
            <a:lvl1pPr lvl="0">
              <a:buNone/>
              <a:defRPr>
                <a:solidFill>
                  <a:schemeClr val="dk1"/>
                </a:solidFill>
              </a:defRPr>
            </a:lvl1pPr>
            <a:lvl2pPr lvl="1">
              <a:buNone/>
              <a:defRPr>
                <a:solidFill>
                  <a:schemeClr val="dk1"/>
                </a:solidFill>
              </a:defRPr>
            </a:lvl2pPr>
            <a:lvl3pPr lvl="2">
              <a:buNone/>
              <a:defRPr>
                <a:solidFill>
                  <a:schemeClr val="dk1"/>
                </a:solidFill>
              </a:defRPr>
            </a:lvl3pPr>
            <a:lvl4pPr lvl="3">
              <a:buNone/>
              <a:defRPr>
                <a:solidFill>
                  <a:schemeClr val="dk1"/>
                </a:solidFill>
              </a:defRPr>
            </a:lvl4pPr>
            <a:lvl5pPr lvl="4">
              <a:buNone/>
              <a:defRPr>
                <a:solidFill>
                  <a:schemeClr val="dk1"/>
                </a:solidFill>
              </a:defRPr>
            </a:lvl5pPr>
            <a:lvl6pPr lvl="5">
              <a:buNone/>
              <a:defRPr>
                <a:solidFill>
                  <a:schemeClr val="dk1"/>
                </a:solidFill>
              </a:defRPr>
            </a:lvl6pPr>
            <a:lvl7pPr lvl="6">
              <a:buNone/>
              <a:defRPr>
                <a:solidFill>
                  <a:schemeClr val="dk1"/>
                </a:solidFill>
              </a:defRPr>
            </a:lvl7pPr>
            <a:lvl8pPr lvl="7">
              <a:buNone/>
              <a:defRPr>
                <a:solidFill>
                  <a:schemeClr val="dk1"/>
                </a:solidFill>
              </a:defRPr>
            </a:lvl8pPr>
            <a:lvl9pPr lvl="8">
              <a:buNone/>
              <a:defRPr>
                <a:solidFill>
                  <a:schemeClr val="dk1"/>
                </a:solidFill>
              </a:defRPr>
            </a:lvl9pPr>
          </a:lstStyle>
          <a:p>
            <a:pPr marL="0" lvl="0" indent="0" algn="ctr" rtl="0">
              <a:spcBef>
                <a:spcPts val="0"/>
              </a:spcBef>
              <a:spcAft>
                <a:spcPts val="0"/>
              </a:spcAft>
              <a:buNone/>
            </a:pPr>
            <a:fld id="{00000000-1234-1234-1234-123412341234}" type="slidenum">
              <a:rPr lang="en"/>
              <a:t>‹#›</a:t>
            </a:fld>
            <a:endParaRPr/>
          </a:p>
        </p:txBody>
      </p:sp>
      <p:sp>
        <p:nvSpPr>
          <p:cNvPr id="403" name="Google Shape;403;p35"/>
          <p:cNvSpPr/>
          <p:nvPr/>
        </p:nvSpPr>
        <p:spPr>
          <a:xfrm>
            <a:off x="298300" y="301050"/>
            <a:ext cx="5585100" cy="606600"/>
          </a:xfrm>
          <a:prstGeom prst="rect">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exend"/>
              <a:ea typeface="Lexend"/>
              <a:cs typeface="Lexend"/>
              <a:sym typeface="Lexend"/>
            </a:endParaRPr>
          </a:p>
        </p:txBody>
      </p:sp>
      <p:sp>
        <p:nvSpPr>
          <p:cNvPr id="404" name="Google Shape;404;p35"/>
          <p:cNvSpPr txBox="1">
            <a:spLocks noGrp="1"/>
          </p:cNvSpPr>
          <p:nvPr>
            <p:ph type="title"/>
          </p:nvPr>
        </p:nvSpPr>
        <p:spPr>
          <a:xfrm>
            <a:off x="279185" y="338025"/>
            <a:ext cx="5562300" cy="675300"/>
          </a:xfrm>
          <a:prstGeom prst="rect">
            <a:avLst/>
          </a:prstGeom>
        </p:spPr>
        <p:txBody>
          <a:bodyPr spcFirstLastPara="1" wrap="square" lIns="91425" tIns="91425" rIns="91425" bIns="91425" anchor="t" anchorCtr="0">
            <a:normAutofit/>
          </a:bodyPr>
          <a:lstStyle>
            <a:lvl1pPr lvl="0">
              <a:spcBef>
                <a:spcPts val="0"/>
              </a:spcBef>
              <a:spcAft>
                <a:spcPts val="0"/>
              </a:spcAft>
              <a:buSzPts val="34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image">
  <p:cSld name="CUSTOM_15">
    <p:spTree>
      <p:nvGrpSpPr>
        <p:cNvPr id="1" name="Shape 405"/>
        <p:cNvGrpSpPr/>
        <p:nvPr/>
      </p:nvGrpSpPr>
      <p:grpSpPr>
        <a:xfrm>
          <a:off x="0" y="0"/>
          <a:ext cx="0" cy="0"/>
          <a:chOff x="0" y="0"/>
          <a:chExt cx="0" cy="0"/>
        </a:xfrm>
      </p:grpSpPr>
      <p:sp>
        <p:nvSpPr>
          <p:cNvPr id="406" name="Google Shape;406;p36"/>
          <p:cNvSpPr>
            <a:spLocks noGrp="1"/>
          </p:cNvSpPr>
          <p:nvPr>
            <p:ph type="pic" idx="2"/>
          </p:nvPr>
        </p:nvSpPr>
        <p:spPr>
          <a:xfrm>
            <a:off x="332000" y="1102925"/>
            <a:ext cx="6915000" cy="3725400"/>
          </a:xfrm>
          <a:prstGeom prst="rect">
            <a:avLst/>
          </a:prstGeom>
          <a:noFill/>
          <a:ln w="19050" cap="flat" cmpd="sng">
            <a:solidFill>
              <a:schemeClr val="dk1"/>
            </a:solidFill>
            <a:prstDash val="solid"/>
            <a:round/>
            <a:headEnd type="none" w="sm" len="sm"/>
            <a:tailEnd type="none" w="sm" len="sm"/>
          </a:ln>
        </p:spPr>
      </p:sp>
      <p:sp>
        <p:nvSpPr>
          <p:cNvPr id="407" name="Google Shape;407;p36"/>
          <p:cNvSpPr/>
          <p:nvPr/>
        </p:nvSpPr>
        <p:spPr>
          <a:xfrm>
            <a:off x="7236337" y="1102925"/>
            <a:ext cx="1097400" cy="460500"/>
          </a:xfrm>
          <a:prstGeom prst="rect">
            <a:avLst/>
          </a:pr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exend"/>
              <a:ea typeface="Lexend"/>
              <a:cs typeface="Lexend"/>
              <a:sym typeface="Lexend"/>
            </a:endParaRPr>
          </a:p>
        </p:txBody>
      </p:sp>
      <p:sp>
        <p:nvSpPr>
          <p:cNvPr id="408" name="Google Shape;408;p36"/>
          <p:cNvSpPr/>
          <p:nvPr/>
        </p:nvSpPr>
        <p:spPr>
          <a:xfrm>
            <a:off x="8345421" y="287925"/>
            <a:ext cx="489000" cy="502500"/>
          </a:xfrm>
          <a:prstGeom prst="rect">
            <a:avLst/>
          </a:pr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exend"/>
              <a:ea typeface="Lexend"/>
              <a:cs typeface="Lexend"/>
              <a:sym typeface="Lexend"/>
            </a:endParaRPr>
          </a:p>
        </p:txBody>
      </p:sp>
      <p:sp>
        <p:nvSpPr>
          <p:cNvPr id="409" name="Google Shape;409;p36"/>
          <p:cNvSpPr txBox="1">
            <a:spLocks noGrp="1"/>
          </p:cNvSpPr>
          <p:nvPr>
            <p:ph type="sldNum" idx="12"/>
          </p:nvPr>
        </p:nvSpPr>
        <p:spPr>
          <a:xfrm>
            <a:off x="8333701" y="298859"/>
            <a:ext cx="489000" cy="502500"/>
          </a:xfrm>
          <a:prstGeom prst="rect">
            <a:avLst/>
          </a:prstGeom>
        </p:spPr>
        <p:txBody>
          <a:bodyPr spcFirstLastPara="1" wrap="square" lIns="91425" tIns="91425" rIns="91425" bIns="91425" anchor="ctr" anchorCtr="0">
            <a:noAutofit/>
          </a:bodyPr>
          <a:lstStyle>
            <a:lvl1pPr lvl="0">
              <a:buNone/>
              <a:defRPr>
                <a:solidFill>
                  <a:schemeClr val="dk1"/>
                </a:solidFill>
              </a:defRPr>
            </a:lvl1pPr>
            <a:lvl2pPr lvl="1">
              <a:buNone/>
              <a:defRPr>
                <a:solidFill>
                  <a:schemeClr val="dk1"/>
                </a:solidFill>
              </a:defRPr>
            </a:lvl2pPr>
            <a:lvl3pPr lvl="2">
              <a:buNone/>
              <a:defRPr>
                <a:solidFill>
                  <a:schemeClr val="dk1"/>
                </a:solidFill>
              </a:defRPr>
            </a:lvl3pPr>
            <a:lvl4pPr lvl="3">
              <a:buNone/>
              <a:defRPr>
                <a:solidFill>
                  <a:schemeClr val="dk1"/>
                </a:solidFill>
              </a:defRPr>
            </a:lvl4pPr>
            <a:lvl5pPr lvl="4">
              <a:buNone/>
              <a:defRPr>
                <a:solidFill>
                  <a:schemeClr val="dk1"/>
                </a:solidFill>
              </a:defRPr>
            </a:lvl5pPr>
            <a:lvl6pPr lvl="5">
              <a:buNone/>
              <a:defRPr>
                <a:solidFill>
                  <a:schemeClr val="dk1"/>
                </a:solidFill>
              </a:defRPr>
            </a:lvl6pPr>
            <a:lvl7pPr lvl="6">
              <a:buNone/>
              <a:defRPr>
                <a:solidFill>
                  <a:schemeClr val="dk1"/>
                </a:solidFill>
              </a:defRPr>
            </a:lvl7pPr>
            <a:lvl8pPr lvl="7">
              <a:buNone/>
              <a:defRPr>
                <a:solidFill>
                  <a:schemeClr val="dk1"/>
                </a:solidFill>
              </a:defRPr>
            </a:lvl8pPr>
            <a:lvl9pPr lvl="8">
              <a:buNone/>
              <a:defRPr>
                <a:solidFill>
                  <a:schemeClr val="dk1"/>
                </a:solidFill>
              </a:defRPr>
            </a:lvl9pPr>
          </a:lstStyle>
          <a:p>
            <a:pPr marL="0" lvl="0" indent="0" algn="ctr" rtl="0">
              <a:spcBef>
                <a:spcPts val="0"/>
              </a:spcBef>
              <a:spcAft>
                <a:spcPts val="0"/>
              </a:spcAft>
              <a:buNone/>
            </a:pPr>
            <a:fld id="{00000000-1234-1234-1234-123412341234}" type="slidenum">
              <a:rPr lang="en"/>
              <a:t>‹#›</a:t>
            </a:fld>
            <a:endParaRPr/>
          </a:p>
        </p:txBody>
      </p:sp>
      <p:sp>
        <p:nvSpPr>
          <p:cNvPr id="410" name="Google Shape;410;p36"/>
          <p:cNvSpPr/>
          <p:nvPr/>
        </p:nvSpPr>
        <p:spPr>
          <a:xfrm>
            <a:off x="298300" y="301050"/>
            <a:ext cx="5585100" cy="606600"/>
          </a:xfrm>
          <a:prstGeom prst="rect">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exend"/>
              <a:ea typeface="Lexend"/>
              <a:cs typeface="Lexend"/>
              <a:sym typeface="Lexend"/>
            </a:endParaRPr>
          </a:p>
        </p:txBody>
      </p:sp>
      <p:sp>
        <p:nvSpPr>
          <p:cNvPr id="411" name="Google Shape;411;p36"/>
          <p:cNvSpPr txBox="1">
            <a:spLocks noGrp="1"/>
          </p:cNvSpPr>
          <p:nvPr>
            <p:ph type="title"/>
          </p:nvPr>
        </p:nvSpPr>
        <p:spPr>
          <a:xfrm>
            <a:off x="279185" y="338025"/>
            <a:ext cx="5562300" cy="675300"/>
          </a:xfrm>
          <a:prstGeom prst="rect">
            <a:avLst/>
          </a:prstGeom>
        </p:spPr>
        <p:txBody>
          <a:bodyPr spcFirstLastPara="1" wrap="square" lIns="91425" tIns="91425" rIns="91425" bIns="91425" anchor="t" anchorCtr="0">
            <a:normAutofit/>
          </a:bodyPr>
          <a:lstStyle>
            <a:lvl1pPr lvl="0">
              <a:spcBef>
                <a:spcPts val="0"/>
              </a:spcBef>
              <a:spcAft>
                <a:spcPts val="0"/>
              </a:spcAft>
              <a:buSzPts val="34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wo storyboards">
  <p:cSld name="CUSTOM_16">
    <p:spTree>
      <p:nvGrpSpPr>
        <p:cNvPr id="1" name="Shape 412"/>
        <p:cNvGrpSpPr/>
        <p:nvPr/>
      </p:nvGrpSpPr>
      <p:grpSpPr>
        <a:xfrm>
          <a:off x="0" y="0"/>
          <a:ext cx="0" cy="0"/>
          <a:chOff x="0" y="0"/>
          <a:chExt cx="0" cy="0"/>
        </a:xfrm>
      </p:grpSpPr>
      <p:sp>
        <p:nvSpPr>
          <p:cNvPr id="413" name="Google Shape;413;p37"/>
          <p:cNvSpPr/>
          <p:nvPr/>
        </p:nvSpPr>
        <p:spPr>
          <a:xfrm>
            <a:off x="299641" y="301944"/>
            <a:ext cx="2757300" cy="1012200"/>
          </a:xfrm>
          <a:prstGeom prst="rect">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exend"/>
              <a:ea typeface="Lexend"/>
              <a:cs typeface="Lexend"/>
              <a:sym typeface="Lexend"/>
            </a:endParaRPr>
          </a:p>
        </p:txBody>
      </p:sp>
      <p:sp>
        <p:nvSpPr>
          <p:cNvPr id="414" name="Google Shape;414;p37"/>
          <p:cNvSpPr/>
          <p:nvPr/>
        </p:nvSpPr>
        <p:spPr>
          <a:xfrm>
            <a:off x="298987" y="3164944"/>
            <a:ext cx="2763300" cy="1683600"/>
          </a:xfrm>
          <a:prstGeom prst="rect">
            <a:avLst/>
          </a:pr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exend"/>
              <a:ea typeface="Lexend"/>
              <a:cs typeface="Lexend"/>
              <a:sym typeface="Lexend"/>
            </a:endParaRPr>
          </a:p>
        </p:txBody>
      </p:sp>
      <p:sp>
        <p:nvSpPr>
          <p:cNvPr id="415" name="Google Shape;415;p37"/>
          <p:cNvSpPr txBox="1">
            <a:spLocks noGrp="1"/>
          </p:cNvSpPr>
          <p:nvPr>
            <p:ph type="title"/>
          </p:nvPr>
        </p:nvSpPr>
        <p:spPr>
          <a:xfrm>
            <a:off x="276860" y="334005"/>
            <a:ext cx="2729700" cy="1134900"/>
          </a:xfrm>
          <a:prstGeom prst="rect">
            <a:avLst/>
          </a:prstGeom>
        </p:spPr>
        <p:txBody>
          <a:bodyPr spcFirstLastPara="1" wrap="square" lIns="91425" tIns="91425" rIns="91425" bIns="91425" anchor="t" anchorCtr="0">
            <a:normAutofit/>
          </a:bodyPr>
          <a:lstStyle>
            <a:lvl1pPr lvl="0">
              <a:spcBef>
                <a:spcPts val="0"/>
              </a:spcBef>
              <a:spcAft>
                <a:spcPts val="0"/>
              </a:spcAft>
              <a:buSzPts val="34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416" name="Google Shape;416;p37"/>
          <p:cNvSpPr txBox="1">
            <a:spLocks noGrp="1"/>
          </p:cNvSpPr>
          <p:nvPr>
            <p:ph type="subTitle" idx="1"/>
          </p:nvPr>
        </p:nvSpPr>
        <p:spPr>
          <a:xfrm>
            <a:off x="335627" y="3143713"/>
            <a:ext cx="2723100" cy="544500"/>
          </a:xfrm>
          <a:prstGeom prst="rect">
            <a:avLst/>
          </a:prstGeom>
        </p:spPr>
        <p:txBody>
          <a:bodyPr spcFirstLastPara="1" wrap="square" lIns="91425" tIns="91425" rIns="91425" bIns="91425" anchor="t" anchorCtr="0">
            <a:noAutofit/>
          </a:bodyPr>
          <a:lstStyle>
            <a:lvl1pPr lvl="0">
              <a:spcBef>
                <a:spcPts val="0"/>
              </a:spcBef>
              <a:spcAft>
                <a:spcPts val="0"/>
              </a:spcAft>
              <a:buSzPts val="20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17" name="Google Shape;417;p37"/>
          <p:cNvSpPr/>
          <p:nvPr/>
        </p:nvSpPr>
        <p:spPr>
          <a:xfrm>
            <a:off x="3055339" y="3164944"/>
            <a:ext cx="2757300" cy="1683600"/>
          </a:xfrm>
          <a:prstGeom prst="rect">
            <a:avLst/>
          </a:pr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exend"/>
              <a:ea typeface="Lexend"/>
              <a:cs typeface="Lexend"/>
              <a:sym typeface="Lexend"/>
            </a:endParaRPr>
          </a:p>
        </p:txBody>
      </p:sp>
      <p:sp>
        <p:nvSpPr>
          <p:cNvPr id="418" name="Google Shape;418;p37"/>
          <p:cNvSpPr>
            <a:spLocks noGrp="1"/>
          </p:cNvSpPr>
          <p:nvPr>
            <p:ph type="pic" idx="2"/>
          </p:nvPr>
        </p:nvSpPr>
        <p:spPr>
          <a:xfrm>
            <a:off x="305510" y="1313560"/>
            <a:ext cx="2746200" cy="1841700"/>
          </a:xfrm>
          <a:prstGeom prst="rect">
            <a:avLst/>
          </a:prstGeom>
          <a:noFill/>
          <a:ln w="19050" cap="flat" cmpd="sng">
            <a:solidFill>
              <a:schemeClr val="dk1"/>
            </a:solidFill>
            <a:prstDash val="solid"/>
            <a:round/>
            <a:headEnd type="none" w="sm" len="sm"/>
            <a:tailEnd type="none" w="sm" len="sm"/>
          </a:ln>
        </p:spPr>
      </p:sp>
      <p:sp>
        <p:nvSpPr>
          <p:cNvPr id="419" name="Google Shape;419;p37"/>
          <p:cNvSpPr txBox="1">
            <a:spLocks noGrp="1"/>
          </p:cNvSpPr>
          <p:nvPr>
            <p:ph type="subTitle" idx="3"/>
          </p:nvPr>
        </p:nvSpPr>
        <p:spPr>
          <a:xfrm>
            <a:off x="3085572" y="3143713"/>
            <a:ext cx="2723100" cy="544500"/>
          </a:xfrm>
          <a:prstGeom prst="rect">
            <a:avLst/>
          </a:prstGeom>
        </p:spPr>
        <p:txBody>
          <a:bodyPr spcFirstLastPara="1" wrap="square" lIns="91425" tIns="91425" rIns="91425" bIns="91425" anchor="t" anchorCtr="0">
            <a:noAutofit/>
          </a:bodyPr>
          <a:lstStyle>
            <a:lvl1pPr lvl="0">
              <a:spcBef>
                <a:spcPts val="0"/>
              </a:spcBef>
              <a:spcAft>
                <a:spcPts val="0"/>
              </a:spcAft>
              <a:buSzPts val="20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0" name="Google Shape;420;p37"/>
          <p:cNvSpPr txBox="1">
            <a:spLocks noGrp="1"/>
          </p:cNvSpPr>
          <p:nvPr>
            <p:ph type="body" idx="4"/>
          </p:nvPr>
        </p:nvSpPr>
        <p:spPr>
          <a:xfrm>
            <a:off x="329783" y="3743746"/>
            <a:ext cx="2697000" cy="10959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a:lvl1pPr>
            <a:lvl2pPr marL="914400" lvl="1" indent="-304800">
              <a:spcBef>
                <a:spcPts val="0"/>
              </a:spcBef>
              <a:spcAft>
                <a:spcPts val="0"/>
              </a:spcAft>
              <a:buSzPts val="1200"/>
              <a:buChar char="○"/>
              <a:defRPr/>
            </a:lvl2pPr>
            <a:lvl3pPr marL="1371600" lvl="2" indent="-304800">
              <a:spcBef>
                <a:spcPts val="0"/>
              </a:spcBef>
              <a:spcAft>
                <a:spcPts val="0"/>
              </a:spcAft>
              <a:buSzPts val="1200"/>
              <a:buChar char="■"/>
              <a:defRPr/>
            </a:lvl3pPr>
            <a:lvl4pPr marL="1828800" lvl="3" indent="-304800">
              <a:spcBef>
                <a:spcPts val="0"/>
              </a:spcBef>
              <a:spcAft>
                <a:spcPts val="0"/>
              </a:spcAft>
              <a:buSzPts val="1200"/>
              <a:buChar char="●"/>
              <a:defRPr/>
            </a:lvl4pPr>
            <a:lvl5pPr marL="2286000" lvl="4" indent="-304800">
              <a:spcBef>
                <a:spcPts val="0"/>
              </a:spcBef>
              <a:spcAft>
                <a:spcPts val="0"/>
              </a:spcAft>
              <a:buSzPts val="1200"/>
              <a:buChar char="○"/>
              <a:defRPr/>
            </a:lvl5pPr>
            <a:lvl6pPr marL="2743200" lvl="5" indent="-304800">
              <a:spcBef>
                <a:spcPts val="0"/>
              </a:spcBef>
              <a:spcAft>
                <a:spcPts val="0"/>
              </a:spcAft>
              <a:buSzPts val="1200"/>
              <a:buChar char="■"/>
              <a:defRPr/>
            </a:lvl6pPr>
            <a:lvl7pPr marL="3200400" lvl="6" indent="-304800">
              <a:spcBef>
                <a:spcPts val="0"/>
              </a:spcBef>
              <a:spcAft>
                <a:spcPts val="0"/>
              </a:spcAft>
              <a:buSzPts val="1200"/>
              <a:buChar char="●"/>
              <a:defRPr/>
            </a:lvl7pPr>
            <a:lvl8pPr marL="3657600" lvl="7" indent="-304800">
              <a:spcBef>
                <a:spcPts val="0"/>
              </a:spcBef>
              <a:spcAft>
                <a:spcPts val="0"/>
              </a:spcAft>
              <a:buSzPts val="1200"/>
              <a:buChar char="○"/>
              <a:defRPr/>
            </a:lvl8pPr>
            <a:lvl9pPr marL="4114800" lvl="8" indent="-304800">
              <a:spcBef>
                <a:spcPts val="0"/>
              </a:spcBef>
              <a:spcAft>
                <a:spcPts val="0"/>
              </a:spcAft>
              <a:buSzPts val="1200"/>
              <a:buChar char="■"/>
              <a:defRPr/>
            </a:lvl9pPr>
          </a:lstStyle>
          <a:p>
            <a:endParaRPr/>
          </a:p>
        </p:txBody>
      </p:sp>
      <p:sp>
        <p:nvSpPr>
          <p:cNvPr id="421" name="Google Shape;421;p37"/>
          <p:cNvSpPr txBox="1">
            <a:spLocks noGrp="1"/>
          </p:cNvSpPr>
          <p:nvPr>
            <p:ph type="body" idx="5"/>
          </p:nvPr>
        </p:nvSpPr>
        <p:spPr>
          <a:xfrm>
            <a:off x="3088466" y="3743746"/>
            <a:ext cx="2697000" cy="10959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a:lvl1pPr>
            <a:lvl2pPr marL="914400" lvl="1" indent="-304800">
              <a:spcBef>
                <a:spcPts val="0"/>
              </a:spcBef>
              <a:spcAft>
                <a:spcPts val="0"/>
              </a:spcAft>
              <a:buSzPts val="1200"/>
              <a:buChar char="○"/>
              <a:defRPr/>
            </a:lvl2pPr>
            <a:lvl3pPr marL="1371600" lvl="2" indent="-304800">
              <a:spcBef>
                <a:spcPts val="0"/>
              </a:spcBef>
              <a:spcAft>
                <a:spcPts val="0"/>
              </a:spcAft>
              <a:buSzPts val="1200"/>
              <a:buChar char="■"/>
              <a:defRPr/>
            </a:lvl3pPr>
            <a:lvl4pPr marL="1828800" lvl="3" indent="-304800">
              <a:spcBef>
                <a:spcPts val="0"/>
              </a:spcBef>
              <a:spcAft>
                <a:spcPts val="0"/>
              </a:spcAft>
              <a:buSzPts val="1200"/>
              <a:buChar char="●"/>
              <a:defRPr/>
            </a:lvl4pPr>
            <a:lvl5pPr marL="2286000" lvl="4" indent="-304800">
              <a:spcBef>
                <a:spcPts val="0"/>
              </a:spcBef>
              <a:spcAft>
                <a:spcPts val="0"/>
              </a:spcAft>
              <a:buSzPts val="1200"/>
              <a:buChar char="○"/>
              <a:defRPr/>
            </a:lvl5pPr>
            <a:lvl6pPr marL="2743200" lvl="5" indent="-304800">
              <a:spcBef>
                <a:spcPts val="0"/>
              </a:spcBef>
              <a:spcAft>
                <a:spcPts val="0"/>
              </a:spcAft>
              <a:buSzPts val="1200"/>
              <a:buChar char="■"/>
              <a:defRPr/>
            </a:lvl6pPr>
            <a:lvl7pPr marL="3200400" lvl="6" indent="-304800">
              <a:spcBef>
                <a:spcPts val="0"/>
              </a:spcBef>
              <a:spcAft>
                <a:spcPts val="0"/>
              </a:spcAft>
              <a:buSzPts val="1200"/>
              <a:buChar char="●"/>
              <a:defRPr/>
            </a:lvl7pPr>
            <a:lvl8pPr marL="3657600" lvl="7" indent="-304800">
              <a:spcBef>
                <a:spcPts val="0"/>
              </a:spcBef>
              <a:spcAft>
                <a:spcPts val="0"/>
              </a:spcAft>
              <a:buSzPts val="1200"/>
              <a:buChar char="○"/>
              <a:defRPr/>
            </a:lvl8pPr>
            <a:lvl9pPr marL="4114800" lvl="8" indent="-304800">
              <a:spcBef>
                <a:spcPts val="0"/>
              </a:spcBef>
              <a:spcAft>
                <a:spcPts val="0"/>
              </a:spcAft>
              <a:buSzPts val="1200"/>
              <a:buChar char="■"/>
              <a:defRPr/>
            </a:lvl9pPr>
          </a:lstStyle>
          <a:p>
            <a:endParaRPr/>
          </a:p>
        </p:txBody>
      </p:sp>
      <p:sp>
        <p:nvSpPr>
          <p:cNvPr id="422" name="Google Shape;422;p37"/>
          <p:cNvSpPr/>
          <p:nvPr/>
        </p:nvSpPr>
        <p:spPr>
          <a:xfrm>
            <a:off x="3062463" y="809593"/>
            <a:ext cx="1136400" cy="503700"/>
          </a:xfrm>
          <a:prstGeom prst="rect">
            <a:avLst/>
          </a:pr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exend"/>
              <a:ea typeface="Lexend"/>
              <a:cs typeface="Lexend"/>
              <a:sym typeface="Lexend"/>
            </a:endParaRPr>
          </a:p>
        </p:txBody>
      </p:sp>
      <p:sp>
        <p:nvSpPr>
          <p:cNvPr id="423" name="Google Shape;423;p37"/>
          <p:cNvSpPr>
            <a:spLocks noGrp="1"/>
          </p:cNvSpPr>
          <p:nvPr>
            <p:ph type="pic" idx="6"/>
          </p:nvPr>
        </p:nvSpPr>
        <p:spPr>
          <a:xfrm>
            <a:off x="3063994" y="1313560"/>
            <a:ext cx="2746200" cy="1841700"/>
          </a:xfrm>
          <a:prstGeom prst="rect">
            <a:avLst/>
          </a:prstGeom>
          <a:noFill/>
          <a:ln w="19050" cap="flat" cmpd="sng">
            <a:solidFill>
              <a:schemeClr val="dk1"/>
            </a:solidFill>
            <a:prstDash val="solid"/>
            <a:round/>
            <a:headEnd type="none" w="sm" len="sm"/>
            <a:tailEnd type="none" w="sm" len="sm"/>
          </a:ln>
        </p:spPr>
      </p:sp>
      <p:sp>
        <p:nvSpPr>
          <p:cNvPr id="424" name="Google Shape;424;p37"/>
          <p:cNvSpPr/>
          <p:nvPr/>
        </p:nvSpPr>
        <p:spPr>
          <a:xfrm>
            <a:off x="8345421" y="287925"/>
            <a:ext cx="489000" cy="502500"/>
          </a:xfrm>
          <a:prstGeom prst="rect">
            <a:avLst/>
          </a:pr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exend"/>
              <a:ea typeface="Lexend"/>
              <a:cs typeface="Lexend"/>
              <a:sym typeface="Lexend"/>
            </a:endParaRPr>
          </a:p>
        </p:txBody>
      </p:sp>
      <p:sp>
        <p:nvSpPr>
          <p:cNvPr id="425" name="Google Shape;425;p37"/>
          <p:cNvSpPr txBox="1">
            <a:spLocks noGrp="1"/>
          </p:cNvSpPr>
          <p:nvPr>
            <p:ph type="sldNum" idx="12"/>
          </p:nvPr>
        </p:nvSpPr>
        <p:spPr>
          <a:xfrm>
            <a:off x="8333701" y="298859"/>
            <a:ext cx="489000" cy="502500"/>
          </a:xfrm>
          <a:prstGeom prst="rect">
            <a:avLst/>
          </a:prstGeom>
        </p:spPr>
        <p:txBody>
          <a:bodyPr spcFirstLastPara="1" wrap="square" lIns="91425" tIns="91425" rIns="91425" bIns="91425" anchor="ctr" anchorCtr="0">
            <a:noAutofit/>
          </a:bodyPr>
          <a:lstStyle>
            <a:lvl1pPr lvl="0">
              <a:buNone/>
              <a:defRPr>
                <a:solidFill>
                  <a:schemeClr val="dk1"/>
                </a:solidFill>
              </a:defRPr>
            </a:lvl1pPr>
            <a:lvl2pPr lvl="1">
              <a:buNone/>
              <a:defRPr>
                <a:solidFill>
                  <a:schemeClr val="dk1"/>
                </a:solidFill>
              </a:defRPr>
            </a:lvl2pPr>
            <a:lvl3pPr lvl="2">
              <a:buNone/>
              <a:defRPr>
                <a:solidFill>
                  <a:schemeClr val="dk1"/>
                </a:solidFill>
              </a:defRPr>
            </a:lvl3pPr>
            <a:lvl4pPr lvl="3">
              <a:buNone/>
              <a:defRPr>
                <a:solidFill>
                  <a:schemeClr val="dk1"/>
                </a:solidFill>
              </a:defRPr>
            </a:lvl4pPr>
            <a:lvl5pPr lvl="4">
              <a:buNone/>
              <a:defRPr>
                <a:solidFill>
                  <a:schemeClr val="dk1"/>
                </a:solidFill>
              </a:defRPr>
            </a:lvl5pPr>
            <a:lvl6pPr lvl="5">
              <a:buNone/>
              <a:defRPr>
                <a:solidFill>
                  <a:schemeClr val="dk1"/>
                </a:solidFill>
              </a:defRPr>
            </a:lvl6pPr>
            <a:lvl7pPr lvl="6">
              <a:buNone/>
              <a:defRPr>
                <a:solidFill>
                  <a:schemeClr val="dk1"/>
                </a:solidFill>
              </a:defRPr>
            </a:lvl7pPr>
            <a:lvl8pPr lvl="7">
              <a:buNone/>
              <a:defRPr>
                <a:solidFill>
                  <a:schemeClr val="dk1"/>
                </a:solidFill>
              </a:defRPr>
            </a:lvl8pPr>
            <a:lvl9pPr lvl="8">
              <a:buNone/>
              <a:defRPr>
                <a:solidFill>
                  <a:schemeClr val="dk1"/>
                </a:solidFill>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hree storyboards">
  <p:cSld name="CUSTOM_17">
    <p:spTree>
      <p:nvGrpSpPr>
        <p:cNvPr id="1" name="Shape 426"/>
        <p:cNvGrpSpPr/>
        <p:nvPr/>
      </p:nvGrpSpPr>
      <p:grpSpPr>
        <a:xfrm>
          <a:off x="0" y="0"/>
          <a:ext cx="0" cy="0"/>
          <a:chOff x="0" y="0"/>
          <a:chExt cx="0" cy="0"/>
        </a:xfrm>
      </p:grpSpPr>
      <p:sp>
        <p:nvSpPr>
          <p:cNvPr id="427" name="Google Shape;427;p38"/>
          <p:cNvSpPr/>
          <p:nvPr/>
        </p:nvSpPr>
        <p:spPr>
          <a:xfrm>
            <a:off x="298192" y="301228"/>
            <a:ext cx="2757300" cy="1012200"/>
          </a:xfrm>
          <a:prstGeom prst="rect">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exend"/>
              <a:ea typeface="Lexend"/>
              <a:cs typeface="Lexend"/>
              <a:sym typeface="Lexend"/>
            </a:endParaRPr>
          </a:p>
        </p:txBody>
      </p:sp>
      <p:sp>
        <p:nvSpPr>
          <p:cNvPr id="428" name="Google Shape;428;p38"/>
          <p:cNvSpPr/>
          <p:nvPr/>
        </p:nvSpPr>
        <p:spPr>
          <a:xfrm>
            <a:off x="297538" y="3164228"/>
            <a:ext cx="2763300" cy="1683600"/>
          </a:xfrm>
          <a:prstGeom prst="rect">
            <a:avLst/>
          </a:pr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exend"/>
              <a:ea typeface="Lexend"/>
              <a:cs typeface="Lexend"/>
              <a:sym typeface="Lexend"/>
            </a:endParaRPr>
          </a:p>
        </p:txBody>
      </p:sp>
      <p:sp>
        <p:nvSpPr>
          <p:cNvPr id="429" name="Google Shape;429;p38"/>
          <p:cNvSpPr txBox="1">
            <a:spLocks noGrp="1"/>
          </p:cNvSpPr>
          <p:nvPr>
            <p:ph type="subTitle" idx="1"/>
          </p:nvPr>
        </p:nvSpPr>
        <p:spPr>
          <a:xfrm>
            <a:off x="334178" y="3142997"/>
            <a:ext cx="2723100" cy="544500"/>
          </a:xfrm>
          <a:prstGeom prst="rect">
            <a:avLst/>
          </a:prstGeom>
        </p:spPr>
        <p:txBody>
          <a:bodyPr spcFirstLastPara="1" wrap="square" lIns="91425" tIns="91425" rIns="91425" bIns="91425" anchor="t" anchorCtr="0">
            <a:noAutofit/>
          </a:bodyPr>
          <a:lstStyle>
            <a:lvl1pPr lvl="0">
              <a:spcBef>
                <a:spcPts val="0"/>
              </a:spcBef>
              <a:spcAft>
                <a:spcPts val="0"/>
              </a:spcAft>
              <a:buSzPts val="20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30" name="Google Shape;430;p38"/>
          <p:cNvSpPr/>
          <p:nvPr/>
        </p:nvSpPr>
        <p:spPr>
          <a:xfrm>
            <a:off x="3053889" y="3164228"/>
            <a:ext cx="2757300" cy="1683600"/>
          </a:xfrm>
          <a:prstGeom prst="rect">
            <a:avLst/>
          </a:pr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exend"/>
              <a:ea typeface="Lexend"/>
              <a:cs typeface="Lexend"/>
              <a:sym typeface="Lexend"/>
            </a:endParaRPr>
          </a:p>
        </p:txBody>
      </p:sp>
      <p:sp>
        <p:nvSpPr>
          <p:cNvPr id="431" name="Google Shape;431;p38"/>
          <p:cNvSpPr txBox="1">
            <a:spLocks noGrp="1"/>
          </p:cNvSpPr>
          <p:nvPr>
            <p:ph type="title"/>
          </p:nvPr>
        </p:nvSpPr>
        <p:spPr>
          <a:xfrm>
            <a:off x="276860" y="334005"/>
            <a:ext cx="2729700" cy="1134900"/>
          </a:xfrm>
          <a:prstGeom prst="rect">
            <a:avLst/>
          </a:prstGeom>
        </p:spPr>
        <p:txBody>
          <a:bodyPr spcFirstLastPara="1" wrap="square" lIns="91425" tIns="91425" rIns="91425" bIns="91425" anchor="t" anchorCtr="0">
            <a:normAutofit/>
          </a:bodyPr>
          <a:lstStyle>
            <a:lvl1pPr lvl="0">
              <a:spcBef>
                <a:spcPts val="0"/>
              </a:spcBef>
              <a:spcAft>
                <a:spcPts val="0"/>
              </a:spcAft>
              <a:buSzPts val="34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432" name="Google Shape;432;p38"/>
          <p:cNvSpPr>
            <a:spLocks noGrp="1"/>
          </p:cNvSpPr>
          <p:nvPr>
            <p:ph type="pic" idx="2"/>
          </p:nvPr>
        </p:nvSpPr>
        <p:spPr>
          <a:xfrm>
            <a:off x="304061" y="1312844"/>
            <a:ext cx="2746200" cy="1841700"/>
          </a:xfrm>
          <a:prstGeom prst="rect">
            <a:avLst/>
          </a:prstGeom>
          <a:noFill/>
          <a:ln w="19050" cap="flat" cmpd="sng">
            <a:solidFill>
              <a:schemeClr val="dk1"/>
            </a:solidFill>
            <a:prstDash val="solid"/>
            <a:round/>
            <a:headEnd type="none" w="sm" len="sm"/>
            <a:tailEnd type="none" w="sm" len="sm"/>
          </a:ln>
        </p:spPr>
      </p:sp>
      <p:sp>
        <p:nvSpPr>
          <p:cNvPr id="433" name="Google Shape;433;p38"/>
          <p:cNvSpPr txBox="1">
            <a:spLocks noGrp="1"/>
          </p:cNvSpPr>
          <p:nvPr>
            <p:ph type="subTitle" idx="3"/>
          </p:nvPr>
        </p:nvSpPr>
        <p:spPr>
          <a:xfrm>
            <a:off x="3084123" y="3142997"/>
            <a:ext cx="2723100" cy="544500"/>
          </a:xfrm>
          <a:prstGeom prst="rect">
            <a:avLst/>
          </a:prstGeom>
        </p:spPr>
        <p:txBody>
          <a:bodyPr spcFirstLastPara="1" wrap="square" lIns="91425" tIns="91425" rIns="91425" bIns="91425" anchor="t" anchorCtr="0">
            <a:noAutofit/>
          </a:bodyPr>
          <a:lstStyle>
            <a:lvl1pPr lvl="0">
              <a:spcBef>
                <a:spcPts val="0"/>
              </a:spcBef>
              <a:spcAft>
                <a:spcPts val="0"/>
              </a:spcAft>
              <a:buSzPts val="20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34" name="Google Shape;434;p38"/>
          <p:cNvSpPr txBox="1">
            <a:spLocks noGrp="1"/>
          </p:cNvSpPr>
          <p:nvPr>
            <p:ph type="body" idx="4"/>
          </p:nvPr>
        </p:nvSpPr>
        <p:spPr>
          <a:xfrm>
            <a:off x="328334" y="3743030"/>
            <a:ext cx="2697000" cy="10959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a:lvl1pPr>
            <a:lvl2pPr marL="914400" lvl="1" indent="-304800">
              <a:spcBef>
                <a:spcPts val="0"/>
              </a:spcBef>
              <a:spcAft>
                <a:spcPts val="0"/>
              </a:spcAft>
              <a:buSzPts val="1200"/>
              <a:buChar char="○"/>
              <a:defRPr/>
            </a:lvl2pPr>
            <a:lvl3pPr marL="1371600" lvl="2" indent="-304800">
              <a:spcBef>
                <a:spcPts val="0"/>
              </a:spcBef>
              <a:spcAft>
                <a:spcPts val="0"/>
              </a:spcAft>
              <a:buSzPts val="1200"/>
              <a:buChar char="■"/>
              <a:defRPr/>
            </a:lvl3pPr>
            <a:lvl4pPr marL="1828800" lvl="3" indent="-304800">
              <a:spcBef>
                <a:spcPts val="0"/>
              </a:spcBef>
              <a:spcAft>
                <a:spcPts val="0"/>
              </a:spcAft>
              <a:buSzPts val="1200"/>
              <a:buChar char="●"/>
              <a:defRPr/>
            </a:lvl4pPr>
            <a:lvl5pPr marL="2286000" lvl="4" indent="-304800">
              <a:spcBef>
                <a:spcPts val="0"/>
              </a:spcBef>
              <a:spcAft>
                <a:spcPts val="0"/>
              </a:spcAft>
              <a:buSzPts val="1200"/>
              <a:buChar char="○"/>
              <a:defRPr/>
            </a:lvl5pPr>
            <a:lvl6pPr marL="2743200" lvl="5" indent="-304800">
              <a:spcBef>
                <a:spcPts val="0"/>
              </a:spcBef>
              <a:spcAft>
                <a:spcPts val="0"/>
              </a:spcAft>
              <a:buSzPts val="1200"/>
              <a:buChar char="■"/>
              <a:defRPr/>
            </a:lvl6pPr>
            <a:lvl7pPr marL="3200400" lvl="6" indent="-304800">
              <a:spcBef>
                <a:spcPts val="0"/>
              </a:spcBef>
              <a:spcAft>
                <a:spcPts val="0"/>
              </a:spcAft>
              <a:buSzPts val="1200"/>
              <a:buChar char="●"/>
              <a:defRPr/>
            </a:lvl7pPr>
            <a:lvl8pPr marL="3657600" lvl="7" indent="-304800">
              <a:spcBef>
                <a:spcPts val="0"/>
              </a:spcBef>
              <a:spcAft>
                <a:spcPts val="0"/>
              </a:spcAft>
              <a:buSzPts val="1200"/>
              <a:buChar char="○"/>
              <a:defRPr/>
            </a:lvl8pPr>
            <a:lvl9pPr marL="4114800" lvl="8" indent="-304800">
              <a:spcBef>
                <a:spcPts val="0"/>
              </a:spcBef>
              <a:spcAft>
                <a:spcPts val="0"/>
              </a:spcAft>
              <a:buSzPts val="1200"/>
              <a:buChar char="■"/>
              <a:defRPr/>
            </a:lvl9pPr>
          </a:lstStyle>
          <a:p>
            <a:endParaRPr/>
          </a:p>
        </p:txBody>
      </p:sp>
      <p:sp>
        <p:nvSpPr>
          <p:cNvPr id="435" name="Google Shape;435;p38"/>
          <p:cNvSpPr txBox="1">
            <a:spLocks noGrp="1"/>
          </p:cNvSpPr>
          <p:nvPr>
            <p:ph type="body" idx="5"/>
          </p:nvPr>
        </p:nvSpPr>
        <p:spPr>
          <a:xfrm>
            <a:off x="3087016" y="3743030"/>
            <a:ext cx="2697000" cy="10959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a:lvl1pPr>
            <a:lvl2pPr marL="914400" lvl="1" indent="-304800">
              <a:spcBef>
                <a:spcPts val="0"/>
              </a:spcBef>
              <a:spcAft>
                <a:spcPts val="0"/>
              </a:spcAft>
              <a:buSzPts val="1200"/>
              <a:buChar char="○"/>
              <a:defRPr/>
            </a:lvl2pPr>
            <a:lvl3pPr marL="1371600" lvl="2" indent="-304800">
              <a:spcBef>
                <a:spcPts val="0"/>
              </a:spcBef>
              <a:spcAft>
                <a:spcPts val="0"/>
              </a:spcAft>
              <a:buSzPts val="1200"/>
              <a:buChar char="■"/>
              <a:defRPr/>
            </a:lvl3pPr>
            <a:lvl4pPr marL="1828800" lvl="3" indent="-304800">
              <a:spcBef>
                <a:spcPts val="0"/>
              </a:spcBef>
              <a:spcAft>
                <a:spcPts val="0"/>
              </a:spcAft>
              <a:buSzPts val="1200"/>
              <a:buChar char="●"/>
              <a:defRPr/>
            </a:lvl4pPr>
            <a:lvl5pPr marL="2286000" lvl="4" indent="-304800">
              <a:spcBef>
                <a:spcPts val="0"/>
              </a:spcBef>
              <a:spcAft>
                <a:spcPts val="0"/>
              </a:spcAft>
              <a:buSzPts val="1200"/>
              <a:buChar char="○"/>
              <a:defRPr/>
            </a:lvl5pPr>
            <a:lvl6pPr marL="2743200" lvl="5" indent="-304800">
              <a:spcBef>
                <a:spcPts val="0"/>
              </a:spcBef>
              <a:spcAft>
                <a:spcPts val="0"/>
              </a:spcAft>
              <a:buSzPts val="1200"/>
              <a:buChar char="■"/>
              <a:defRPr/>
            </a:lvl6pPr>
            <a:lvl7pPr marL="3200400" lvl="6" indent="-304800">
              <a:spcBef>
                <a:spcPts val="0"/>
              </a:spcBef>
              <a:spcAft>
                <a:spcPts val="0"/>
              </a:spcAft>
              <a:buSzPts val="1200"/>
              <a:buChar char="●"/>
              <a:defRPr/>
            </a:lvl7pPr>
            <a:lvl8pPr marL="3657600" lvl="7" indent="-304800">
              <a:spcBef>
                <a:spcPts val="0"/>
              </a:spcBef>
              <a:spcAft>
                <a:spcPts val="0"/>
              </a:spcAft>
              <a:buSzPts val="1200"/>
              <a:buChar char="○"/>
              <a:defRPr/>
            </a:lvl8pPr>
            <a:lvl9pPr marL="4114800" lvl="8" indent="-304800">
              <a:spcBef>
                <a:spcPts val="0"/>
              </a:spcBef>
              <a:spcAft>
                <a:spcPts val="0"/>
              </a:spcAft>
              <a:buSzPts val="1200"/>
              <a:buChar char="■"/>
              <a:defRPr/>
            </a:lvl9pPr>
          </a:lstStyle>
          <a:p>
            <a:endParaRPr/>
          </a:p>
        </p:txBody>
      </p:sp>
      <p:sp>
        <p:nvSpPr>
          <p:cNvPr id="436" name="Google Shape;436;p38"/>
          <p:cNvSpPr/>
          <p:nvPr/>
        </p:nvSpPr>
        <p:spPr>
          <a:xfrm>
            <a:off x="3061014" y="808877"/>
            <a:ext cx="1136400" cy="503700"/>
          </a:xfrm>
          <a:prstGeom prst="rect">
            <a:avLst/>
          </a:pr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exend"/>
              <a:ea typeface="Lexend"/>
              <a:cs typeface="Lexend"/>
              <a:sym typeface="Lexend"/>
            </a:endParaRPr>
          </a:p>
        </p:txBody>
      </p:sp>
      <p:sp>
        <p:nvSpPr>
          <p:cNvPr id="437" name="Google Shape;437;p38"/>
          <p:cNvSpPr>
            <a:spLocks noGrp="1"/>
          </p:cNvSpPr>
          <p:nvPr>
            <p:ph type="pic" idx="6"/>
          </p:nvPr>
        </p:nvSpPr>
        <p:spPr>
          <a:xfrm>
            <a:off x="3062545" y="1312844"/>
            <a:ext cx="2746200" cy="1841700"/>
          </a:xfrm>
          <a:prstGeom prst="rect">
            <a:avLst/>
          </a:prstGeom>
          <a:noFill/>
          <a:ln w="19050" cap="flat" cmpd="sng">
            <a:solidFill>
              <a:schemeClr val="dk1"/>
            </a:solidFill>
            <a:prstDash val="solid"/>
            <a:round/>
            <a:headEnd type="none" w="sm" len="sm"/>
            <a:tailEnd type="none" w="sm" len="sm"/>
          </a:ln>
        </p:spPr>
      </p:sp>
      <p:sp>
        <p:nvSpPr>
          <p:cNvPr id="438" name="Google Shape;438;p38"/>
          <p:cNvSpPr/>
          <p:nvPr/>
        </p:nvSpPr>
        <p:spPr>
          <a:xfrm>
            <a:off x="8345421" y="287925"/>
            <a:ext cx="489000" cy="502500"/>
          </a:xfrm>
          <a:prstGeom prst="rect">
            <a:avLst/>
          </a:pr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exend"/>
              <a:ea typeface="Lexend"/>
              <a:cs typeface="Lexend"/>
              <a:sym typeface="Lexend"/>
            </a:endParaRPr>
          </a:p>
        </p:txBody>
      </p:sp>
      <p:sp>
        <p:nvSpPr>
          <p:cNvPr id="439" name="Google Shape;439;p38"/>
          <p:cNvSpPr txBox="1">
            <a:spLocks noGrp="1"/>
          </p:cNvSpPr>
          <p:nvPr>
            <p:ph type="sldNum" idx="12"/>
          </p:nvPr>
        </p:nvSpPr>
        <p:spPr>
          <a:xfrm>
            <a:off x="8333701" y="298859"/>
            <a:ext cx="489000" cy="502500"/>
          </a:xfrm>
          <a:prstGeom prst="rect">
            <a:avLst/>
          </a:prstGeom>
        </p:spPr>
        <p:txBody>
          <a:bodyPr spcFirstLastPara="1" wrap="square" lIns="91425" tIns="91425" rIns="91425" bIns="91425" anchor="ctr" anchorCtr="0">
            <a:noAutofit/>
          </a:bodyPr>
          <a:lstStyle>
            <a:lvl1pPr lvl="0">
              <a:buNone/>
              <a:defRPr>
                <a:solidFill>
                  <a:schemeClr val="dk1"/>
                </a:solidFill>
              </a:defRPr>
            </a:lvl1pPr>
            <a:lvl2pPr lvl="1">
              <a:buNone/>
              <a:defRPr>
                <a:solidFill>
                  <a:schemeClr val="dk1"/>
                </a:solidFill>
              </a:defRPr>
            </a:lvl2pPr>
            <a:lvl3pPr lvl="2">
              <a:buNone/>
              <a:defRPr>
                <a:solidFill>
                  <a:schemeClr val="dk1"/>
                </a:solidFill>
              </a:defRPr>
            </a:lvl3pPr>
            <a:lvl4pPr lvl="3">
              <a:buNone/>
              <a:defRPr>
                <a:solidFill>
                  <a:schemeClr val="dk1"/>
                </a:solidFill>
              </a:defRPr>
            </a:lvl4pPr>
            <a:lvl5pPr lvl="4">
              <a:buNone/>
              <a:defRPr>
                <a:solidFill>
                  <a:schemeClr val="dk1"/>
                </a:solidFill>
              </a:defRPr>
            </a:lvl5pPr>
            <a:lvl6pPr lvl="5">
              <a:buNone/>
              <a:defRPr>
                <a:solidFill>
                  <a:schemeClr val="dk1"/>
                </a:solidFill>
              </a:defRPr>
            </a:lvl6pPr>
            <a:lvl7pPr lvl="6">
              <a:buNone/>
              <a:defRPr>
                <a:solidFill>
                  <a:schemeClr val="dk1"/>
                </a:solidFill>
              </a:defRPr>
            </a:lvl7pPr>
            <a:lvl8pPr lvl="7">
              <a:buNone/>
              <a:defRPr>
                <a:solidFill>
                  <a:schemeClr val="dk1"/>
                </a:solidFill>
              </a:defRPr>
            </a:lvl8pPr>
            <a:lvl9pPr lvl="8">
              <a:buNone/>
              <a:defRPr>
                <a:solidFill>
                  <a:schemeClr val="dk1"/>
                </a:solidFill>
              </a:defRPr>
            </a:lvl9pPr>
          </a:lstStyle>
          <a:p>
            <a:pPr marL="0" lvl="0" indent="0" algn="ctr" rtl="0">
              <a:spcBef>
                <a:spcPts val="0"/>
              </a:spcBef>
              <a:spcAft>
                <a:spcPts val="0"/>
              </a:spcAft>
              <a:buNone/>
            </a:pPr>
            <a:fld id="{00000000-1234-1234-1234-123412341234}" type="slidenum">
              <a:rPr lang="en"/>
              <a:t>‹#›</a:t>
            </a:fld>
            <a:endParaRPr/>
          </a:p>
        </p:txBody>
      </p:sp>
      <p:sp>
        <p:nvSpPr>
          <p:cNvPr id="440" name="Google Shape;440;p38"/>
          <p:cNvSpPr/>
          <p:nvPr/>
        </p:nvSpPr>
        <p:spPr>
          <a:xfrm>
            <a:off x="5811189" y="3164228"/>
            <a:ext cx="2757300" cy="1683600"/>
          </a:xfrm>
          <a:prstGeom prst="rect">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exend"/>
              <a:ea typeface="Lexend"/>
              <a:cs typeface="Lexend"/>
              <a:sym typeface="Lexend"/>
            </a:endParaRPr>
          </a:p>
        </p:txBody>
      </p:sp>
      <p:sp>
        <p:nvSpPr>
          <p:cNvPr id="441" name="Google Shape;441;p38"/>
          <p:cNvSpPr txBox="1">
            <a:spLocks noGrp="1"/>
          </p:cNvSpPr>
          <p:nvPr>
            <p:ph type="subTitle" idx="7"/>
          </p:nvPr>
        </p:nvSpPr>
        <p:spPr>
          <a:xfrm>
            <a:off x="5841423" y="3142997"/>
            <a:ext cx="2723100" cy="544500"/>
          </a:xfrm>
          <a:prstGeom prst="rect">
            <a:avLst/>
          </a:prstGeom>
        </p:spPr>
        <p:txBody>
          <a:bodyPr spcFirstLastPara="1" wrap="square" lIns="91425" tIns="91425" rIns="91425" bIns="91425" anchor="t" anchorCtr="0">
            <a:noAutofit/>
          </a:bodyPr>
          <a:lstStyle>
            <a:lvl1pPr lvl="0">
              <a:spcBef>
                <a:spcPts val="0"/>
              </a:spcBef>
              <a:spcAft>
                <a:spcPts val="0"/>
              </a:spcAft>
              <a:buSzPts val="20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42" name="Google Shape;442;p38"/>
          <p:cNvSpPr txBox="1">
            <a:spLocks noGrp="1"/>
          </p:cNvSpPr>
          <p:nvPr>
            <p:ph type="body" idx="8"/>
          </p:nvPr>
        </p:nvSpPr>
        <p:spPr>
          <a:xfrm>
            <a:off x="5844316" y="3743030"/>
            <a:ext cx="2697000" cy="10959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a:lvl1pPr>
            <a:lvl2pPr marL="914400" lvl="1" indent="-304800">
              <a:spcBef>
                <a:spcPts val="0"/>
              </a:spcBef>
              <a:spcAft>
                <a:spcPts val="0"/>
              </a:spcAft>
              <a:buSzPts val="1200"/>
              <a:buChar char="○"/>
              <a:defRPr/>
            </a:lvl2pPr>
            <a:lvl3pPr marL="1371600" lvl="2" indent="-304800">
              <a:spcBef>
                <a:spcPts val="0"/>
              </a:spcBef>
              <a:spcAft>
                <a:spcPts val="0"/>
              </a:spcAft>
              <a:buSzPts val="1200"/>
              <a:buChar char="■"/>
              <a:defRPr/>
            </a:lvl3pPr>
            <a:lvl4pPr marL="1828800" lvl="3" indent="-304800">
              <a:spcBef>
                <a:spcPts val="0"/>
              </a:spcBef>
              <a:spcAft>
                <a:spcPts val="0"/>
              </a:spcAft>
              <a:buSzPts val="1200"/>
              <a:buChar char="●"/>
              <a:defRPr/>
            </a:lvl4pPr>
            <a:lvl5pPr marL="2286000" lvl="4" indent="-304800">
              <a:spcBef>
                <a:spcPts val="0"/>
              </a:spcBef>
              <a:spcAft>
                <a:spcPts val="0"/>
              </a:spcAft>
              <a:buSzPts val="1200"/>
              <a:buChar char="○"/>
              <a:defRPr/>
            </a:lvl5pPr>
            <a:lvl6pPr marL="2743200" lvl="5" indent="-304800">
              <a:spcBef>
                <a:spcPts val="0"/>
              </a:spcBef>
              <a:spcAft>
                <a:spcPts val="0"/>
              </a:spcAft>
              <a:buSzPts val="1200"/>
              <a:buChar char="■"/>
              <a:defRPr/>
            </a:lvl6pPr>
            <a:lvl7pPr marL="3200400" lvl="6" indent="-304800">
              <a:spcBef>
                <a:spcPts val="0"/>
              </a:spcBef>
              <a:spcAft>
                <a:spcPts val="0"/>
              </a:spcAft>
              <a:buSzPts val="1200"/>
              <a:buChar char="●"/>
              <a:defRPr/>
            </a:lvl7pPr>
            <a:lvl8pPr marL="3657600" lvl="7" indent="-304800">
              <a:spcBef>
                <a:spcPts val="0"/>
              </a:spcBef>
              <a:spcAft>
                <a:spcPts val="0"/>
              </a:spcAft>
              <a:buSzPts val="1200"/>
              <a:buChar char="○"/>
              <a:defRPr/>
            </a:lvl8pPr>
            <a:lvl9pPr marL="4114800" lvl="8" indent="-304800">
              <a:spcBef>
                <a:spcPts val="0"/>
              </a:spcBef>
              <a:spcAft>
                <a:spcPts val="0"/>
              </a:spcAft>
              <a:buSzPts val="1200"/>
              <a:buChar char="■"/>
              <a:defRPr/>
            </a:lvl9pPr>
          </a:lstStyle>
          <a:p>
            <a:endParaRPr/>
          </a:p>
        </p:txBody>
      </p:sp>
      <p:sp>
        <p:nvSpPr>
          <p:cNvPr id="443" name="Google Shape;443;p38"/>
          <p:cNvSpPr>
            <a:spLocks noGrp="1"/>
          </p:cNvSpPr>
          <p:nvPr>
            <p:ph type="pic" idx="9"/>
          </p:nvPr>
        </p:nvSpPr>
        <p:spPr>
          <a:xfrm>
            <a:off x="5819845" y="1312844"/>
            <a:ext cx="2746200" cy="1841700"/>
          </a:xfrm>
          <a:prstGeom prst="rect">
            <a:avLst/>
          </a:prstGeom>
          <a:noFill/>
          <a:ln w="19050" cap="flat" cmpd="sng">
            <a:solidFill>
              <a:schemeClr val="dk1"/>
            </a:solidFill>
            <a:prstDash val="solid"/>
            <a:round/>
            <a:headEnd type="none" w="sm" len="sm"/>
            <a:tailEnd type="none" w="sm" len="sm"/>
          </a:ln>
        </p:spPr>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Image only">
  <p:cSld name="CUSTOM_18">
    <p:spTree>
      <p:nvGrpSpPr>
        <p:cNvPr id="1" name="Shape 444"/>
        <p:cNvGrpSpPr/>
        <p:nvPr/>
      </p:nvGrpSpPr>
      <p:grpSpPr>
        <a:xfrm>
          <a:off x="0" y="0"/>
          <a:ext cx="0" cy="0"/>
          <a:chOff x="0" y="0"/>
          <a:chExt cx="0" cy="0"/>
        </a:xfrm>
      </p:grpSpPr>
      <p:sp>
        <p:nvSpPr>
          <p:cNvPr id="445" name="Google Shape;445;p39"/>
          <p:cNvSpPr>
            <a:spLocks noGrp="1"/>
          </p:cNvSpPr>
          <p:nvPr>
            <p:ph type="pic" idx="2"/>
          </p:nvPr>
        </p:nvSpPr>
        <p:spPr>
          <a:xfrm>
            <a:off x="317500" y="1104900"/>
            <a:ext cx="8521800" cy="3733800"/>
          </a:xfrm>
          <a:prstGeom prst="rect">
            <a:avLst/>
          </a:prstGeom>
          <a:noFill/>
          <a:ln w="19050" cap="flat" cmpd="sng">
            <a:solidFill>
              <a:schemeClr val="dk1"/>
            </a:solidFill>
            <a:prstDash val="solid"/>
            <a:round/>
            <a:headEnd type="none" w="sm" len="sm"/>
            <a:tailEnd type="none" w="sm" len="sm"/>
          </a:ln>
        </p:spPr>
      </p:sp>
      <p:sp>
        <p:nvSpPr>
          <p:cNvPr id="446" name="Google Shape;446;p39"/>
          <p:cNvSpPr/>
          <p:nvPr/>
        </p:nvSpPr>
        <p:spPr>
          <a:xfrm>
            <a:off x="8345421" y="287925"/>
            <a:ext cx="489000" cy="502500"/>
          </a:xfrm>
          <a:prstGeom prst="rect">
            <a:avLst/>
          </a:pr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exend"/>
              <a:ea typeface="Lexend"/>
              <a:cs typeface="Lexend"/>
              <a:sym typeface="Lexend"/>
            </a:endParaRPr>
          </a:p>
        </p:txBody>
      </p:sp>
      <p:sp>
        <p:nvSpPr>
          <p:cNvPr id="447" name="Google Shape;447;p39"/>
          <p:cNvSpPr txBox="1">
            <a:spLocks noGrp="1"/>
          </p:cNvSpPr>
          <p:nvPr>
            <p:ph type="sldNum" idx="12"/>
          </p:nvPr>
        </p:nvSpPr>
        <p:spPr>
          <a:xfrm>
            <a:off x="8333701" y="298859"/>
            <a:ext cx="489000" cy="502500"/>
          </a:xfrm>
          <a:prstGeom prst="rect">
            <a:avLst/>
          </a:prstGeom>
        </p:spPr>
        <p:txBody>
          <a:bodyPr spcFirstLastPara="1" wrap="square" lIns="91425" tIns="91425" rIns="91425" bIns="91425" anchor="ctr" anchorCtr="0">
            <a:noAutofit/>
          </a:bodyPr>
          <a:lstStyle>
            <a:lvl1pPr lvl="0">
              <a:buNone/>
              <a:defRPr>
                <a:solidFill>
                  <a:schemeClr val="dk1"/>
                </a:solidFill>
              </a:defRPr>
            </a:lvl1pPr>
            <a:lvl2pPr lvl="1">
              <a:buNone/>
              <a:defRPr>
                <a:solidFill>
                  <a:schemeClr val="dk1"/>
                </a:solidFill>
              </a:defRPr>
            </a:lvl2pPr>
            <a:lvl3pPr lvl="2">
              <a:buNone/>
              <a:defRPr>
                <a:solidFill>
                  <a:schemeClr val="dk1"/>
                </a:solidFill>
              </a:defRPr>
            </a:lvl3pPr>
            <a:lvl4pPr lvl="3">
              <a:buNone/>
              <a:defRPr>
                <a:solidFill>
                  <a:schemeClr val="dk1"/>
                </a:solidFill>
              </a:defRPr>
            </a:lvl4pPr>
            <a:lvl5pPr lvl="4">
              <a:buNone/>
              <a:defRPr>
                <a:solidFill>
                  <a:schemeClr val="dk1"/>
                </a:solidFill>
              </a:defRPr>
            </a:lvl5pPr>
            <a:lvl6pPr lvl="5">
              <a:buNone/>
              <a:defRPr>
                <a:solidFill>
                  <a:schemeClr val="dk1"/>
                </a:solidFill>
              </a:defRPr>
            </a:lvl6pPr>
            <a:lvl7pPr lvl="6">
              <a:buNone/>
              <a:defRPr>
                <a:solidFill>
                  <a:schemeClr val="dk1"/>
                </a:solidFill>
              </a:defRPr>
            </a:lvl7pPr>
            <a:lvl8pPr lvl="7">
              <a:buNone/>
              <a:defRPr>
                <a:solidFill>
                  <a:schemeClr val="dk1"/>
                </a:solidFill>
              </a:defRPr>
            </a:lvl8pPr>
            <a:lvl9pPr lvl="8">
              <a:buNone/>
              <a:defRPr>
                <a:solidFill>
                  <a:schemeClr val="dk1"/>
                </a:solidFill>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Image grid">
  <p:cSld name="CUSTOM_19">
    <p:spTree>
      <p:nvGrpSpPr>
        <p:cNvPr id="1" name="Shape 448"/>
        <p:cNvGrpSpPr/>
        <p:nvPr/>
      </p:nvGrpSpPr>
      <p:grpSpPr>
        <a:xfrm>
          <a:off x="0" y="0"/>
          <a:ext cx="0" cy="0"/>
          <a:chOff x="0" y="0"/>
          <a:chExt cx="0" cy="0"/>
        </a:xfrm>
      </p:grpSpPr>
      <p:sp>
        <p:nvSpPr>
          <p:cNvPr id="449" name="Google Shape;449;p40"/>
          <p:cNvSpPr>
            <a:spLocks noGrp="1"/>
          </p:cNvSpPr>
          <p:nvPr>
            <p:ph type="pic" idx="2"/>
          </p:nvPr>
        </p:nvSpPr>
        <p:spPr>
          <a:xfrm>
            <a:off x="340412" y="3044150"/>
            <a:ext cx="2087400" cy="1769100"/>
          </a:xfrm>
          <a:prstGeom prst="rect">
            <a:avLst/>
          </a:prstGeom>
          <a:noFill/>
          <a:ln w="19050" cap="flat" cmpd="sng">
            <a:solidFill>
              <a:schemeClr val="dk1"/>
            </a:solidFill>
            <a:prstDash val="solid"/>
            <a:round/>
            <a:headEnd type="none" w="sm" len="sm"/>
            <a:tailEnd type="none" w="sm" len="sm"/>
          </a:ln>
        </p:spPr>
      </p:sp>
      <p:sp>
        <p:nvSpPr>
          <p:cNvPr id="450" name="Google Shape;450;p40"/>
          <p:cNvSpPr>
            <a:spLocks noGrp="1"/>
          </p:cNvSpPr>
          <p:nvPr>
            <p:ph type="pic" idx="3"/>
          </p:nvPr>
        </p:nvSpPr>
        <p:spPr>
          <a:xfrm>
            <a:off x="5649300" y="3044303"/>
            <a:ext cx="1190100" cy="1769100"/>
          </a:xfrm>
          <a:prstGeom prst="rect">
            <a:avLst/>
          </a:prstGeom>
          <a:noFill/>
          <a:ln w="19050" cap="flat" cmpd="sng">
            <a:solidFill>
              <a:schemeClr val="dk1"/>
            </a:solidFill>
            <a:prstDash val="solid"/>
            <a:round/>
            <a:headEnd type="none" w="sm" len="sm"/>
            <a:tailEnd type="none" w="sm" len="sm"/>
          </a:ln>
        </p:spPr>
      </p:sp>
      <p:sp>
        <p:nvSpPr>
          <p:cNvPr id="451" name="Google Shape;451;p40"/>
          <p:cNvSpPr>
            <a:spLocks noGrp="1"/>
          </p:cNvSpPr>
          <p:nvPr>
            <p:ph type="pic" idx="4"/>
          </p:nvPr>
        </p:nvSpPr>
        <p:spPr>
          <a:xfrm>
            <a:off x="340400" y="1690778"/>
            <a:ext cx="1416300" cy="1338000"/>
          </a:xfrm>
          <a:prstGeom prst="rect">
            <a:avLst/>
          </a:prstGeom>
          <a:noFill/>
          <a:ln w="19050" cap="flat" cmpd="sng">
            <a:solidFill>
              <a:schemeClr val="dk1"/>
            </a:solidFill>
            <a:prstDash val="solid"/>
            <a:round/>
            <a:headEnd type="none" w="sm" len="sm"/>
            <a:tailEnd type="none" w="sm" len="sm"/>
          </a:ln>
        </p:spPr>
      </p:sp>
      <p:sp>
        <p:nvSpPr>
          <p:cNvPr id="452" name="Google Shape;452;p40"/>
          <p:cNvSpPr>
            <a:spLocks noGrp="1"/>
          </p:cNvSpPr>
          <p:nvPr>
            <p:ph type="pic" idx="5"/>
          </p:nvPr>
        </p:nvSpPr>
        <p:spPr>
          <a:xfrm>
            <a:off x="2443047" y="3044052"/>
            <a:ext cx="1190100" cy="1322700"/>
          </a:xfrm>
          <a:prstGeom prst="rect">
            <a:avLst/>
          </a:prstGeom>
          <a:noFill/>
          <a:ln w="19050" cap="flat" cmpd="sng">
            <a:solidFill>
              <a:schemeClr val="dk1"/>
            </a:solidFill>
            <a:prstDash val="solid"/>
            <a:round/>
            <a:headEnd type="none" w="sm" len="sm"/>
            <a:tailEnd type="none" w="sm" len="sm"/>
          </a:ln>
        </p:spPr>
      </p:sp>
      <p:sp>
        <p:nvSpPr>
          <p:cNvPr id="453" name="Google Shape;453;p40"/>
          <p:cNvSpPr>
            <a:spLocks noGrp="1"/>
          </p:cNvSpPr>
          <p:nvPr>
            <p:ph type="pic" idx="6"/>
          </p:nvPr>
        </p:nvSpPr>
        <p:spPr>
          <a:xfrm>
            <a:off x="3648504" y="3044048"/>
            <a:ext cx="1991100" cy="1769100"/>
          </a:xfrm>
          <a:prstGeom prst="rect">
            <a:avLst/>
          </a:prstGeom>
          <a:noFill/>
          <a:ln w="19050" cap="flat" cmpd="sng">
            <a:solidFill>
              <a:schemeClr val="dk1"/>
            </a:solidFill>
            <a:prstDash val="solid"/>
            <a:round/>
            <a:headEnd type="none" w="sm" len="sm"/>
            <a:tailEnd type="none" w="sm" len="sm"/>
          </a:ln>
        </p:spPr>
      </p:sp>
      <p:sp>
        <p:nvSpPr>
          <p:cNvPr id="454" name="Google Shape;454;p40"/>
          <p:cNvSpPr>
            <a:spLocks noGrp="1"/>
          </p:cNvSpPr>
          <p:nvPr>
            <p:ph type="pic" idx="7"/>
          </p:nvPr>
        </p:nvSpPr>
        <p:spPr>
          <a:xfrm>
            <a:off x="1767376" y="1263050"/>
            <a:ext cx="1881300" cy="1769100"/>
          </a:xfrm>
          <a:prstGeom prst="rect">
            <a:avLst/>
          </a:prstGeom>
          <a:noFill/>
          <a:ln w="19050" cap="flat" cmpd="sng">
            <a:solidFill>
              <a:schemeClr val="dk1"/>
            </a:solidFill>
            <a:prstDash val="solid"/>
            <a:round/>
            <a:headEnd type="none" w="sm" len="sm"/>
            <a:tailEnd type="none" w="sm" len="sm"/>
          </a:ln>
        </p:spPr>
      </p:sp>
      <p:sp>
        <p:nvSpPr>
          <p:cNvPr id="455" name="Google Shape;455;p40"/>
          <p:cNvSpPr>
            <a:spLocks noGrp="1"/>
          </p:cNvSpPr>
          <p:nvPr>
            <p:ph type="pic" idx="8"/>
          </p:nvPr>
        </p:nvSpPr>
        <p:spPr>
          <a:xfrm>
            <a:off x="3648523" y="1263050"/>
            <a:ext cx="1592400" cy="1769100"/>
          </a:xfrm>
          <a:prstGeom prst="rect">
            <a:avLst/>
          </a:prstGeom>
          <a:noFill/>
          <a:ln w="19050" cap="flat" cmpd="sng">
            <a:solidFill>
              <a:schemeClr val="dk1"/>
            </a:solidFill>
            <a:prstDash val="solid"/>
            <a:round/>
            <a:headEnd type="none" w="sm" len="sm"/>
            <a:tailEnd type="none" w="sm" len="sm"/>
          </a:ln>
        </p:spPr>
      </p:sp>
      <p:sp>
        <p:nvSpPr>
          <p:cNvPr id="456" name="Google Shape;456;p40"/>
          <p:cNvSpPr>
            <a:spLocks noGrp="1"/>
          </p:cNvSpPr>
          <p:nvPr>
            <p:ph type="pic" idx="9"/>
          </p:nvPr>
        </p:nvSpPr>
        <p:spPr>
          <a:xfrm>
            <a:off x="5240654" y="1263050"/>
            <a:ext cx="1598700" cy="1769100"/>
          </a:xfrm>
          <a:prstGeom prst="rect">
            <a:avLst/>
          </a:prstGeom>
          <a:noFill/>
          <a:ln w="19050" cap="flat" cmpd="sng">
            <a:solidFill>
              <a:schemeClr val="dk1"/>
            </a:solidFill>
            <a:prstDash val="solid"/>
            <a:round/>
            <a:headEnd type="none" w="sm" len="sm"/>
            <a:tailEnd type="none" w="sm" len="sm"/>
          </a:ln>
        </p:spPr>
      </p:sp>
      <p:sp>
        <p:nvSpPr>
          <p:cNvPr id="457" name="Google Shape;457;p40"/>
          <p:cNvSpPr>
            <a:spLocks noGrp="1"/>
          </p:cNvSpPr>
          <p:nvPr>
            <p:ph type="pic" idx="13"/>
          </p:nvPr>
        </p:nvSpPr>
        <p:spPr>
          <a:xfrm>
            <a:off x="6860149" y="1263050"/>
            <a:ext cx="1962600" cy="3550200"/>
          </a:xfrm>
          <a:prstGeom prst="rect">
            <a:avLst/>
          </a:prstGeom>
          <a:noFill/>
          <a:ln w="19050" cap="flat" cmpd="sng">
            <a:solidFill>
              <a:schemeClr val="dk1"/>
            </a:solidFill>
            <a:prstDash val="solid"/>
            <a:round/>
            <a:headEnd type="none" w="sm" len="sm"/>
            <a:tailEnd type="none" w="sm" len="sm"/>
          </a:ln>
        </p:spPr>
      </p:sp>
      <p:sp>
        <p:nvSpPr>
          <p:cNvPr id="458" name="Google Shape;458;p40"/>
          <p:cNvSpPr/>
          <p:nvPr/>
        </p:nvSpPr>
        <p:spPr>
          <a:xfrm>
            <a:off x="8345421" y="287925"/>
            <a:ext cx="489000" cy="502500"/>
          </a:xfrm>
          <a:prstGeom prst="rect">
            <a:avLst/>
          </a:pr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exend"/>
              <a:ea typeface="Lexend"/>
              <a:cs typeface="Lexend"/>
              <a:sym typeface="Lexend"/>
            </a:endParaRPr>
          </a:p>
        </p:txBody>
      </p:sp>
      <p:sp>
        <p:nvSpPr>
          <p:cNvPr id="459" name="Google Shape;459;p40"/>
          <p:cNvSpPr txBox="1">
            <a:spLocks noGrp="1"/>
          </p:cNvSpPr>
          <p:nvPr>
            <p:ph type="sldNum" idx="12"/>
          </p:nvPr>
        </p:nvSpPr>
        <p:spPr>
          <a:xfrm>
            <a:off x="8333701" y="298859"/>
            <a:ext cx="489000" cy="502500"/>
          </a:xfrm>
          <a:prstGeom prst="rect">
            <a:avLst/>
          </a:prstGeom>
        </p:spPr>
        <p:txBody>
          <a:bodyPr spcFirstLastPara="1" wrap="square" lIns="91425" tIns="91425" rIns="91425" bIns="91425" anchor="ctr" anchorCtr="0">
            <a:noAutofit/>
          </a:bodyPr>
          <a:lstStyle>
            <a:lvl1pPr lvl="0">
              <a:buNone/>
              <a:defRPr>
                <a:solidFill>
                  <a:schemeClr val="dk1"/>
                </a:solidFill>
              </a:defRPr>
            </a:lvl1pPr>
            <a:lvl2pPr lvl="1">
              <a:buNone/>
              <a:defRPr>
                <a:solidFill>
                  <a:schemeClr val="dk1"/>
                </a:solidFill>
              </a:defRPr>
            </a:lvl2pPr>
            <a:lvl3pPr lvl="2">
              <a:buNone/>
              <a:defRPr>
                <a:solidFill>
                  <a:schemeClr val="dk1"/>
                </a:solidFill>
              </a:defRPr>
            </a:lvl3pPr>
            <a:lvl4pPr lvl="3">
              <a:buNone/>
              <a:defRPr>
                <a:solidFill>
                  <a:schemeClr val="dk1"/>
                </a:solidFill>
              </a:defRPr>
            </a:lvl4pPr>
            <a:lvl5pPr lvl="4">
              <a:buNone/>
              <a:defRPr>
                <a:solidFill>
                  <a:schemeClr val="dk1"/>
                </a:solidFill>
              </a:defRPr>
            </a:lvl5pPr>
            <a:lvl6pPr lvl="5">
              <a:buNone/>
              <a:defRPr>
                <a:solidFill>
                  <a:schemeClr val="dk1"/>
                </a:solidFill>
              </a:defRPr>
            </a:lvl6pPr>
            <a:lvl7pPr lvl="6">
              <a:buNone/>
              <a:defRPr>
                <a:solidFill>
                  <a:schemeClr val="dk1"/>
                </a:solidFill>
              </a:defRPr>
            </a:lvl7pPr>
            <a:lvl8pPr lvl="7">
              <a:buNone/>
              <a:defRPr>
                <a:solidFill>
                  <a:schemeClr val="dk1"/>
                </a:solidFill>
              </a:defRPr>
            </a:lvl8pPr>
            <a:lvl9pPr lvl="8">
              <a:buNone/>
              <a:defRPr>
                <a:solidFill>
                  <a:schemeClr val="dk1"/>
                </a:solidFill>
              </a:defRPr>
            </a:lvl9pPr>
          </a:lstStyle>
          <a:p>
            <a:pPr marL="0" lvl="0" indent="0" algn="ctr" rtl="0">
              <a:spcBef>
                <a:spcPts val="0"/>
              </a:spcBef>
              <a:spcAft>
                <a:spcPts val="0"/>
              </a:spcAft>
              <a:buNone/>
            </a:pPr>
            <a:fld id="{00000000-1234-1234-1234-123412341234}" type="slidenum">
              <a:rPr lang="en"/>
              <a:t>‹#›</a:t>
            </a:fld>
            <a:endParaRPr/>
          </a:p>
        </p:txBody>
      </p:sp>
      <p:sp>
        <p:nvSpPr>
          <p:cNvPr id="460" name="Google Shape;460;p40"/>
          <p:cNvSpPr/>
          <p:nvPr/>
        </p:nvSpPr>
        <p:spPr>
          <a:xfrm>
            <a:off x="298300" y="301050"/>
            <a:ext cx="5585100" cy="606600"/>
          </a:xfrm>
          <a:prstGeom prst="rect">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exend"/>
              <a:ea typeface="Lexend"/>
              <a:cs typeface="Lexend"/>
              <a:sym typeface="Lexend"/>
            </a:endParaRPr>
          </a:p>
        </p:txBody>
      </p:sp>
      <p:sp>
        <p:nvSpPr>
          <p:cNvPr id="461" name="Google Shape;461;p40"/>
          <p:cNvSpPr txBox="1">
            <a:spLocks noGrp="1"/>
          </p:cNvSpPr>
          <p:nvPr>
            <p:ph type="title"/>
          </p:nvPr>
        </p:nvSpPr>
        <p:spPr>
          <a:xfrm>
            <a:off x="279185" y="338025"/>
            <a:ext cx="5562300" cy="675300"/>
          </a:xfrm>
          <a:prstGeom prst="rect">
            <a:avLst/>
          </a:prstGeom>
        </p:spPr>
        <p:txBody>
          <a:bodyPr spcFirstLastPara="1" wrap="square" lIns="91425" tIns="91425" rIns="91425" bIns="91425" anchor="t" anchorCtr="0">
            <a:normAutofit/>
          </a:bodyPr>
          <a:lstStyle>
            <a:lvl1pPr lvl="0">
              <a:spcBef>
                <a:spcPts val="0"/>
              </a:spcBef>
              <a:spcAft>
                <a:spcPts val="0"/>
              </a:spcAft>
              <a:buSzPts val="34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ig number">
  <p:cSld name="CUSTOM">
    <p:spTree>
      <p:nvGrpSpPr>
        <p:cNvPr id="1" name="Shape 44"/>
        <p:cNvGrpSpPr/>
        <p:nvPr/>
      </p:nvGrpSpPr>
      <p:grpSpPr>
        <a:xfrm>
          <a:off x="0" y="0"/>
          <a:ext cx="0" cy="0"/>
          <a:chOff x="0" y="0"/>
          <a:chExt cx="0" cy="0"/>
        </a:xfrm>
      </p:grpSpPr>
      <p:sp>
        <p:nvSpPr>
          <p:cNvPr id="45" name="Google Shape;45;p5"/>
          <p:cNvSpPr/>
          <p:nvPr/>
        </p:nvSpPr>
        <p:spPr>
          <a:xfrm>
            <a:off x="3523325" y="2195625"/>
            <a:ext cx="4990200" cy="2385600"/>
          </a:xfrm>
          <a:prstGeom prst="rect">
            <a:avLst/>
          </a:pr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exend"/>
              <a:ea typeface="Lexend"/>
              <a:cs typeface="Lexend"/>
              <a:sym typeface="Lexend"/>
            </a:endParaRPr>
          </a:p>
        </p:txBody>
      </p:sp>
      <p:sp>
        <p:nvSpPr>
          <p:cNvPr id="46" name="Google Shape;46;p5"/>
          <p:cNvSpPr/>
          <p:nvPr/>
        </p:nvSpPr>
        <p:spPr>
          <a:xfrm>
            <a:off x="1420210" y="2202200"/>
            <a:ext cx="2101800" cy="543300"/>
          </a:xfrm>
          <a:prstGeom prst="rect">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exend"/>
              <a:ea typeface="Lexend"/>
              <a:cs typeface="Lexend"/>
              <a:sym typeface="Lexend"/>
            </a:endParaRPr>
          </a:p>
        </p:txBody>
      </p:sp>
      <p:sp>
        <p:nvSpPr>
          <p:cNvPr id="47" name="Google Shape;47;p5"/>
          <p:cNvSpPr/>
          <p:nvPr/>
        </p:nvSpPr>
        <p:spPr>
          <a:xfrm>
            <a:off x="378750" y="562250"/>
            <a:ext cx="3146100" cy="1639800"/>
          </a:xfrm>
          <a:prstGeom prst="rect">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exend"/>
              <a:ea typeface="Lexend"/>
              <a:cs typeface="Lexend"/>
              <a:sym typeface="Lexend"/>
            </a:endParaRPr>
          </a:p>
        </p:txBody>
      </p:sp>
      <p:sp>
        <p:nvSpPr>
          <p:cNvPr id="48" name="Google Shape;48;p5"/>
          <p:cNvSpPr txBox="1">
            <a:spLocks noGrp="1"/>
          </p:cNvSpPr>
          <p:nvPr>
            <p:ph type="title"/>
          </p:nvPr>
        </p:nvSpPr>
        <p:spPr>
          <a:xfrm>
            <a:off x="378750" y="562250"/>
            <a:ext cx="3146100" cy="1639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7200"/>
              <a:buNone/>
              <a:defRPr sz="7200"/>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sp>
        <p:nvSpPr>
          <p:cNvPr id="49" name="Google Shape;49;p5"/>
          <p:cNvSpPr/>
          <p:nvPr/>
        </p:nvSpPr>
        <p:spPr>
          <a:xfrm>
            <a:off x="3523323" y="1654202"/>
            <a:ext cx="528900" cy="543300"/>
          </a:xfrm>
          <a:prstGeom prst="rect">
            <a:avLst/>
          </a:pr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exend"/>
              <a:ea typeface="Lexend"/>
              <a:cs typeface="Lexend"/>
              <a:sym typeface="Lexend"/>
            </a:endParaRPr>
          </a:p>
        </p:txBody>
      </p:sp>
      <p:sp>
        <p:nvSpPr>
          <p:cNvPr id="50" name="Google Shape;50;p5"/>
          <p:cNvSpPr txBox="1">
            <a:spLocks noGrp="1"/>
          </p:cNvSpPr>
          <p:nvPr>
            <p:ph type="body" idx="1"/>
          </p:nvPr>
        </p:nvSpPr>
        <p:spPr>
          <a:xfrm>
            <a:off x="3623075" y="2300000"/>
            <a:ext cx="4790700" cy="21840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a:lvl1pPr>
            <a:lvl2pPr marL="914400" lvl="1" indent="-304800">
              <a:spcBef>
                <a:spcPts val="0"/>
              </a:spcBef>
              <a:spcAft>
                <a:spcPts val="0"/>
              </a:spcAft>
              <a:buSzPts val="1200"/>
              <a:buChar char="○"/>
              <a:defRPr/>
            </a:lvl2pPr>
            <a:lvl3pPr marL="1371600" lvl="2" indent="-304800">
              <a:spcBef>
                <a:spcPts val="0"/>
              </a:spcBef>
              <a:spcAft>
                <a:spcPts val="0"/>
              </a:spcAft>
              <a:buSzPts val="1200"/>
              <a:buChar char="■"/>
              <a:defRPr/>
            </a:lvl3pPr>
            <a:lvl4pPr marL="1828800" lvl="3" indent="-304800">
              <a:spcBef>
                <a:spcPts val="0"/>
              </a:spcBef>
              <a:spcAft>
                <a:spcPts val="0"/>
              </a:spcAft>
              <a:buSzPts val="1200"/>
              <a:buChar char="●"/>
              <a:defRPr/>
            </a:lvl4pPr>
            <a:lvl5pPr marL="2286000" lvl="4" indent="-304800">
              <a:spcBef>
                <a:spcPts val="0"/>
              </a:spcBef>
              <a:spcAft>
                <a:spcPts val="0"/>
              </a:spcAft>
              <a:buSzPts val="1200"/>
              <a:buChar char="○"/>
              <a:defRPr/>
            </a:lvl5pPr>
            <a:lvl6pPr marL="2743200" lvl="5" indent="-304800">
              <a:spcBef>
                <a:spcPts val="0"/>
              </a:spcBef>
              <a:spcAft>
                <a:spcPts val="0"/>
              </a:spcAft>
              <a:buSzPts val="1200"/>
              <a:buChar char="■"/>
              <a:defRPr/>
            </a:lvl6pPr>
            <a:lvl7pPr marL="3200400" lvl="6" indent="-304800">
              <a:spcBef>
                <a:spcPts val="0"/>
              </a:spcBef>
              <a:spcAft>
                <a:spcPts val="0"/>
              </a:spcAft>
              <a:buSzPts val="1200"/>
              <a:buChar char="●"/>
              <a:defRPr/>
            </a:lvl7pPr>
            <a:lvl8pPr marL="3657600" lvl="7" indent="-304800">
              <a:spcBef>
                <a:spcPts val="0"/>
              </a:spcBef>
              <a:spcAft>
                <a:spcPts val="0"/>
              </a:spcAft>
              <a:buSzPts val="1200"/>
              <a:buChar char="○"/>
              <a:defRPr/>
            </a:lvl8pPr>
            <a:lvl9pPr marL="4114800" lvl="8" indent="-304800">
              <a:spcBef>
                <a:spcPts val="0"/>
              </a:spcBef>
              <a:spcAft>
                <a:spcPts val="0"/>
              </a:spcAft>
              <a:buSzPts val="1200"/>
              <a:buChar char="■"/>
              <a:defRPr/>
            </a:lvl9pPr>
          </a:lstStyle>
          <a:p>
            <a:endParaRPr/>
          </a:p>
        </p:txBody>
      </p:sp>
      <p:sp>
        <p:nvSpPr>
          <p:cNvPr id="51" name="Google Shape;51;p5"/>
          <p:cNvSpPr/>
          <p:nvPr/>
        </p:nvSpPr>
        <p:spPr>
          <a:xfrm>
            <a:off x="8345421" y="287925"/>
            <a:ext cx="489000" cy="502500"/>
          </a:xfrm>
          <a:prstGeom prst="rect">
            <a:avLst/>
          </a:pr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exend"/>
              <a:ea typeface="Lexend"/>
              <a:cs typeface="Lexend"/>
              <a:sym typeface="Lexend"/>
            </a:endParaRPr>
          </a:p>
        </p:txBody>
      </p:sp>
      <p:sp>
        <p:nvSpPr>
          <p:cNvPr id="52" name="Google Shape;52;p5"/>
          <p:cNvSpPr txBox="1">
            <a:spLocks noGrp="1"/>
          </p:cNvSpPr>
          <p:nvPr>
            <p:ph type="sldNum" idx="12"/>
          </p:nvPr>
        </p:nvSpPr>
        <p:spPr>
          <a:xfrm>
            <a:off x="8333701" y="298859"/>
            <a:ext cx="489000" cy="502500"/>
          </a:xfrm>
          <a:prstGeom prst="rect">
            <a:avLst/>
          </a:prstGeom>
        </p:spPr>
        <p:txBody>
          <a:bodyPr spcFirstLastPara="1" wrap="square" lIns="91425" tIns="91425" rIns="91425" bIns="91425" anchor="ctr" anchorCtr="0">
            <a:noAutofit/>
          </a:bodyPr>
          <a:lstStyle>
            <a:lvl1pPr lvl="0">
              <a:buNone/>
              <a:defRPr>
                <a:solidFill>
                  <a:schemeClr val="dk1"/>
                </a:solidFill>
              </a:defRPr>
            </a:lvl1pPr>
            <a:lvl2pPr lvl="1">
              <a:buNone/>
              <a:defRPr>
                <a:solidFill>
                  <a:schemeClr val="dk1"/>
                </a:solidFill>
              </a:defRPr>
            </a:lvl2pPr>
            <a:lvl3pPr lvl="2">
              <a:buNone/>
              <a:defRPr>
                <a:solidFill>
                  <a:schemeClr val="dk1"/>
                </a:solidFill>
              </a:defRPr>
            </a:lvl3pPr>
            <a:lvl4pPr lvl="3">
              <a:buNone/>
              <a:defRPr>
                <a:solidFill>
                  <a:schemeClr val="dk1"/>
                </a:solidFill>
              </a:defRPr>
            </a:lvl4pPr>
            <a:lvl5pPr lvl="4">
              <a:buNone/>
              <a:defRPr>
                <a:solidFill>
                  <a:schemeClr val="dk1"/>
                </a:solidFill>
              </a:defRPr>
            </a:lvl5pPr>
            <a:lvl6pPr lvl="5">
              <a:buNone/>
              <a:defRPr>
                <a:solidFill>
                  <a:schemeClr val="dk1"/>
                </a:solidFill>
              </a:defRPr>
            </a:lvl6pPr>
            <a:lvl7pPr lvl="6">
              <a:buNone/>
              <a:defRPr>
                <a:solidFill>
                  <a:schemeClr val="dk1"/>
                </a:solidFill>
              </a:defRPr>
            </a:lvl7pPr>
            <a:lvl8pPr lvl="7">
              <a:buNone/>
              <a:defRPr>
                <a:solidFill>
                  <a:schemeClr val="dk1"/>
                </a:solidFill>
              </a:defRPr>
            </a:lvl8pPr>
            <a:lvl9pPr lvl="8">
              <a:buNone/>
              <a:defRPr>
                <a:solidFill>
                  <a:schemeClr val="dk1"/>
                </a:solidFill>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944694" y="468082"/>
            <a:ext cx="6683765" cy="960668"/>
          </a:xfrm>
        </p:spPr>
        <p:txBody>
          <a:bodyPr/>
          <a:lstStyle/>
          <a:p>
            <a:r>
              <a:rPr lang="en-US"/>
              <a:t>Click to edit Master title style</a:t>
            </a:r>
            <a:endParaRPr lang="en-US" dirty="0"/>
          </a:p>
        </p:txBody>
      </p:sp>
      <p:sp>
        <p:nvSpPr>
          <p:cNvPr id="3" name="Content Placeholder 2"/>
          <p:cNvSpPr>
            <a:spLocks noGrp="1"/>
          </p:cNvSpPr>
          <p:nvPr>
            <p:ph idx="1"/>
          </p:nvPr>
        </p:nvSpPr>
        <p:spPr>
          <a:xfrm>
            <a:off x="1941909" y="1600200"/>
            <a:ext cx="6686550" cy="283321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3/10/2026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3141" y="535782"/>
            <a:ext cx="1191395" cy="380473"/>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95744347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3/10/2026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7" name="Freeform 11"/>
          <p:cNvSpPr/>
          <p:nvPr/>
        </p:nvSpPr>
        <p:spPr bwMode="auto">
          <a:xfrm flipV="1">
            <a:off x="-3141" y="535782"/>
            <a:ext cx="1191395" cy="380473"/>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91150600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3/10/2026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6" name="Freeform 11"/>
          <p:cNvSpPr/>
          <p:nvPr/>
        </p:nvSpPr>
        <p:spPr bwMode="auto">
          <a:xfrm flipV="1">
            <a:off x="-3141" y="535782"/>
            <a:ext cx="1191395" cy="380473"/>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9208340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ptions 2 Overview">
  <p:cSld name="TITLE_3_1_1_1">
    <p:spTree>
      <p:nvGrpSpPr>
        <p:cNvPr id="1" name="Shape 53"/>
        <p:cNvGrpSpPr/>
        <p:nvPr/>
      </p:nvGrpSpPr>
      <p:grpSpPr>
        <a:xfrm>
          <a:off x="0" y="0"/>
          <a:ext cx="0" cy="0"/>
          <a:chOff x="0" y="0"/>
          <a:chExt cx="0" cy="0"/>
        </a:xfrm>
      </p:grpSpPr>
      <p:sp>
        <p:nvSpPr>
          <p:cNvPr id="54" name="Google Shape;54;p6"/>
          <p:cNvSpPr>
            <a:spLocks noGrp="1"/>
          </p:cNvSpPr>
          <p:nvPr>
            <p:ph type="pic" idx="2"/>
          </p:nvPr>
        </p:nvSpPr>
        <p:spPr>
          <a:xfrm>
            <a:off x="3793600" y="2297107"/>
            <a:ext cx="1569000" cy="1625400"/>
          </a:xfrm>
          <a:prstGeom prst="rect">
            <a:avLst/>
          </a:prstGeom>
          <a:noFill/>
          <a:ln w="19050" cap="flat" cmpd="sng">
            <a:solidFill>
              <a:schemeClr val="dk1"/>
            </a:solidFill>
            <a:prstDash val="solid"/>
            <a:round/>
            <a:headEnd type="none" w="sm" len="sm"/>
            <a:tailEnd type="none" w="sm" len="sm"/>
          </a:ln>
        </p:spPr>
      </p:sp>
      <p:sp>
        <p:nvSpPr>
          <p:cNvPr id="55" name="Google Shape;55;p6"/>
          <p:cNvSpPr>
            <a:spLocks noGrp="1"/>
          </p:cNvSpPr>
          <p:nvPr>
            <p:ph type="pic" idx="3"/>
          </p:nvPr>
        </p:nvSpPr>
        <p:spPr>
          <a:xfrm>
            <a:off x="663400" y="2297107"/>
            <a:ext cx="3128100" cy="2174100"/>
          </a:xfrm>
          <a:prstGeom prst="rect">
            <a:avLst/>
          </a:prstGeom>
          <a:noFill/>
          <a:ln w="19050" cap="flat" cmpd="sng">
            <a:solidFill>
              <a:schemeClr val="dk1"/>
            </a:solidFill>
            <a:prstDash val="solid"/>
            <a:round/>
            <a:headEnd type="none" w="sm" len="sm"/>
            <a:tailEnd type="none" w="sm" len="sm"/>
          </a:ln>
        </p:spPr>
      </p:sp>
      <p:sp>
        <p:nvSpPr>
          <p:cNvPr id="56" name="Google Shape;56;p6"/>
          <p:cNvSpPr/>
          <p:nvPr/>
        </p:nvSpPr>
        <p:spPr>
          <a:xfrm>
            <a:off x="1689800" y="660200"/>
            <a:ext cx="4711200" cy="1639800"/>
          </a:xfrm>
          <a:prstGeom prst="rect">
            <a:avLst/>
          </a:pr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exend"/>
              <a:ea typeface="Lexend"/>
              <a:cs typeface="Lexend"/>
              <a:sym typeface="Lexend"/>
            </a:endParaRPr>
          </a:p>
        </p:txBody>
      </p:sp>
      <p:sp>
        <p:nvSpPr>
          <p:cNvPr id="57" name="Google Shape;57;p6"/>
          <p:cNvSpPr/>
          <p:nvPr/>
        </p:nvSpPr>
        <p:spPr>
          <a:xfrm>
            <a:off x="1160900" y="1757477"/>
            <a:ext cx="528900" cy="543300"/>
          </a:xfrm>
          <a:prstGeom prst="rect">
            <a:avLst/>
          </a:pr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exend"/>
              <a:ea typeface="Lexend"/>
              <a:cs typeface="Lexend"/>
              <a:sym typeface="Lexend"/>
            </a:endParaRPr>
          </a:p>
        </p:txBody>
      </p:sp>
      <p:sp>
        <p:nvSpPr>
          <p:cNvPr id="58" name="Google Shape;58;p6"/>
          <p:cNvSpPr txBox="1">
            <a:spLocks noGrp="1"/>
          </p:cNvSpPr>
          <p:nvPr>
            <p:ph type="title"/>
          </p:nvPr>
        </p:nvSpPr>
        <p:spPr>
          <a:xfrm>
            <a:off x="1721834" y="727054"/>
            <a:ext cx="4648800" cy="1733700"/>
          </a:xfrm>
          <a:prstGeom prst="rect">
            <a:avLst/>
          </a:prstGeom>
        </p:spPr>
        <p:txBody>
          <a:bodyPr spcFirstLastPara="1" wrap="square" lIns="91425" tIns="91425" rIns="91425" bIns="91425" anchor="t" anchorCtr="0">
            <a:normAutofit/>
          </a:bodyPr>
          <a:lstStyle>
            <a:lvl1pPr lvl="0">
              <a:spcBef>
                <a:spcPts val="0"/>
              </a:spcBef>
              <a:spcAft>
                <a:spcPts val="0"/>
              </a:spcAft>
              <a:buSzPts val="34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59" name="Google Shape;59;p6"/>
          <p:cNvSpPr/>
          <p:nvPr/>
        </p:nvSpPr>
        <p:spPr>
          <a:xfrm>
            <a:off x="8345421" y="287925"/>
            <a:ext cx="489000" cy="502500"/>
          </a:xfrm>
          <a:prstGeom prst="rect">
            <a:avLst/>
          </a:pr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exend"/>
              <a:ea typeface="Lexend"/>
              <a:cs typeface="Lexend"/>
              <a:sym typeface="Lexend"/>
            </a:endParaRPr>
          </a:p>
        </p:txBody>
      </p:sp>
      <p:sp>
        <p:nvSpPr>
          <p:cNvPr id="60" name="Google Shape;60;p6"/>
          <p:cNvSpPr txBox="1">
            <a:spLocks noGrp="1"/>
          </p:cNvSpPr>
          <p:nvPr>
            <p:ph type="sldNum" idx="12"/>
          </p:nvPr>
        </p:nvSpPr>
        <p:spPr>
          <a:xfrm>
            <a:off x="8333701" y="298859"/>
            <a:ext cx="489000" cy="502500"/>
          </a:xfrm>
          <a:prstGeom prst="rect">
            <a:avLst/>
          </a:prstGeom>
        </p:spPr>
        <p:txBody>
          <a:bodyPr spcFirstLastPara="1" wrap="square" lIns="91425" tIns="91425" rIns="91425" bIns="91425" anchor="ctr" anchorCtr="0">
            <a:noAutofit/>
          </a:bodyPr>
          <a:lstStyle>
            <a:lvl1pPr lvl="0">
              <a:buNone/>
              <a:defRPr>
                <a:solidFill>
                  <a:schemeClr val="dk1"/>
                </a:solidFill>
              </a:defRPr>
            </a:lvl1pPr>
            <a:lvl2pPr lvl="1">
              <a:buNone/>
              <a:defRPr>
                <a:solidFill>
                  <a:schemeClr val="dk1"/>
                </a:solidFill>
              </a:defRPr>
            </a:lvl2pPr>
            <a:lvl3pPr lvl="2">
              <a:buNone/>
              <a:defRPr>
                <a:solidFill>
                  <a:schemeClr val="dk1"/>
                </a:solidFill>
              </a:defRPr>
            </a:lvl3pPr>
            <a:lvl4pPr lvl="3">
              <a:buNone/>
              <a:defRPr>
                <a:solidFill>
                  <a:schemeClr val="dk1"/>
                </a:solidFill>
              </a:defRPr>
            </a:lvl4pPr>
            <a:lvl5pPr lvl="4">
              <a:buNone/>
              <a:defRPr>
                <a:solidFill>
                  <a:schemeClr val="dk1"/>
                </a:solidFill>
              </a:defRPr>
            </a:lvl5pPr>
            <a:lvl6pPr lvl="5">
              <a:buNone/>
              <a:defRPr>
                <a:solidFill>
                  <a:schemeClr val="dk1"/>
                </a:solidFill>
              </a:defRPr>
            </a:lvl6pPr>
            <a:lvl7pPr lvl="6">
              <a:buNone/>
              <a:defRPr>
                <a:solidFill>
                  <a:schemeClr val="dk1"/>
                </a:solidFill>
              </a:defRPr>
            </a:lvl7pPr>
            <a:lvl8pPr lvl="7">
              <a:buNone/>
              <a:defRPr>
                <a:solidFill>
                  <a:schemeClr val="dk1"/>
                </a:solidFill>
              </a:defRPr>
            </a:lvl8pPr>
            <a:lvl9pPr lvl="8">
              <a:buNone/>
              <a:defRPr>
                <a:solidFill>
                  <a:schemeClr val="dk1"/>
                </a:solidFill>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ptions Overview (5)">
  <p:cSld name="TITLE_3_1_1_1_1">
    <p:spTree>
      <p:nvGrpSpPr>
        <p:cNvPr id="1" name="Shape 61"/>
        <p:cNvGrpSpPr/>
        <p:nvPr/>
      </p:nvGrpSpPr>
      <p:grpSpPr>
        <a:xfrm>
          <a:off x="0" y="0"/>
          <a:ext cx="0" cy="0"/>
          <a:chOff x="0" y="0"/>
          <a:chExt cx="0" cy="0"/>
        </a:xfrm>
      </p:grpSpPr>
      <p:sp>
        <p:nvSpPr>
          <p:cNvPr id="62" name="Google Shape;62;p7"/>
          <p:cNvSpPr/>
          <p:nvPr/>
        </p:nvSpPr>
        <p:spPr>
          <a:xfrm>
            <a:off x="298300" y="1431975"/>
            <a:ext cx="1713600" cy="1890300"/>
          </a:xfrm>
          <a:prstGeom prst="rect">
            <a:avLst/>
          </a:pr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exend"/>
              <a:ea typeface="Lexend"/>
              <a:cs typeface="Lexend"/>
              <a:sym typeface="Lexend"/>
            </a:endParaRPr>
          </a:p>
        </p:txBody>
      </p:sp>
      <p:sp>
        <p:nvSpPr>
          <p:cNvPr id="63" name="Google Shape;63;p7"/>
          <p:cNvSpPr/>
          <p:nvPr/>
        </p:nvSpPr>
        <p:spPr>
          <a:xfrm>
            <a:off x="5431665" y="1431975"/>
            <a:ext cx="1713600" cy="1890300"/>
          </a:xfrm>
          <a:prstGeom prst="rect">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exend"/>
              <a:ea typeface="Lexend"/>
              <a:cs typeface="Lexend"/>
              <a:sym typeface="Lexend"/>
            </a:endParaRPr>
          </a:p>
        </p:txBody>
      </p:sp>
      <p:sp>
        <p:nvSpPr>
          <p:cNvPr id="64" name="Google Shape;64;p7"/>
          <p:cNvSpPr/>
          <p:nvPr/>
        </p:nvSpPr>
        <p:spPr>
          <a:xfrm>
            <a:off x="7137667" y="1431975"/>
            <a:ext cx="1713600" cy="1890300"/>
          </a:xfrm>
          <a:prstGeom prst="rect">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exend"/>
              <a:ea typeface="Lexend"/>
              <a:cs typeface="Lexend"/>
              <a:sym typeface="Lexend"/>
            </a:endParaRPr>
          </a:p>
        </p:txBody>
      </p:sp>
      <p:sp>
        <p:nvSpPr>
          <p:cNvPr id="65" name="Google Shape;65;p7"/>
          <p:cNvSpPr/>
          <p:nvPr/>
        </p:nvSpPr>
        <p:spPr>
          <a:xfrm>
            <a:off x="2011981" y="1431975"/>
            <a:ext cx="1713600" cy="1890300"/>
          </a:xfrm>
          <a:prstGeom prst="rect">
            <a:avLst/>
          </a:pr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exend"/>
              <a:ea typeface="Lexend"/>
              <a:cs typeface="Lexend"/>
              <a:sym typeface="Lexend"/>
            </a:endParaRPr>
          </a:p>
        </p:txBody>
      </p:sp>
      <p:sp>
        <p:nvSpPr>
          <p:cNvPr id="66" name="Google Shape;66;p7"/>
          <p:cNvSpPr/>
          <p:nvPr/>
        </p:nvSpPr>
        <p:spPr>
          <a:xfrm>
            <a:off x="3717983" y="1431975"/>
            <a:ext cx="1713600" cy="1890300"/>
          </a:xfrm>
          <a:prstGeom prst="rect">
            <a:avLst/>
          </a:pr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exend"/>
              <a:ea typeface="Lexend"/>
              <a:cs typeface="Lexend"/>
              <a:sym typeface="Lexend"/>
            </a:endParaRPr>
          </a:p>
        </p:txBody>
      </p:sp>
      <p:sp>
        <p:nvSpPr>
          <p:cNvPr id="67" name="Google Shape;67;p7"/>
          <p:cNvSpPr txBox="1">
            <a:spLocks noGrp="1"/>
          </p:cNvSpPr>
          <p:nvPr>
            <p:ph type="body" idx="1"/>
          </p:nvPr>
        </p:nvSpPr>
        <p:spPr>
          <a:xfrm>
            <a:off x="310891" y="1431975"/>
            <a:ext cx="1688400" cy="18903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a:lvl1pPr>
            <a:lvl2pPr marL="914400" lvl="1" indent="-304800">
              <a:spcBef>
                <a:spcPts val="0"/>
              </a:spcBef>
              <a:spcAft>
                <a:spcPts val="0"/>
              </a:spcAft>
              <a:buSzPts val="1200"/>
              <a:buChar char="○"/>
              <a:defRPr/>
            </a:lvl2pPr>
            <a:lvl3pPr marL="1371600" lvl="2" indent="-304800">
              <a:spcBef>
                <a:spcPts val="0"/>
              </a:spcBef>
              <a:spcAft>
                <a:spcPts val="0"/>
              </a:spcAft>
              <a:buSzPts val="1200"/>
              <a:buChar char="■"/>
              <a:defRPr/>
            </a:lvl3pPr>
            <a:lvl4pPr marL="1828800" lvl="3" indent="-304800">
              <a:spcBef>
                <a:spcPts val="0"/>
              </a:spcBef>
              <a:spcAft>
                <a:spcPts val="0"/>
              </a:spcAft>
              <a:buSzPts val="1200"/>
              <a:buChar char="●"/>
              <a:defRPr/>
            </a:lvl4pPr>
            <a:lvl5pPr marL="2286000" lvl="4" indent="-304800">
              <a:spcBef>
                <a:spcPts val="0"/>
              </a:spcBef>
              <a:spcAft>
                <a:spcPts val="0"/>
              </a:spcAft>
              <a:buSzPts val="1200"/>
              <a:buChar char="○"/>
              <a:defRPr/>
            </a:lvl5pPr>
            <a:lvl6pPr marL="2743200" lvl="5" indent="-304800">
              <a:spcBef>
                <a:spcPts val="0"/>
              </a:spcBef>
              <a:spcAft>
                <a:spcPts val="0"/>
              </a:spcAft>
              <a:buSzPts val="1200"/>
              <a:buChar char="■"/>
              <a:defRPr/>
            </a:lvl6pPr>
            <a:lvl7pPr marL="3200400" lvl="6" indent="-304800">
              <a:spcBef>
                <a:spcPts val="0"/>
              </a:spcBef>
              <a:spcAft>
                <a:spcPts val="0"/>
              </a:spcAft>
              <a:buSzPts val="1200"/>
              <a:buChar char="●"/>
              <a:defRPr/>
            </a:lvl7pPr>
            <a:lvl8pPr marL="3657600" lvl="7" indent="-304800">
              <a:spcBef>
                <a:spcPts val="0"/>
              </a:spcBef>
              <a:spcAft>
                <a:spcPts val="0"/>
              </a:spcAft>
              <a:buSzPts val="1200"/>
              <a:buChar char="○"/>
              <a:defRPr/>
            </a:lvl8pPr>
            <a:lvl9pPr marL="4114800" lvl="8" indent="-304800">
              <a:spcBef>
                <a:spcPts val="0"/>
              </a:spcBef>
              <a:spcAft>
                <a:spcPts val="0"/>
              </a:spcAft>
              <a:buSzPts val="1200"/>
              <a:buChar char="■"/>
              <a:defRPr/>
            </a:lvl9pPr>
          </a:lstStyle>
          <a:p>
            <a:endParaRPr/>
          </a:p>
        </p:txBody>
      </p:sp>
      <p:sp>
        <p:nvSpPr>
          <p:cNvPr id="68" name="Google Shape;68;p7"/>
          <p:cNvSpPr txBox="1">
            <a:spLocks noGrp="1"/>
          </p:cNvSpPr>
          <p:nvPr>
            <p:ph type="body" idx="2"/>
          </p:nvPr>
        </p:nvSpPr>
        <p:spPr>
          <a:xfrm>
            <a:off x="5444268" y="1431975"/>
            <a:ext cx="1688400" cy="18903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a:lvl1pPr>
            <a:lvl2pPr marL="914400" lvl="1" indent="-304800">
              <a:spcBef>
                <a:spcPts val="0"/>
              </a:spcBef>
              <a:spcAft>
                <a:spcPts val="0"/>
              </a:spcAft>
              <a:buSzPts val="1200"/>
              <a:buChar char="○"/>
              <a:defRPr/>
            </a:lvl2pPr>
            <a:lvl3pPr marL="1371600" lvl="2" indent="-304800">
              <a:spcBef>
                <a:spcPts val="0"/>
              </a:spcBef>
              <a:spcAft>
                <a:spcPts val="0"/>
              </a:spcAft>
              <a:buSzPts val="1200"/>
              <a:buChar char="■"/>
              <a:defRPr/>
            </a:lvl3pPr>
            <a:lvl4pPr marL="1828800" lvl="3" indent="-304800">
              <a:spcBef>
                <a:spcPts val="0"/>
              </a:spcBef>
              <a:spcAft>
                <a:spcPts val="0"/>
              </a:spcAft>
              <a:buSzPts val="1200"/>
              <a:buChar char="●"/>
              <a:defRPr/>
            </a:lvl4pPr>
            <a:lvl5pPr marL="2286000" lvl="4" indent="-304800">
              <a:spcBef>
                <a:spcPts val="0"/>
              </a:spcBef>
              <a:spcAft>
                <a:spcPts val="0"/>
              </a:spcAft>
              <a:buSzPts val="1200"/>
              <a:buChar char="○"/>
              <a:defRPr/>
            </a:lvl5pPr>
            <a:lvl6pPr marL="2743200" lvl="5" indent="-304800">
              <a:spcBef>
                <a:spcPts val="0"/>
              </a:spcBef>
              <a:spcAft>
                <a:spcPts val="0"/>
              </a:spcAft>
              <a:buSzPts val="1200"/>
              <a:buChar char="■"/>
              <a:defRPr/>
            </a:lvl6pPr>
            <a:lvl7pPr marL="3200400" lvl="6" indent="-304800">
              <a:spcBef>
                <a:spcPts val="0"/>
              </a:spcBef>
              <a:spcAft>
                <a:spcPts val="0"/>
              </a:spcAft>
              <a:buSzPts val="1200"/>
              <a:buChar char="●"/>
              <a:defRPr/>
            </a:lvl7pPr>
            <a:lvl8pPr marL="3657600" lvl="7" indent="-304800">
              <a:spcBef>
                <a:spcPts val="0"/>
              </a:spcBef>
              <a:spcAft>
                <a:spcPts val="0"/>
              </a:spcAft>
              <a:buSzPts val="1200"/>
              <a:buChar char="○"/>
              <a:defRPr/>
            </a:lvl8pPr>
            <a:lvl9pPr marL="4114800" lvl="8" indent="-304800">
              <a:spcBef>
                <a:spcPts val="0"/>
              </a:spcBef>
              <a:spcAft>
                <a:spcPts val="0"/>
              </a:spcAft>
              <a:buSzPts val="1200"/>
              <a:buChar char="■"/>
              <a:defRPr/>
            </a:lvl9pPr>
          </a:lstStyle>
          <a:p>
            <a:endParaRPr/>
          </a:p>
        </p:txBody>
      </p:sp>
      <p:sp>
        <p:nvSpPr>
          <p:cNvPr id="69" name="Google Shape;69;p7"/>
          <p:cNvSpPr txBox="1">
            <a:spLocks noGrp="1"/>
          </p:cNvSpPr>
          <p:nvPr>
            <p:ph type="body" idx="3"/>
          </p:nvPr>
        </p:nvSpPr>
        <p:spPr>
          <a:xfrm>
            <a:off x="7105524" y="1431975"/>
            <a:ext cx="1688400" cy="18903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a:lvl1pPr>
            <a:lvl2pPr marL="914400" lvl="1" indent="-304800">
              <a:spcBef>
                <a:spcPts val="0"/>
              </a:spcBef>
              <a:spcAft>
                <a:spcPts val="0"/>
              </a:spcAft>
              <a:buSzPts val="1200"/>
              <a:buChar char="○"/>
              <a:defRPr/>
            </a:lvl2pPr>
            <a:lvl3pPr marL="1371600" lvl="2" indent="-304800">
              <a:spcBef>
                <a:spcPts val="0"/>
              </a:spcBef>
              <a:spcAft>
                <a:spcPts val="0"/>
              </a:spcAft>
              <a:buSzPts val="1200"/>
              <a:buChar char="■"/>
              <a:defRPr/>
            </a:lvl3pPr>
            <a:lvl4pPr marL="1828800" lvl="3" indent="-304800">
              <a:spcBef>
                <a:spcPts val="0"/>
              </a:spcBef>
              <a:spcAft>
                <a:spcPts val="0"/>
              </a:spcAft>
              <a:buSzPts val="1200"/>
              <a:buChar char="●"/>
              <a:defRPr/>
            </a:lvl4pPr>
            <a:lvl5pPr marL="2286000" lvl="4" indent="-304800">
              <a:spcBef>
                <a:spcPts val="0"/>
              </a:spcBef>
              <a:spcAft>
                <a:spcPts val="0"/>
              </a:spcAft>
              <a:buSzPts val="1200"/>
              <a:buChar char="○"/>
              <a:defRPr/>
            </a:lvl5pPr>
            <a:lvl6pPr marL="2743200" lvl="5" indent="-304800">
              <a:spcBef>
                <a:spcPts val="0"/>
              </a:spcBef>
              <a:spcAft>
                <a:spcPts val="0"/>
              </a:spcAft>
              <a:buSzPts val="1200"/>
              <a:buChar char="■"/>
              <a:defRPr/>
            </a:lvl6pPr>
            <a:lvl7pPr marL="3200400" lvl="6" indent="-304800">
              <a:spcBef>
                <a:spcPts val="0"/>
              </a:spcBef>
              <a:spcAft>
                <a:spcPts val="0"/>
              </a:spcAft>
              <a:buSzPts val="1200"/>
              <a:buChar char="●"/>
              <a:defRPr/>
            </a:lvl7pPr>
            <a:lvl8pPr marL="3657600" lvl="7" indent="-304800">
              <a:spcBef>
                <a:spcPts val="0"/>
              </a:spcBef>
              <a:spcAft>
                <a:spcPts val="0"/>
              </a:spcAft>
              <a:buSzPts val="1200"/>
              <a:buChar char="○"/>
              <a:defRPr/>
            </a:lvl8pPr>
            <a:lvl9pPr marL="4114800" lvl="8" indent="-304800">
              <a:spcBef>
                <a:spcPts val="0"/>
              </a:spcBef>
              <a:spcAft>
                <a:spcPts val="0"/>
              </a:spcAft>
              <a:buSzPts val="1200"/>
              <a:buChar char="■"/>
              <a:defRPr/>
            </a:lvl9pPr>
          </a:lstStyle>
          <a:p>
            <a:endParaRPr/>
          </a:p>
        </p:txBody>
      </p:sp>
      <p:sp>
        <p:nvSpPr>
          <p:cNvPr id="70" name="Google Shape;70;p7"/>
          <p:cNvSpPr txBox="1">
            <a:spLocks noGrp="1"/>
          </p:cNvSpPr>
          <p:nvPr>
            <p:ph type="body" idx="4"/>
          </p:nvPr>
        </p:nvSpPr>
        <p:spPr>
          <a:xfrm>
            <a:off x="2037027" y="1431975"/>
            <a:ext cx="1688400" cy="18903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a:lvl1pPr>
            <a:lvl2pPr marL="914400" lvl="1" indent="-304800">
              <a:spcBef>
                <a:spcPts val="0"/>
              </a:spcBef>
              <a:spcAft>
                <a:spcPts val="0"/>
              </a:spcAft>
              <a:buSzPts val="1200"/>
              <a:buChar char="○"/>
              <a:defRPr/>
            </a:lvl2pPr>
            <a:lvl3pPr marL="1371600" lvl="2" indent="-304800">
              <a:spcBef>
                <a:spcPts val="0"/>
              </a:spcBef>
              <a:spcAft>
                <a:spcPts val="0"/>
              </a:spcAft>
              <a:buSzPts val="1200"/>
              <a:buChar char="■"/>
              <a:defRPr/>
            </a:lvl3pPr>
            <a:lvl4pPr marL="1828800" lvl="3" indent="-304800">
              <a:spcBef>
                <a:spcPts val="0"/>
              </a:spcBef>
              <a:spcAft>
                <a:spcPts val="0"/>
              </a:spcAft>
              <a:buSzPts val="1200"/>
              <a:buChar char="●"/>
              <a:defRPr/>
            </a:lvl4pPr>
            <a:lvl5pPr marL="2286000" lvl="4" indent="-304800">
              <a:spcBef>
                <a:spcPts val="0"/>
              </a:spcBef>
              <a:spcAft>
                <a:spcPts val="0"/>
              </a:spcAft>
              <a:buSzPts val="1200"/>
              <a:buChar char="○"/>
              <a:defRPr/>
            </a:lvl5pPr>
            <a:lvl6pPr marL="2743200" lvl="5" indent="-304800">
              <a:spcBef>
                <a:spcPts val="0"/>
              </a:spcBef>
              <a:spcAft>
                <a:spcPts val="0"/>
              </a:spcAft>
              <a:buSzPts val="1200"/>
              <a:buChar char="■"/>
              <a:defRPr/>
            </a:lvl6pPr>
            <a:lvl7pPr marL="3200400" lvl="6" indent="-304800">
              <a:spcBef>
                <a:spcPts val="0"/>
              </a:spcBef>
              <a:spcAft>
                <a:spcPts val="0"/>
              </a:spcAft>
              <a:buSzPts val="1200"/>
              <a:buChar char="●"/>
              <a:defRPr/>
            </a:lvl7pPr>
            <a:lvl8pPr marL="3657600" lvl="7" indent="-304800">
              <a:spcBef>
                <a:spcPts val="0"/>
              </a:spcBef>
              <a:spcAft>
                <a:spcPts val="0"/>
              </a:spcAft>
              <a:buSzPts val="1200"/>
              <a:buChar char="○"/>
              <a:defRPr/>
            </a:lvl8pPr>
            <a:lvl9pPr marL="4114800" lvl="8" indent="-304800">
              <a:spcBef>
                <a:spcPts val="0"/>
              </a:spcBef>
              <a:spcAft>
                <a:spcPts val="0"/>
              </a:spcAft>
              <a:buSzPts val="1200"/>
              <a:buChar char="■"/>
              <a:defRPr/>
            </a:lvl9pPr>
          </a:lstStyle>
          <a:p>
            <a:endParaRPr/>
          </a:p>
        </p:txBody>
      </p:sp>
      <p:sp>
        <p:nvSpPr>
          <p:cNvPr id="71" name="Google Shape;71;p7"/>
          <p:cNvSpPr txBox="1">
            <a:spLocks noGrp="1"/>
          </p:cNvSpPr>
          <p:nvPr>
            <p:ph type="body" idx="5"/>
          </p:nvPr>
        </p:nvSpPr>
        <p:spPr>
          <a:xfrm>
            <a:off x="3727958" y="1431975"/>
            <a:ext cx="1688400" cy="18903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a:lvl1pPr>
            <a:lvl2pPr marL="914400" lvl="1" indent="-304800">
              <a:spcBef>
                <a:spcPts val="0"/>
              </a:spcBef>
              <a:spcAft>
                <a:spcPts val="0"/>
              </a:spcAft>
              <a:buSzPts val="1200"/>
              <a:buChar char="○"/>
              <a:defRPr/>
            </a:lvl2pPr>
            <a:lvl3pPr marL="1371600" lvl="2" indent="-304800">
              <a:spcBef>
                <a:spcPts val="0"/>
              </a:spcBef>
              <a:spcAft>
                <a:spcPts val="0"/>
              </a:spcAft>
              <a:buSzPts val="1200"/>
              <a:buChar char="■"/>
              <a:defRPr/>
            </a:lvl3pPr>
            <a:lvl4pPr marL="1828800" lvl="3" indent="-304800">
              <a:spcBef>
                <a:spcPts val="0"/>
              </a:spcBef>
              <a:spcAft>
                <a:spcPts val="0"/>
              </a:spcAft>
              <a:buSzPts val="1200"/>
              <a:buChar char="●"/>
              <a:defRPr/>
            </a:lvl4pPr>
            <a:lvl5pPr marL="2286000" lvl="4" indent="-304800">
              <a:spcBef>
                <a:spcPts val="0"/>
              </a:spcBef>
              <a:spcAft>
                <a:spcPts val="0"/>
              </a:spcAft>
              <a:buSzPts val="1200"/>
              <a:buChar char="○"/>
              <a:defRPr/>
            </a:lvl5pPr>
            <a:lvl6pPr marL="2743200" lvl="5" indent="-304800">
              <a:spcBef>
                <a:spcPts val="0"/>
              </a:spcBef>
              <a:spcAft>
                <a:spcPts val="0"/>
              </a:spcAft>
              <a:buSzPts val="1200"/>
              <a:buChar char="■"/>
              <a:defRPr/>
            </a:lvl6pPr>
            <a:lvl7pPr marL="3200400" lvl="6" indent="-304800">
              <a:spcBef>
                <a:spcPts val="0"/>
              </a:spcBef>
              <a:spcAft>
                <a:spcPts val="0"/>
              </a:spcAft>
              <a:buSzPts val="1200"/>
              <a:buChar char="●"/>
              <a:defRPr/>
            </a:lvl7pPr>
            <a:lvl8pPr marL="3657600" lvl="7" indent="-304800">
              <a:spcBef>
                <a:spcPts val="0"/>
              </a:spcBef>
              <a:spcAft>
                <a:spcPts val="0"/>
              </a:spcAft>
              <a:buSzPts val="1200"/>
              <a:buChar char="○"/>
              <a:defRPr/>
            </a:lvl8pPr>
            <a:lvl9pPr marL="4114800" lvl="8" indent="-304800">
              <a:spcBef>
                <a:spcPts val="0"/>
              </a:spcBef>
              <a:spcAft>
                <a:spcPts val="0"/>
              </a:spcAft>
              <a:buSzPts val="1200"/>
              <a:buChar char="■"/>
              <a:defRPr/>
            </a:lvl9pPr>
          </a:lstStyle>
          <a:p>
            <a:endParaRPr/>
          </a:p>
        </p:txBody>
      </p:sp>
      <p:sp>
        <p:nvSpPr>
          <p:cNvPr id="72" name="Google Shape;72;p7"/>
          <p:cNvSpPr>
            <a:spLocks noGrp="1"/>
          </p:cNvSpPr>
          <p:nvPr>
            <p:ph type="pic" idx="6"/>
          </p:nvPr>
        </p:nvSpPr>
        <p:spPr>
          <a:xfrm>
            <a:off x="7137800" y="3322275"/>
            <a:ext cx="1713600" cy="1510200"/>
          </a:xfrm>
          <a:prstGeom prst="rect">
            <a:avLst/>
          </a:prstGeom>
          <a:noFill/>
          <a:ln w="19050" cap="flat" cmpd="sng">
            <a:solidFill>
              <a:schemeClr val="dk1"/>
            </a:solidFill>
            <a:prstDash val="solid"/>
            <a:round/>
            <a:headEnd type="none" w="sm" len="sm"/>
            <a:tailEnd type="none" w="sm" len="sm"/>
          </a:ln>
        </p:spPr>
      </p:sp>
      <p:sp>
        <p:nvSpPr>
          <p:cNvPr id="73" name="Google Shape;73;p7"/>
          <p:cNvSpPr>
            <a:spLocks noGrp="1"/>
          </p:cNvSpPr>
          <p:nvPr>
            <p:ph type="pic" idx="7"/>
          </p:nvPr>
        </p:nvSpPr>
        <p:spPr>
          <a:xfrm>
            <a:off x="5427747" y="3322276"/>
            <a:ext cx="1708200" cy="1510200"/>
          </a:xfrm>
          <a:prstGeom prst="rect">
            <a:avLst/>
          </a:prstGeom>
          <a:noFill/>
          <a:ln w="19050" cap="flat" cmpd="sng">
            <a:solidFill>
              <a:schemeClr val="dk1"/>
            </a:solidFill>
            <a:prstDash val="solid"/>
            <a:round/>
            <a:headEnd type="none" w="sm" len="sm"/>
            <a:tailEnd type="none" w="sm" len="sm"/>
          </a:ln>
        </p:spPr>
      </p:sp>
      <p:sp>
        <p:nvSpPr>
          <p:cNvPr id="74" name="Google Shape;74;p7"/>
          <p:cNvSpPr>
            <a:spLocks noGrp="1"/>
          </p:cNvSpPr>
          <p:nvPr>
            <p:ph type="pic" idx="8"/>
          </p:nvPr>
        </p:nvSpPr>
        <p:spPr>
          <a:xfrm>
            <a:off x="3723042" y="3322276"/>
            <a:ext cx="1708200" cy="1510200"/>
          </a:xfrm>
          <a:prstGeom prst="rect">
            <a:avLst/>
          </a:prstGeom>
          <a:noFill/>
          <a:ln w="19050" cap="flat" cmpd="sng">
            <a:solidFill>
              <a:schemeClr val="dk1"/>
            </a:solidFill>
            <a:prstDash val="solid"/>
            <a:round/>
            <a:headEnd type="none" w="sm" len="sm"/>
            <a:tailEnd type="none" w="sm" len="sm"/>
          </a:ln>
        </p:spPr>
      </p:sp>
      <p:sp>
        <p:nvSpPr>
          <p:cNvPr id="75" name="Google Shape;75;p7"/>
          <p:cNvSpPr>
            <a:spLocks noGrp="1"/>
          </p:cNvSpPr>
          <p:nvPr>
            <p:ph type="pic" idx="9"/>
          </p:nvPr>
        </p:nvSpPr>
        <p:spPr>
          <a:xfrm>
            <a:off x="2011891" y="3322275"/>
            <a:ext cx="1728000" cy="1510200"/>
          </a:xfrm>
          <a:prstGeom prst="rect">
            <a:avLst/>
          </a:prstGeom>
          <a:noFill/>
          <a:ln w="19050" cap="flat" cmpd="sng">
            <a:solidFill>
              <a:schemeClr val="dk1"/>
            </a:solidFill>
            <a:prstDash val="solid"/>
            <a:round/>
            <a:headEnd type="none" w="sm" len="sm"/>
            <a:tailEnd type="none" w="sm" len="sm"/>
          </a:ln>
        </p:spPr>
      </p:sp>
      <p:sp>
        <p:nvSpPr>
          <p:cNvPr id="76" name="Google Shape;76;p7"/>
          <p:cNvSpPr>
            <a:spLocks noGrp="1"/>
          </p:cNvSpPr>
          <p:nvPr>
            <p:ph type="pic" idx="13"/>
          </p:nvPr>
        </p:nvSpPr>
        <p:spPr>
          <a:xfrm>
            <a:off x="298300" y="3322275"/>
            <a:ext cx="1716000" cy="1510200"/>
          </a:xfrm>
          <a:prstGeom prst="rect">
            <a:avLst/>
          </a:prstGeom>
          <a:noFill/>
          <a:ln w="19050" cap="flat" cmpd="sng">
            <a:solidFill>
              <a:schemeClr val="dk1"/>
            </a:solidFill>
            <a:prstDash val="solid"/>
            <a:round/>
            <a:headEnd type="none" w="sm" len="sm"/>
            <a:tailEnd type="none" w="sm" len="sm"/>
          </a:ln>
        </p:spPr>
      </p:sp>
      <p:sp>
        <p:nvSpPr>
          <p:cNvPr id="77" name="Google Shape;77;p7"/>
          <p:cNvSpPr/>
          <p:nvPr/>
        </p:nvSpPr>
        <p:spPr>
          <a:xfrm>
            <a:off x="8345421" y="287925"/>
            <a:ext cx="489000" cy="502500"/>
          </a:xfrm>
          <a:prstGeom prst="rect">
            <a:avLst/>
          </a:pr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exend"/>
              <a:ea typeface="Lexend"/>
              <a:cs typeface="Lexend"/>
              <a:sym typeface="Lexend"/>
            </a:endParaRPr>
          </a:p>
        </p:txBody>
      </p:sp>
      <p:sp>
        <p:nvSpPr>
          <p:cNvPr id="78" name="Google Shape;78;p7"/>
          <p:cNvSpPr txBox="1">
            <a:spLocks noGrp="1"/>
          </p:cNvSpPr>
          <p:nvPr>
            <p:ph type="sldNum" idx="12"/>
          </p:nvPr>
        </p:nvSpPr>
        <p:spPr>
          <a:xfrm>
            <a:off x="8333701" y="298859"/>
            <a:ext cx="489000" cy="502500"/>
          </a:xfrm>
          <a:prstGeom prst="rect">
            <a:avLst/>
          </a:prstGeom>
        </p:spPr>
        <p:txBody>
          <a:bodyPr spcFirstLastPara="1" wrap="square" lIns="91425" tIns="91425" rIns="91425" bIns="91425" anchor="ctr" anchorCtr="0">
            <a:noAutofit/>
          </a:bodyPr>
          <a:lstStyle>
            <a:lvl1pPr lvl="0">
              <a:buNone/>
              <a:defRPr>
                <a:solidFill>
                  <a:schemeClr val="dk1"/>
                </a:solidFill>
              </a:defRPr>
            </a:lvl1pPr>
            <a:lvl2pPr lvl="1">
              <a:buNone/>
              <a:defRPr>
                <a:solidFill>
                  <a:schemeClr val="dk1"/>
                </a:solidFill>
              </a:defRPr>
            </a:lvl2pPr>
            <a:lvl3pPr lvl="2">
              <a:buNone/>
              <a:defRPr>
                <a:solidFill>
                  <a:schemeClr val="dk1"/>
                </a:solidFill>
              </a:defRPr>
            </a:lvl3pPr>
            <a:lvl4pPr lvl="3">
              <a:buNone/>
              <a:defRPr>
                <a:solidFill>
                  <a:schemeClr val="dk1"/>
                </a:solidFill>
              </a:defRPr>
            </a:lvl4pPr>
            <a:lvl5pPr lvl="4">
              <a:buNone/>
              <a:defRPr>
                <a:solidFill>
                  <a:schemeClr val="dk1"/>
                </a:solidFill>
              </a:defRPr>
            </a:lvl5pPr>
            <a:lvl6pPr lvl="5">
              <a:buNone/>
              <a:defRPr>
                <a:solidFill>
                  <a:schemeClr val="dk1"/>
                </a:solidFill>
              </a:defRPr>
            </a:lvl6pPr>
            <a:lvl7pPr lvl="6">
              <a:buNone/>
              <a:defRPr>
                <a:solidFill>
                  <a:schemeClr val="dk1"/>
                </a:solidFill>
              </a:defRPr>
            </a:lvl7pPr>
            <a:lvl8pPr lvl="7">
              <a:buNone/>
              <a:defRPr>
                <a:solidFill>
                  <a:schemeClr val="dk1"/>
                </a:solidFill>
              </a:defRPr>
            </a:lvl8pPr>
            <a:lvl9pPr lvl="8">
              <a:buNone/>
              <a:defRPr>
                <a:solidFill>
                  <a:schemeClr val="dk1"/>
                </a:solidFill>
              </a:defRPr>
            </a:lvl9pPr>
          </a:lstStyle>
          <a:p>
            <a:pPr marL="0" lvl="0" indent="0" algn="ctr" rtl="0">
              <a:spcBef>
                <a:spcPts val="0"/>
              </a:spcBef>
              <a:spcAft>
                <a:spcPts val="0"/>
              </a:spcAft>
              <a:buNone/>
            </a:pPr>
            <a:fld id="{00000000-1234-1234-1234-123412341234}" type="slidenum">
              <a:rPr lang="en"/>
              <a:t>‹#›</a:t>
            </a:fld>
            <a:endParaRPr/>
          </a:p>
        </p:txBody>
      </p:sp>
      <p:sp>
        <p:nvSpPr>
          <p:cNvPr id="79" name="Google Shape;79;p7"/>
          <p:cNvSpPr/>
          <p:nvPr/>
        </p:nvSpPr>
        <p:spPr>
          <a:xfrm>
            <a:off x="298300" y="301050"/>
            <a:ext cx="4020300" cy="606600"/>
          </a:xfrm>
          <a:prstGeom prst="rect">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exend"/>
              <a:ea typeface="Lexend"/>
              <a:cs typeface="Lexend"/>
              <a:sym typeface="Lexend"/>
            </a:endParaRPr>
          </a:p>
        </p:txBody>
      </p:sp>
      <p:sp>
        <p:nvSpPr>
          <p:cNvPr id="80" name="Google Shape;80;p7"/>
          <p:cNvSpPr txBox="1">
            <a:spLocks noGrp="1"/>
          </p:cNvSpPr>
          <p:nvPr>
            <p:ph type="title"/>
          </p:nvPr>
        </p:nvSpPr>
        <p:spPr>
          <a:xfrm>
            <a:off x="279178" y="338025"/>
            <a:ext cx="4039500" cy="675300"/>
          </a:xfrm>
          <a:prstGeom prst="rect">
            <a:avLst/>
          </a:prstGeom>
        </p:spPr>
        <p:txBody>
          <a:bodyPr spcFirstLastPara="1" wrap="square" lIns="91425" tIns="91425" rIns="91425" bIns="91425" anchor="t" anchorCtr="0">
            <a:normAutofit/>
          </a:bodyPr>
          <a:lstStyle>
            <a:lvl1pPr lvl="0">
              <a:spcBef>
                <a:spcPts val="0"/>
              </a:spcBef>
              <a:spcAft>
                <a:spcPts val="0"/>
              </a:spcAft>
              <a:buSzPts val="34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Presentation Goal">
  <p:cSld name="TITLE_3_1_1_1_1_1">
    <p:spTree>
      <p:nvGrpSpPr>
        <p:cNvPr id="1" name="Shape 81"/>
        <p:cNvGrpSpPr/>
        <p:nvPr/>
      </p:nvGrpSpPr>
      <p:grpSpPr>
        <a:xfrm>
          <a:off x="0" y="0"/>
          <a:ext cx="0" cy="0"/>
          <a:chOff x="0" y="0"/>
          <a:chExt cx="0" cy="0"/>
        </a:xfrm>
      </p:grpSpPr>
      <p:sp>
        <p:nvSpPr>
          <p:cNvPr id="82" name="Google Shape;82;p8"/>
          <p:cNvSpPr/>
          <p:nvPr/>
        </p:nvSpPr>
        <p:spPr>
          <a:xfrm>
            <a:off x="298312" y="301050"/>
            <a:ext cx="5646900" cy="531000"/>
          </a:xfrm>
          <a:prstGeom prst="rect">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exend"/>
              <a:ea typeface="Lexend"/>
              <a:cs typeface="Lexend"/>
              <a:sym typeface="Lexend"/>
            </a:endParaRPr>
          </a:p>
        </p:txBody>
      </p:sp>
      <p:sp>
        <p:nvSpPr>
          <p:cNvPr id="83" name="Google Shape;83;p8"/>
          <p:cNvSpPr txBox="1">
            <a:spLocks noGrp="1"/>
          </p:cNvSpPr>
          <p:nvPr>
            <p:ph type="title"/>
          </p:nvPr>
        </p:nvSpPr>
        <p:spPr>
          <a:xfrm>
            <a:off x="279185" y="312275"/>
            <a:ext cx="5562300" cy="675300"/>
          </a:xfrm>
          <a:prstGeom prst="rect">
            <a:avLst/>
          </a:prstGeom>
        </p:spPr>
        <p:txBody>
          <a:bodyPr spcFirstLastPara="1" wrap="square" lIns="91425" tIns="91425" rIns="91425" bIns="91425" anchor="t" anchorCtr="0">
            <a:normAutofit/>
          </a:bodyPr>
          <a:lstStyle>
            <a:lvl1pPr lvl="0">
              <a:spcBef>
                <a:spcPts val="0"/>
              </a:spcBef>
              <a:spcAft>
                <a:spcPts val="0"/>
              </a:spcAft>
              <a:buSzPts val="34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84" name="Google Shape;84;p8"/>
          <p:cNvSpPr/>
          <p:nvPr/>
        </p:nvSpPr>
        <p:spPr>
          <a:xfrm>
            <a:off x="4463246" y="3362570"/>
            <a:ext cx="1190400" cy="976800"/>
          </a:xfrm>
          <a:prstGeom prst="rect">
            <a:avLst/>
          </a:pr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exend"/>
              <a:ea typeface="Lexend"/>
              <a:cs typeface="Lexend"/>
              <a:sym typeface="Lexend"/>
            </a:endParaRPr>
          </a:p>
        </p:txBody>
      </p:sp>
      <p:sp>
        <p:nvSpPr>
          <p:cNvPr id="85" name="Google Shape;85;p8"/>
          <p:cNvSpPr/>
          <p:nvPr/>
        </p:nvSpPr>
        <p:spPr>
          <a:xfrm>
            <a:off x="5653655" y="3362561"/>
            <a:ext cx="487500" cy="478500"/>
          </a:xfrm>
          <a:prstGeom prst="rect">
            <a:avLst/>
          </a:pr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exend"/>
              <a:ea typeface="Lexend"/>
              <a:cs typeface="Lexend"/>
              <a:sym typeface="Lexend"/>
            </a:endParaRPr>
          </a:p>
        </p:txBody>
      </p:sp>
      <p:sp>
        <p:nvSpPr>
          <p:cNvPr id="86" name="Google Shape;86;p8"/>
          <p:cNvSpPr/>
          <p:nvPr/>
        </p:nvSpPr>
        <p:spPr>
          <a:xfrm>
            <a:off x="4463250" y="1056975"/>
            <a:ext cx="4371300" cy="2305500"/>
          </a:xfrm>
          <a:prstGeom prst="rect">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exend"/>
              <a:ea typeface="Lexend"/>
              <a:cs typeface="Lexend"/>
              <a:sym typeface="Lexend"/>
            </a:endParaRPr>
          </a:p>
        </p:txBody>
      </p:sp>
      <p:sp>
        <p:nvSpPr>
          <p:cNvPr id="87" name="Google Shape;87;p8"/>
          <p:cNvSpPr txBox="1">
            <a:spLocks noGrp="1"/>
          </p:cNvSpPr>
          <p:nvPr>
            <p:ph type="subTitle" idx="1"/>
          </p:nvPr>
        </p:nvSpPr>
        <p:spPr>
          <a:xfrm>
            <a:off x="4481951" y="1068225"/>
            <a:ext cx="4338600" cy="541200"/>
          </a:xfrm>
          <a:prstGeom prst="rect">
            <a:avLst/>
          </a:prstGeom>
        </p:spPr>
        <p:txBody>
          <a:bodyPr spcFirstLastPara="1" wrap="square" lIns="91425" tIns="91425" rIns="91425" bIns="91425" anchor="t" anchorCtr="0">
            <a:noAutofit/>
          </a:bodyPr>
          <a:lstStyle>
            <a:lvl1pPr lvl="0">
              <a:spcBef>
                <a:spcPts val="0"/>
              </a:spcBef>
              <a:spcAft>
                <a:spcPts val="0"/>
              </a:spcAft>
              <a:buSzPts val="20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8" name="Google Shape;88;p8"/>
          <p:cNvSpPr>
            <a:spLocks noGrp="1"/>
          </p:cNvSpPr>
          <p:nvPr>
            <p:ph type="pic" idx="2"/>
          </p:nvPr>
        </p:nvSpPr>
        <p:spPr>
          <a:xfrm>
            <a:off x="298300" y="1055350"/>
            <a:ext cx="4165800" cy="3783300"/>
          </a:xfrm>
          <a:prstGeom prst="rect">
            <a:avLst/>
          </a:prstGeom>
          <a:noFill/>
          <a:ln w="19050" cap="flat" cmpd="sng">
            <a:solidFill>
              <a:schemeClr val="dk1"/>
            </a:solidFill>
            <a:prstDash val="solid"/>
            <a:round/>
            <a:headEnd type="none" w="sm" len="sm"/>
            <a:tailEnd type="none" w="sm" len="sm"/>
          </a:ln>
        </p:spPr>
      </p:sp>
      <p:sp>
        <p:nvSpPr>
          <p:cNvPr id="89" name="Google Shape;89;p8"/>
          <p:cNvSpPr txBox="1">
            <a:spLocks noGrp="1"/>
          </p:cNvSpPr>
          <p:nvPr>
            <p:ph type="body" idx="3"/>
          </p:nvPr>
        </p:nvSpPr>
        <p:spPr>
          <a:xfrm>
            <a:off x="4484120" y="1667497"/>
            <a:ext cx="4338600" cy="16683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a:lvl1pPr>
            <a:lvl2pPr marL="914400" lvl="1" indent="-304800">
              <a:spcBef>
                <a:spcPts val="0"/>
              </a:spcBef>
              <a:spcAft>
                <a:spcPts val="0"/>
              </a:spcAft>
              <a:buSzPts val="1200"/>
              <a:buChar char="○"/>
              <a:defRPr/>
            </a:lvl2pPr>
            <a:lvl3pPr marL="1371600" lvl="2" indent="-304800">
              <a:spcBef>
                <a:spcPts val="0"/>
              </a:spcBef>
              <a:spcAft>
                <a:spcPts val="0"/>
              </a:spcAft>
              <a:buSzPts val="1200"/>
              <a:buChar char="■"/>
              <a:defRPr/>
            </a:lvl3pPr>
            <a:lvl4pPr marL="1828800" lvl="3" indent="-304800">
              <a:spcBef>
                <a:spcPts val="0"/>
              </a:spcBef>
              <a:spcAft>
                <a:spcPts val="0"/>
              </a:spcAft>
              <a:buSzPts val="1200"/>
              <a:buChar char="●"/>
              <a:defRPr/>
            </a:lvl4pPr>
            <a:lvl5pPr marL="2286000" lvl="4" indent="-304800">
              <a:spcBef>
                <a:spcPts val="0"/>
              </a:spcBef>
              <a:spcAft>
                <a:spcPts val="0"/>
              </a:spcAft>
              <a:buSzPts val="1200"/>
              <a:buChar char="○"/>
              <a:defRPr/>
            </a:lvl5pPr>
            <a:lvl6pPr marL="2743200" lvl="5" indent="-304800">
              <a:spcBef>
                <a:spcPts val="0"/>
              </a:spcBef>
              <a:spcAft>
                <a:spcPts val="0"/>
              </a:spcAft>
              <a:buSzPts val="1200"/>
              <a:buChar char="■"/>
              <a:defRPr/>
            </a:lvl6pPr>
            <a:lvl7pPr marL="3200400" lvl="6" indent="-304800">
              <a:spcBef>
                <a:spcPts val="0"/>
              </a:spcBef>
              <a:spcAft>
                <a:spcPts val="0"/>
              </a:spcAft>
              <a:buSzPts val="1200"/>
              <a:buChar char="●"/>
              <a:defRPr/>
            </a:lvl7pPr>
            <a:lvl8pPr marL="3657600" lvl="7" indent="-304800">
              <a:spcBef>
                <a:spcPts val="0"/>
              </a:spcBef>
              <a:spcAft>
                <a:spcPts val="0"/>
              </a:spcAft>
              <a:buSzPts val="1200"/>
              <a:buChar char="○"/>
              <a:defRPr/>
            </a:lvl8pPr>
            <a:lvl9pPr marL="4114800" lvl="8" indent="-304800">
              <a:spcBef>
                <a:spcPts val="0"/>
              </a:spcBef>
              <a:spcAft>
                <a:spcPts val="0"/>
              </a:spcAft>
              <a:buSzPts val="1200"/>
              <a:buChar char="■"/>
              <a:defRPr/>
            </a:lvl9pPr>
          </a:lstStyle>
          <a:p>
            <a:endParaRPr/>
          </a:p>
        </p:txBody>
      </p:sp>
      <p:sp>
        <p:nvSpPr>
          <p:cNvPr id="90" name="Google Shape;90;p8"/>
          <p:cNvSpPr/>
          <p:nvPr/>
        </p:nvSpPr>
        <p:spPr>
          <a:xfrm>
            <a:off x="8345421" y="287925"/>
            <a:ext cx="489000" cy="502500"/>
          </a:xfrm>
          <a:prstGeom prst="rect">
            <a:avLst/>
          </a:pr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exend"/>
              <a:ea typeface="Lexend"/>
              <a:cs typeface="Lexend"/>
              <a:sym typeface="Lexend"/>
            </a:endParaRPr>
          </a:p>
        </p:txBody>
      </p:sp>
      <p:sp>
        <p:nvSpPr>
          <p:cNvPr id="91" name="Google Shape;91;p8"/>
          <p:cNvSpPr txBox="1">
            <a:spLocks noGrp="1"/>
          </p:cNvSpPr>
          <p:nvPr>
            <p:ph type="sldNum" idx="12"/>
          </p:nvPr>
        </p:nvSpPr>
        <p:spPr>
          <a:xfrm>
            <a:off x="8333701" y="298859"/>
            <a:ext cx="489000" cy="502500"/>
          </a:xfrm>
          <a:prstGeom prst="rect">
            <a:avLst/>
          </a:prstGeom>
        </p:spPr>
        <p:txBody>
          <a:bodyPr spcFirstLastPara="1" wrap="square" lIns="91425" tIns="91425" rIns="91425" bIns="91425" anchor="ctr" anchorCtr="0">
            <a:noAutofit/>
          </a:bodyPr>
          <a:lstStyle>
            <a:lvl1pPr lvl="0">
              <a:buNone/>
              <a:defRPr>
                <a:solidFill>
                  <a:schemeClr val="dk1"/>
                </a:solidFill>
              </a:defRPr>
            </a:lvl1pPr>
            <a:lvl2pPr lvl="1">
              <a:buNone/>
              <a:defRPr>
                <a:solidFill>
                  <a:schemeClr val="dk1"/>
                </a:solidFill>
              </a:defRPr>
            </a:lvl2pPr>
            <a:lvl3pPr lvl="2">
              <a:buNone/>
              <a:defRPr>
                <a:solidFill>
                  <a:schemeClr val="dk1"/>
                </a:solidFill>
              </a:defRPr>
            </a:lvl3pPr>
            <a:lvl4pPr lvl="3">
              <a:buNone/>
              <a:defRPr>
                <a:solidFill>
                  <a:schemeClr val="dk1"/>
                </a:solidFill>
              </a:defRPr>
            </a:lvl4pPr>
            <a:lvl5pPr lvl="4">
              <a:buNone/>
              <a:defRPr>
                <a:solidFill>
                  <a:schemeClr val="dk1"/>
                </a:solidFill>
              </a:defRPr>
            </a:lvl5pPr>
            <a:lvl6pPr lvl="5">
              <a:buNone/>
              <a:defRPr>
                <a:solidFill>
                  <a:schemeClr val="dk1"/>
                </a:solidFill>
              </a:defRPr>
            </a:lvl6pPr>
            <a:lvl7pPr lvl="6">
              <a:buNone/>
              <a:defRPr>
                <a:solidFill>
                  <a:schemeClr val="dk1"/>
                </a:solidFill>
              </a:defRPr>
            </a:lvl7pPr>
            <a:lvl8pPr lvl="7">
              <a:buNone/>
              <a:defRPr>
                <a:solidFill>
                  <a:schemeClr val="dk1"/>
                </a:solidFill>
              </a:defRPr>
            </a:lvl8pPr>
            <a:lvl9pPr lvl="8">
              <a:buNone/>
              <a:defRPr>
                <a:solidFill>
                  <a:schemeClr val="dk1"/>
                </a:solidFill>
              </a:defRPr>
            </a:lvl9pPr>
          </a:lstStyle>
          <a:p>
            <a:pPr marL="0" lvl="0" indent="0" algn="ctr" rtl="0">
              <a:spcBef>
                <a:spcPts val="0"/>
              </a:spcBef>
              <a:spcAft>
                <a:spcPts val="0"/>
              </a:spcAft>
              <a:buNone/>
            </a:pPr>
            <a:fld id="{00000000-1234-1234-1234-123412341234}" type="slidenum">
              <a:rPr lang="en"/>
              <a:t>‹#›</a:t>
            </a:fld>
            <a:endParaRPr/>
          </a:p>
        </p:txBody>
      </p:sp>
      <p:sp>
        <p:nvSpPr>
          <p:cNvPr id="92" name="Google Shape;92;p8"/>
          <p:cNvSpPr/>
          <p:nvPr/>
        </p:nvSpPr>
        <p:spPr>
          <a:xfrm>
            <a:off x="298300" y="301050"/>
            <a:ext cx="5670900" cy="606600"/>
          </a:xfrm>
          <a:prstGeom prst="rect">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exend"/>
              <a:ea typeface="Lexend"/>
              <a:cs typeface="Lexend"/>
              <a:sym typeface="Lexend"/>
            </a:endParaRPr>
          </a:p>
        </p:txBody>
      </p:sp>
      <p:sp>
        <p:nvSpPr>
          <p:cNvPr id="93" name="Google Shape;93;p8"/>
          <p:cNvSpPr txBox="1">
            <a:spLocks noGrp="1"/>
          </p:cNvSpPr>
          <p:nvPr>
            <p:ph type="title" idx="4"/>
          </p:nvPr>
        </p:nvSpPr>
        <p:spPr>
          <a:xfrm>
            <a:off x="279185" y="338025"/>
            <a:ext cx="5562300" cy="675300"/>
          </a:xfrm>
          <a:prstGeom prst="rect">
            <a:avLst/>
          </a:prstGeom>
        </p:spPr>
        <p:txBody>
          <a:bodyPr spcFirstLastPara="1" wrap="square" lIns="91425" tIns="91425" rIns="91425" bIns="91425" anchor="t" anchorCtr="0">
            <a:normAutofit/>
          </a:bodyPr>
          <a:lstStyle>
            <a:lvl1pPr lvl="0">
              <a:spcBef>
                <a:spcPts val="0"/>
              </a:spcBef>
              <a:spcAft>
                <a:spcPts val="0"/>
              </a:spcAft>
              <a:buSzPts val="34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Option Detailed Outline + Key Features">
  <p:cSld name="TITLE_3_1_1_1_1_1_1">
    <p:spTree>
      <p:nvGrpSpPr>
        <p:cNvPr id="1" name="Shape 94"/>
        <p:cNvGrpSpPr/>
        <p:nvPr/>
      </p:nvGrpSpPr>
      <p:grpSpPr>
        <a:xfrm>
          <a:off x="0" y="0"/>
          <a:ext cx="0" cy="0"/>
          <a:chOff x="0" y="0"/>
          <a:chExt cx="0" cy="0"/>
        </a:xfrm>
      </p:grpSpPr>
      <p:sp>
        <p:nvSpPr>
          <p:cNvPr id="95" name="Google Shape;95;p9"/>
          <p:cNvSpPr txBox="1">
            <a:spLocks noGrp="1"/>
          </p:cNvSpPr>
          <p:nvPr>
            <p:ph type="subTitle" idx="1"/>
          </p:nvPr>
        </p:nvSpPr>
        <p:spPr>
          <a:xfrm>
            <a:off x="6076827" y="986538"/>
            <a:ext cx="2515200" cy="341700"/>
          </a:xfrm>
          <a:prstGeom prst="rect">
            <a:avLst/>
          </a:prstGeom>
        </p:spPr>
        <p:txBody>
          <a:bodyPr spcFirstLastPara="1" wrap="square" lIns="91425" tIns="91425" rIns="91425" bIns="91425" anchor="b" anchorCtr="0">
            <a:noAutofit/>
          </a:bodyPr>
          <a:lstStyle>
            <a:lvl1pPr lvl="0">
              <a:spcBef>
                <a:spcPts val="0"/>
              </a:spcBef>
              <a:spcAft>
                <a:spcPts val="0"/>
              </a:spcAft>
              <a:buSzPts val="20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6" name="Google Shape;96;p9"/>
          <p:cNvSpPr txBox="1">
            <a:spLocks noGrp="1"/>
          </p:cNvSpPr>
          <p:nvPr>
            <p:ph type="subTitle" idx="2"/>
          </p:nvPr>
        </p:nvSpPr>
        <p:spPr>
          <a:xfrm>
            <a:off x="194675" y="999467"/>
            <a:ext cx="972300" cy="341700"/>
          </a:xfrm>
          <a:prstGeom prst="rect">
            <a:avLst/>
          </a:prstGeom>
        </p:spPr>
        <p:txBody>
          <a:bodyPr spcFirstLastPara="1" wrap="square" lIns="91425" tIns="91425" rIns="91425" bIns="91425" anchor="b" anchorCtr="0">
            <a:noAutofit/>
          </a:bodyPr>
          <a:lstStyle>
            <a:lvl1pPr lvl="0">
              <a:spcBef>
                <a:spcPts val="0"/>
              </a:spcBef>
              <a:spcAft>
                <a:spcPts val="0"/>
              </a:spcAft>
              <a:buSzPts val="20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7" name="Google Shape;97;p9"/>
          <p:cNvSpPr txBox="1">
            <a:spLocks noGrp="1"/>
          </p:cNvSpPr>
          <p:nvPr>
            <p:ph type="subTitle" idx="3"/>
          </p:nvPr>
        </p:nvSpPr>
        <p:spPr>
          <a:xfrm>
            <a:off x="1178298" y="999467"/>
            <a:ext cx="972300" cy="341700"/>
          </a:xfrm>
          <a:prstGeom prst="rect">
            <a:avLst/>
          </a:prstGeom>
        </p:spPr>
        <p:txBody>
          <a:bodyPr spcFirstLastPara="1" wrap="square" lIns="91425" tIns="91425" rIns="91425" bIns="91425" anchor="b" anchorCtr="0">
            <a:noAutofit/>
          </a:bodyPr>
          <a:lstStyle>
            <a:lvl1pPr lvl="0">
              <a:spcBef>
                <a:spcPts val="0"/>
              </a:spcBef>
              <a:spcAft>
                <a:spcPts val="0"/>
              </a:spcAft>
              <a:buSzPts val="20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8" name="Google Shape;98;p9"/>
          <p:cNvSpPr txBox="1">
            <a:spLocks noGrp="1"/>
          </p:cNvSpPr>
          <p:nvPr>
            <p:ph type="subTitle" idx="4"/>
          </p:nvPr>
        </p:nvSpPr>
        <p:spPr>
          <a:xfrm>
            <a:off x="2161921" y="999467"/>
            <a:ext cx="972300" cy="341700"/>
          </a:xfrm>
          <a:prstGeom prst="rect">
            <a:avLst/>
          </a:prstGeom>
        </p:spPr>
        <p:txBody>
          <a:bodyPr spcFirstLastPara="1" wrap="square" lIns="91425" tIns="91425" rIns="91425" bIns="91425" anchor="b" anchorCtr="0">
            <a:noAutofit/>
          </a:bodyPr>
          <a:lstStyle>
            <a:lvl1pPr lvl="0">
              <a:spcBef>
                <a:spcPts val="0"/>
              </a:spcBef>
              <a:spcAft>
                <a:spcPts val="0"/>
              </a:spcAft>
              <a:buSzPts val="20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9" name="Google Shape;99;p9"/>
          <p:cNvSpPr txBox="1">
            <a:spLocks noGrp="1"/>
          </p:cNvSpPr>
          <p:nvPr>
            <p:ph type="subTitle" idx="5"/>
          </p:nvPr>
        </p:nvSpPr>
        <p:spPr>
          <a:xfrm>
            <a:off x="3139107" y="999467"/>
            <a:ext cx="972300" cy="341700"/>
          </a:xfrm>
          <a:prstGeom prst="rect">
            <a:avLst/>
          </a:prstGeom>
        </p:spPr>
        <p:txBody>
          <a:bodyPr spcFirstLastPara="1" wrap="square" lIns="91425" tIns="91425" rIns="91425" bIns="91425" anchor="b" anchorCtr="0">
            <a:noAutofit/>
          </a:bodyPr>
          <a:lstStyle>
            <a:lvl1pPr lvl="0">
              <a:spcBef>
                <a:spcPts val="0"/>
              </a:spcBef>
              <a:spcAft>
                <a:spcPts val="0"/>
              </a:spcAft>
              <a:buSzPts val="20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0" name="Google Shape;100;p9"/>
          <p:cNvSpPr txBox="1">
            <a:spLocks noGrp="1"/>
          </p:cNvSpPr>
          <p:nvPr>
            <p:ph type="subTitle" idx="6"/>
          </p:nvPr>
        </p:nvSpPr>
        <p:spPr>
          <a:xfrm>
            <a:off x="4108806" y="999467"/>
            <a:ext cx="972300" cy="341700"/>
          </a:xfrm>
          <a:prstGeom prst="rect">
            <a:avLst/>
          </a:prstGeom>
        </p:spPr>
        <p:txBody>
          <a:bodyPr spcFirstLastPara="1" wrap="square" lIns="91425" tIns="91425" rIns="91425" bIns="91425" anchor="b" anchorCtr="0">
            <a:noAutofit/>
          </a:bodyPr>
          <a:lstStyle>
            <a:lvl1pPr lvl="0">
              <a:spcBef>
                <a:spcPts val="0"/>
              </a:spcBef>
              <a:spcAft>
                <a:spcPts val="0"/>
              </a:spcAft>
              <a:buSzPts val="20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1" name="Google Shape;101;p9"/>
          <p:cNvSpPr txBox="1">
            <a:spLocks noGrp="1"/>
          </p:cNvSpPr>
          <p:nvPr>
            <p:ph type="subTitle" idx="7"/>
          </p:nvPr>
        </p:nvSpPr>
        <p:spPr>
          <a:xfrm>
            <a:off x="5092429" y="999467"/>
            <a:ext cx="972300" cy="341700"/>
          </a:xfrm>
          <a:prstGeom prst="rect">
            <a:avLst/>
          </a:prstGeom>
        </p:spPr>
        <p:txBody>
          <a:bodyPr spcFirstLastPara="1" wrap="square" lIns="91425" tIns="91425" rIns="91425" bIns="91425" anchor="b" anchorCtr="0">
            <a:noAutofit/>
          </a:bodyPr>
          <a:lstStyle>
            <a:lvl1pPr lvl="0">
              <a:spcBef>
                <a:spcPts val="0"/>
              </a:spcBef>
              <a:spcAft>
                <a:spcPts val="0"/>
              </a:spcAft>
              <a:buSzPts val="20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2" name="Google Shape;102;p9"/>
          <p:cNvSpPr/>
          <p:nvPr/>
        </p:nvSpPr>
        <p:spPr>
          <a:xfrm>
            <a:off x="298300" y="1301925"/>
            <a:ext cx="982800" cy="3530400"/>
          </a:xfrm>
          <a:prstGeom prst="rect">
            <a:avLst/>
          </a:pr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exend"/>
              <a:ea typeface="Lexend"/>
              <a:cs typeface="Lexend"/>
              <a:sym typeface="Lexend"/>
            </a:endParaRPr>
          </a:p>
        </p:txBody>
      </p:sp>
      <p:sp>
        <p:nvSpPr>
          <p:cNvPr id="103" name="Google Shape;103;p9"/>
          <p:cNvSpPr/>
          <p:nvPr/>
        </p:nvSpPr>
        <p:spPr>
          <a:xfrm>
            <a:off x="5197656" y="1301925"/>
            <a:ext cx="982800" cy="3530400"/>
          </a:xfrm>
          <a:prstGeom prst="rect">
            <a:avLst/>
          </a:pr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exend"/>
              <a:ea typeface="Lexend"/>
              <a:cs typeface="Lexend"/>
              <a:sym typeface="Lexend"/>
            </a:endParaRPr>
          </a:p>
        </p:txBody>
      </p:sp>
      <p:sp>
        <p:nvSpPr>
          <p:cNvPr id="104" name="Google Shape;104;p9"/>
          <p:cNvSpPr txBox="1">
            <a:spLocks noGrp="1"/>
          </p:cNvSpPr>
          <p:nvPr>
            <p:ph type="body" idx="8"/>
          </p:nvPr>
        </p:nvSpPr>
        <p:spPr>
          <a:xfrm>
            <a:off x="302687" y="1309508"/>
            <a:ext cx="965100" cy="3530400"/>
          </a:xfrm>
          <a:prstGeom prst="rect">
            <a:avLst/>
          </a:prstGeom>
        </p:spPr>
        <p:txBody>
          <a:bodyPr spcFirstLastPara="1" wrap="square" lIns="91425" tIns="91425" rIns="91425" bIns="91425" anchor="t" anchorCtr="0">
            <a:noAutofit/>
          </a:bodyPr>
          <a:lstStyle>
            <a:lvl1pPr marL="457200" lvl="0" indent="-279400">
              <a:spcBef>
                <a:spcPts val="0"/>
              </a:spcBef>
              <a:spcAft>
                <a:spcPts val="0"/>
              </a:spcAft>
              <a:buSzPts val="800"/>
              <a:buChar char="●"/>
              <a:defRPr sz="800"/>
            </a:lvl1pPr>
            <a:lvl2pPr marL="914400" lvl="1" indent="-279400">
              <a:spcBef>
                <a:spcPts val="0"/>
              </a:spcBef>
              <a:spcAft>
                <a:spcPts val="0"/>
              </a:spcAft>
              <a:buSzPts val="800"/>
              <a:buChar char="○"/>
              <a:defRPr sz="800"/>
            </a:lvl2pPr>
            <a:lvl3pPr marL="1371600" lvl="2" indent="-279400">
              <a:spcBef>
                <a:spcPts val="0"/>
              </a:spcBef>
              <a:spcAft>
                <a:spcPts val="0"/>
              </a:spcAft>
              <a:buSzPts val="800"/>
              <a:buChar char="■"/>
              <a:defRPr sz="800"/>
            </a:lvl3pPr>
            <a:lvl4pPr marL="1828800" lvl="3" indent="-279400">
              <a:spcBef>
                <a:spcPts val="0"/>
              </a:spcBef>
              <a:spcAft>
                <a:spcPts val="0"/>
              </a:spcAft>
              <a:buSzPts val="800"/>
              <a:buChar char="●"/>
              <a:defRPr sz="800"/>
            </a:lvl4pPr>
            <a:lvl5pPr marL="2286000" lvl="4" indent="-279400">
              <a:spcBef>
                <a:spcPts val="0"/>
              </a:spcBef>
              <a:spcAft>
                <a:spcPts val="0"/>
              </a:spcAft>
              <a:buSzPts val="800"/>
              <a:buChar char="○"/>
              <a:defRPr sz="800"/>
            </a:lvl5pPr>
            <a:lvl6pPr marL="2743200" lvl="5" indent="-279400">
              <a:spcBef>
                <a:spcPts val="0"/>
              </a:spcBef>
              <a:spcAft>
                <a:spcPts val="0"/>
              </a:spcAft>
              <a:buSzPts val="800"/>
              <a:buChar char="■"/>
              <a:defRPr sz="800"/>
            </a:lvl6pPr>
            <a:lvl7pPr marL="3200400" lvl="6" indent="-279400">
              <a:spcBef>
                <a:spcPts val="0"/>
              </a:spcBef>
              <a:spcAft>
                <a:spcPts val="0"/>
              </a:spcAft>
              <a:buSzPts val="800"/>
              <a:buChar char="●"/>
              <a:defRPr sz="800"/>
            </a:lvl7pPr>
            <a:lvl8pPr marL="3657600" lvl="7" indent="-279400">
              <a:spcBef>
                <a:spcPts val="0"/>
              </a:spcBef>
              <a:spcAft>
                <a:spcPts val="0"/>
              </a:spcAft>
              <a:buSzPts val="800"/>
              <a:buChar char="○"/>
              <a:defRPr sz="800"/>
            </a:lvl8pPr>
            <a:lvl9pPr marL="4114800" lvl="8" indent="-279400">
              <a:spcBef>
                <a:spcPts val="0"/>
              </a:spcBef>
              <a:spcAft>
                <a:spcPts val="0"/>
              </a:spcAft>
              <a:buSzPts val="800"/>
              <a:buChar char="■"/>
              <a:defRPr sz="800"/>
            </a:lvl9pPr>
          </a:lstStyle>
          <a:p>
            <a:endParaRPr/>
          </a:p>
        </p:txBody>
      </p:sp>
      <p:sp>
        <p:nvSpPr>
          <p:cNvPr id="105" name="Google Shape;105;p9"/>
          <p:cNvSpPr txBox="1">
            <a:spLocks noGrp="1"/>
          </p:cNvSpPr>
          <p:nvPr>
            <p:ph type="body" idx="9"/>
          </p:nvPr>
        </p:nvSpPr>
        <p:spPr>
          <a:xfrm>
            <a:off x="5210863" y="1309508"/>
            <a:ext cx="965100" cy="3530400"/>
          </a:xfrm>
          <a:prstGeom prst="rect">
            <a:avLst/>
          </a:prstGeom>
        </p:spPr>
        <p:txBody>
          <a:bodyPr spcFirstLastPara="1" wrap="square" lIns="91425" tIns="91425" rIns="91425" bIns="91425" anchor="t" anchorCtr="0">
            <a:noAutofit/>
          </a:bodyPr>
          <a:lstStyle>
            <a:lvl1pPr marL="457200" lvl="0" indent="-279400">
              <a:spcBef>
                <a:spcPts val="0"/>
              </a:spcBef>
              <a:spcAft>
                <a:spcPts val="0"/>
              </a:spcAft>
              <a:buSzPts val="800"/>
              <a:buChar char="●"/>
              <a:defRPr sz="800"/>
            </a:lvl1pPr>
            <a:lvl2pPr marL="914400" lvl="1" indent="-279400">
              <a:spcBef>
                <a:spcPts val="0"/>
              </a:spcBef>
              <a:spcAft>
                <a:spcPts val="0"/>
              </a:spcAft>
              <a:buSzPts val="800"/>
              <a:buChar char="○"/>
              <a:defRPr sz="800"/>
            </a:lvl2pPr>
            <a:lvl3pPr marL="1371600" lvl="2" indent="-279400">
              <a:spcBef>
                <a:spcPts val="0"/>
              </a:spcBef>
              <a:spcAft>
                <a:spcPts val="0"/>
              </a:spcAft>
              <a:buSzPts val="800"/>
              <a:buChar char="■"/>
              <a:defRPr sz="800"/>
            </a:lvl3pPr>
            <a:lvl4pPr marL="1828800" lvl="3" indent="-279400">
              <a:spcBef>
                <a:spcPts val="0"/>
              </a:spcBef>
              <a:spcAft>
                <a:spcPts val="0"/>
              </a:spcAft>
              <a:buSzPts val="800"/>
              <a:buChar char="●"/>
              <a:defRPr sz="800"/>
            </a:lvl4pPr>
            <a:lvl5pPr marL="2286000" lvl="4" indent="-279400">
              <a:spcBef>
                <a:spcPts val="0"/>
              </a:spcBef>
              <a:spcAft>
                <a:spcPts val="0"/>
              </a:spcAft>
              <a:buSzPts val="800"/>
              <a:buChar char="○"/>
              <a:defRPr sz="800"/>
            </a:lvl5pPr>
            <a:lvl6pPr marL="2743200" lvl="5" indent="-279400">
              <a:spcBef>
                <a:spcPts val="0"/>
              </a:spcBef>
              <a:spcAft>
                <a:spcPts val="0"/>
              </a:spcAft>
              <a:buSzPts val="800"/>
              <a:buChar char="■"/>
              <a:defRPr sz="800"/>
            </a:lvl6pPr>
            <a:lvl7pPr marL="3200400" lvl="6" indent="-279400">
              <a:spcBef>
                <a:spcPts val="0"/>
              </a:spcBef>
              <a:spcAft>
                <a:spcPts val="0"/>
              </a:spcAft>
              <a:buSzPts val="800"/>
              <a:buChar char="●"/>
              <a:defRPr sz="800"/>
            </a:lvl7pPr>
            <a:lvl8pPr marL="3657600" lvl="7" indent="-279400">
              <a:spcBef>
                <a:spcPts val="0"/>
              </a:spcBef>
              <a:spcAft>
                <a:spcPts val="0"/>
              </a:spcAft>
              <a:buSzPts val="800"/>
              <a:buChar char="○"/>
              <a:defRPr sz="800"/>
            </a:lvl8pPr>
            <a:lvl9pPr marL="4114800" lvl="8" indent="-279400">
              <a:spcBef>
                <a:spcPts val="0"/>
              </a:spcBef>
              <a:spcAft>
                <a:spcPts val="0"/>
              </a:spcAft>
              <a:buSzPts val="800"/>
              <a:buChar char="■"/>
              <a:defRPr sz="800"/>
            </a:lvl9pPr>
          </a:lstStyle>
          <a:p>
            <a:endParaRPr/>
          </a:p>
        </p:txBody>
      </p:sp>
      <p:sp>
        <p:nvSpPr>
          <p:cNvPr id="106" name="Google Shape;106;p9"/>
          <p:cNvSpPr/>
          <p:nvPr/>
        </p:nvSpPr>
        <p:spPr>
          <a:xfrm>
            <a:off x="3239217" y="1301925"/>
            <a:ext cx="982800" cy="3530400"/>
          </a:xfrm>
          <a:prstGeom prst="rect">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exend"/>
              <a:ea typeface="Lexend"/>
              <a:cs typeface="Lexend"/>
              <a:sym typeface="Lexend"/>
            </a:endParaRPr>
          </a:p>
        </p:txBody>
      </p:sp>
      <p:sp>
        <p:nvSpPr>
          <p:cNvPr id="107" name="Google Shape;107;p9"/>
          <p:cNvSpPr txBox="1">
            <a:spLocks noGrp="1"/>
          </p:cNvSpPr>
          <p:nvPr>
            <p:ph type="body" idx="13"/>
          </p:nvPr>
        </p:nvSpPr>
        <p:spPr>
          <a:xfrm>
            <a:off x="3251210" y="1309508"/>
            <a:ext cx="965100" cy="3530400"/>
          </a:xfrm>
          <a:prstGeom prst="rect">
            <a:avLst/>
          </a:prstGeom>
        </p:spPr>
        <p:txBody>
          <a:bodyPr spcFirstLastPara="1" wrap="square" lIns="91425" tIns="91425" rIns="91425" bIns="91425" anchor="t" anchorCtr="0">
            <a:noAutofit/>
          </a:bodyPr>
          <a:lstStyle>
            <a:lvl1pPr marL="457200" lvl="0" indent="-279400">
              <a:spcBef>
                <a:spcPts val="0"/>
              </a:spcBef>
              <a:spcAft>
                <a:spcPts val="0"/>
              </a:spcAft>
              <a:buSzPts val="800"/>
              <a:buChar char="●"/>
              <a:defRPr sz="800"/>
            </a:lvl1pPr>
            <a:lvl2pPr marL="914400" lvl="1" indent="-279400">
              <a:spcBef>
                <a:spcPts val="0"/>
              </a:spcBef>
              <a:spcAft>
                <a:spcPts val="0"/>
              </a:spcAft>
              <a:buSzPts val="800"/>
              <a:buChar char="○"/>
              <a:defRPr sz="800"/>
            </a:lvl2pPr>
            <a:lvl3pPr marL="1371600" lvl="2" indent="-279400">
              <a:spcBef>
                <a:spcPts val="0"/>
              </a:spcBef>
              <a:spcAft>
                <a:spcPts val="0"/>
              </a:spcAft>
              <a:buSzPts val="800"/>
              <a:buChar char="■"/>
              <a:defRPr sz="800"/>
            </a:lvl3pPr>
            <a:lvl4pPr marL="1828800" lvl="3" indent="-279400">
              <a:spcBef>
                <a:spcPts val="0"/>
              </a:spcBef>
              <a:spcAft>
                <a:spcPts val="0"/>
              </a:spcAft>
              <a:buSzPts val="800"/>
              <a:buChar char="●"/>
              <a:defRPr sz="800"/>
            </a:lvl4pPr>
            <a:lvl5pPr marL="2286000" lvl="4" indent="-279400">
              <a:spcBef>
                <a:spcPts val="0"/>
              </a:spcBef>
              <a:spcAft>
                <a:spcPts val="0"/>
              </a:spcAft>
              <a:buSzPts val="800"/>
              <a:buChar char="○"/>
              <a:defRPr sz="800"/>
            </a:lvl5pPr>
            <a:lvl6pPr marL="2743200" lvl="5" indent="-279400">
              <a:spcBef>
                <a:spcPts val="0"/>
              </a:spcBef>
              <a:spcAft>
                <a:spcPts val="0"/>
              </a:spcAft>
              <a:buSzPts val="800"/>
              <a:buChar char="■"/>
              <a:defRPr sz="800"/>
            </a:lvl6pPr>
            <a:lvl7pPr marL="3200400" lvl="6" indent="-279400">
              <a:spcBef>
                <a:spcPts val="0"/>
              </a:spcBef>
              <a:spcAft>
                <a:spcPts val="0"/>
              </a:spcAft>
              <a:buSzPts val="800"/>
              <a:buChar char="●"/>
              <a:defRPr sz="800"/>
            </a:lvl7pPr>
            <a:lvl8pPr marL="3657600" lvl="7" indent="-279400">
              <a:spcBef>
                <a:spcPts val="0"/>
              </a:spcBef>
              <a:spcAft>
                <a:spcPts val="0"/>
              </a:spcAft>
              <a:buSzPts val="800"/>
              <a:buChar char="○"/>
              <a:defRPr sz="800"/>
            </a:lvl8pPr>
            <a:lvl9pPr marL="4114800" lvl="8" indent="-279400">
              <a:spcBef>
                <a:spcPts val="0"/>
              </a:spcBef>
              <a:spcAft>
                <a:spcPts val="0"/>
              </a:spcAft>
              <a:buSzPts val="800"/>
              <a:buChar char="■"/>
              <a:defRPr sz="800"/>
            </a:lvl9pPr>
          </a:lstStyle>
          <a:p>
            <a:endParaRPr/>
          </a:p>
        </p:txBody>
      </p:sp>
      <p:sp>
        <p:nvSpPr>
          <p:cNvPr id="108" name="Google Shape;108;p9"/>
          <p:cNvSpPr/>
          <p:nvPr/>
        </p:nvSpPr>
        <p:spPr>
          <a:xfrm>
            <a:off x="4215083" y="1301925"/>
            <a:ext cx="982800" cy="3530400"/>
          </a:xfrm>
          <a:prstGeom prst="rect">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exend"/>
              <a:ea typeface="Lexend"/>
              <a:cs typeface="Lexend"/>
              <a:sym typeface="Lexend"/>
            </a:endParaRPr>
          </a:p>
        </p:txBody>
      </p:sp>
      <p:sp>
        <p:nvSpPr>
          <p:cNvPr id="109" name="Google Shape;109;p9"/>
          <p:cNvSpPr txBox="1">
            <a:spLocks noGrp="1"/>
          </p:cNvSpPr>
          <p:nvPr>
            <p:ph type="body" idx="14"/>
          </p:nvPr>
        </p:nvSpPr>
        <p:spPr>
          <a:xfrm>
            <a:off x="4233736" y="1309508"/>
            <a:ext cx="965100" cy="3530400"/>
          </a:xfrm>
          <a:prstGeom prst="rect">
            <a:avLst/>
          </a:prstGeom>
        </p:spPr>
        <p:txBody>
          <a:bodyPr spcFirstLastPara="1" wrap="square" lIns="91425" tIns="91425" rIns="91425" bIns="91425" anchor="t" anchorCtr="0">
            <a:noAutofit/>
          </a:bodyPr>
          <a:lstStyle>
            <a:lvl1pPr marL="457200" lvl="0" indent="-279400">
              <a:spcBef>
                <a:spcPts val="0"/>
              </a:spcBef>
              <a:spcAft>
                <a:spcPts val="0"/>
              </a:spcAft>
              <a:buSzPts val="800"/>
              <a:buChar char="●"/>
              <a:defRPr sz="800"/>
            </a:lvl1pPr>
            <a:lvl2pPr marL="914400" lvl="1" indent="-279400">
              <a:spcBef>
                <a:spcPts val="0"/>
              </a:spcBef>
              <a:spcAft>
                <a:spcPts val="0"/>
              </a:spcAft>
              <a:buSzPts val="800"/>
              <a:buChar char="○"/>
              <a:defRPr sz="800"/>
            </a:lvl2pPr>
            <a:lvl3pPr marL="1371600" lvl="2" indent="-279400">
              <a:spcBef>
                <a:spcPts val="0"/>
              </a:spcBef>
              <a:spcAft>
                <a:spcPts val="0"/>
              </a:spcAft>
              <a:buSzPts val="800"/>
              <a:buChar char="■"/>
              <a:defRPr sz="800"/>
            </a:lvl3pPr>
            <a:lvl4pPr marL="1828800" lvl="3" indent="-279400">
              <a:spcBef>
                <a:spcPts val="0"/>
              </a:spcBef>
              <a:spcAft>
                <a:spcPts val="0"/>
              </a:spcAft>
              <a:buSzPts val="800"/>
              <a:buChar char="●"/>
              <a:defRPr sz="800"/>
            </a:lvl4pPr>
            <a:lvl5pPr marL="2286000" lvl="4" indent="-279400">
              <a:spcBef>
                <a:spcPts val="0"/>
              </a:spcBef>
              <a:spcAft>
                <a:spcPts val="0"/>
              </a:spcAft>
              <a:buSzPts val="800"/>
              <a:buChar char="○"/>
              <a:defRPr sz="800"/>
            </a:lvl5pPr>
            <a:lvl6pPr marL="2743200" lvl="5" indent="-279400">
              <a:spcBef>
                <a:spcPts val="0"/>
              </a:spcBef>
              <a:spcAft>
                <a:spcPts val="0"/>
              </a:spcAft>
              <a:buSzPts val="800"/>
              <a:buChar char="■"/>
              <a:defRPr sz="800"/>
            </a:lvl6pPr>
            <a:lvl7pPr marL="3200400" lvl="6" indent="-279400">
              <a:spcBef>
                <a:spcPts val="0"/>
              </a:spcBef>
              <a:spcAft>
                <a:spcPts val="0"/>
              </a:spcAft>
              <a:buSzPts val="800"/>
              <a:buChar char="●"/>
              <a:defRPr sz="800"/>
            </a:lvl7pPr>
            <a:lvl8pPr marL="3657600" lvl="7" indent="-279400">
              <a:spcBef>
                <a:spcPts val="0"/>
              </a:spcBef>
              <a:spcAft>
                <a:spcPts val="0"/>
              </a:spcAft>
              <a:buSzPts val="800"/>
              <a:buChar char="○"/>
              <a:defRPr sz="800"/>
            </a:lvl8pPr>
            <a:lvl9pPr marL="4114800" lvl="8" indent="-279400">
              <a:spcBef>
                <a:spcPts val="0"/>
              </a:spcBef>
              <a:spcAft>
                <a:spcPts val="0"/>
              </a:spcAft>
              <a:buSzPts val="800"/>
              <a:buChar char="■"/>
              <a:defRPr sz="800"/>
            </a:lvl9pPr>
          </a:lstStyle>
          <a:p>
            <a:endParaRPr/>
          </a:p>
        </p:txBody>
      </p:sp>
      <p:sp>
        <p:nvSpPr>
          <p:cNvPr id="110" name="Google Shape;110;p9"/>
          <p:cNvSpPr/>
          <p:nvPr/>
        </p:nvSpPr>
        <p:spPr>
          <a:xfrm>
            <a:off x="1280779" y="1301925"/>
            <a:ext cx="982800" cy="3530400"/>
          </a:xfrm>
          <a:prstGeom prst="rect">
            <a:avLst/>
          </a:pr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exend"/>
              <a:ea typeface="Lexend"/>
              <a:cs typeface="Lexend"/>
              <a:sym typeface="Lexend"/>
            </a:endParaRPr>
          </a:p>
        </p:txBody>
      </p:sp>
      <p:sp>
        <p:nvSpPr>
          <p:cNvPr id="111" name="Google Shape;111;p9"/>
          <p:cNvSpPr txBox="1">
            <a:spLocks noGrp="1"/>
          </p:cNvSpPr>
          <p:nvPr>
            <p:ph type="body" idx="15"/>
          </p:nvPr>
        </p:nvSpPr>
        <p:spPr>
          <a:xfrm>
            <a:off x="1286147" y="1309508"/>
            <a:ext cx="965100" cy="3530400"/>
          </a:xfrm>
          <a:prstGeom prst="rect">
            <a:avLst/>
          </a:prstGeom>
        </p:spPr>
        <p:txBody>
          <a:bodyPr spcFirstLastPara="1" wrap="square" lIns="91425" tIns="91425" rIns="91425" bIns="91425" anchor="t" anchorCtr="0">
            <a:noAutofit/>
          </a:bodyPr>
          <a:lstStyle>
            <a:lvl1pPr marL="457200" lvl="0" indent="-279400">
              <a:spcBef>
                <a:spcPts val="0"/>
              </a:spcBef>
              <a:spcAft>
                <a:spcPts val="0"/>
              </a:spcAft>
              <a:buSzPts val="800"/>
              <a:buChar char="●"/>
              <a:defRPr sz="800"/>
            </a:lvl1pPr>
            <a:lvl2pPr marL="914400" lvl="1" indent="-279400">
              <a:spcBef>
                <a:spcPts val="0"/>
              </a:spcBef>
              <a:spcAft>
                <a:spcPts val="0"/>
              </a:spcAft>
              <a:buSzPts val="800"/>
              <a:buChar char="○"/>
              <a:defRPr sz="800"/>
            </a:lvl2pPr>
            <a:lvl3pPr marL="1371600" lvl="2" indent="-279400">
              <a:spcBef>
                <a:spcPts val="0"/>
              </a:spcBef>
              <a:spcAft>
                <a:spcPts val="0"/>
              </a:spcAft>
              <a:buSzPts val="800"/>
              <a:buChar char="■"/>
              <a:defRPr sz="800"/>
            </a:lvl3pPr>
            <a:lvl4pPr marL="1828800" lvl="3" indent="-279400">
              <a:spcBef>
                <a:spcPts val="0"/>
              </a:spcBef>
              <a:spcAft>
                <a:spcPts val="0"/>
              </a:spcAft>
              <a:buSzPts val="800"/>
              <a:buChar char="●"/>
              <a:defRPr sz="800"/>
            </a:lvl4pPr>
            <a:lvl5pPr marL="2286000" lvl="4" indent="-279400">
              <a:spcBef>
                <a:spcPts val="0"/>
              </a:spcBef>
              <a:spcAft>
                <a:spcPts val="0"/>
              </a:spcAft>
              <a:buSzPts val="800"/>
              <a:buChar char="○"/>
              <a:defRPr sz="800"/>
            </a:lvl5pPr>
            <a:lvl6pPr marL="2743200" lvl="5" indent="-279400">
              <a:spcBef>
                <a:spcPts val="0"/>
              </a:spcBef>
              <a:spcAft>
                <a:spcPts val="0"/>
              </a:spcAft>
              <a:buSzPts val="800"/>
              <a:buChar char="■"/>
              <a:defRPr sz="800"/>
            </a:lvl6pPr>
            <a:lvl7pPr marL="3200400" lvl="6" indent="-279400">
              <a:spcBef>
                <a:spcPts val="0"/>
              </a:spcBef>
              <a:spcAft>
                <a:spcPts val="0"/>
              </a:spcAft>
              <a:buSzPts val="800"/>
              <a:buChar char="●"/>
              <a:defRPr sz="800"/>
            </a:lvl7pPr>
            <a:lvl8pPr marL="3657600" lvl="7" indent="-279400">
              <a:spcBef>
                <a:spcPts val="0"/>
              </a:spcBef>
              <a:spcAft>
                <a:spcPts val="0"/>
              </a:spcAft>
              <a:buSzPts val="800"/>
              <a:buChar char="○"/>
              <a:defRPr sz="800"/>
            </a:lvl8pPr>
            <a:lvl9pPr marL="4114800" lvl="8" indent="-279400">
              <a:spcBef>
                <a:spcPts val="0"/>
              </a:spcBef>
              <a:spcAft>
                <a:spcPts val="0"/>
              </a:spcAft>
              <a:buSzPts val="800"/>
              <a:buChar char="■"/>
              <a:defRPr sz="800"/>
            </a:lvl9pPr>
          </a:lstStyle>
          <a:p>
            <a:endParaRPr/>
          </a:p>
        </p:txBody>
      </p:sp>
      <p:sp>
        <p:nvSpPr>
          <p:cNvPr id="112" name="Google Shape;112;p9"/>
          <p:cNvSpPr/>
          <p:nvPr/>
        </p:nvSpPr>
        <p:spPr>
          <a:xfrm>
            <a:off x="2256692" y="1301925"/>
            <a:ext cx="982800" cy="3530400"/>
          </a:xfrm>
          <a:prstGeom prst="rect">
            <a:avLst/>
          </a:pr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exend"/>
              <a:ea typeface="Lexend"/>
              <a:cs typeface="Lexend"/>
              <a:sym typeface="Lexend"/>
            </a:endParaRPr>
          </a:p>
        </p:txBody>
      </p:sp>
      <p:sp>
        <p:nvSpPr>
          <p:cNvPr id="113" name="Google Shape;113;p9"/>
          <p:cNvSpPr txBox="1">
            <a:spLocks noGrp="1"/>
          </p:cNvSpPr>
          <p:nvPr>
            <p:ph type="body" idx="16"/>
          </p:nvPr>
        </p:nvSpPr>
        <p:spPr>
          <a:xfrm>
            <a:off x="2268684" y="1309508"/>
            <a:ext cx="965100" cy="3530400"/>
          </a:xfrm>
          <a:prstGeom prst="rect">
            <a:avLst/>
          </a:prstGeom>
        </p:spPr>
        <p:txBody>
          <a:bodyPr spcFirstLastPara="1" wrap="square" lIns="91425" tIns="91425" rIns="91425" bIns="91425" anchor="t" anchorCtr="0">
            <a:noAutofit/>
          </a:bodyPr>
          <a:lstStyle>
            <a:lvl1pPr marL="457200" lvl="0" indent="-279400">
              <a:spcBef>
                <a:spcPts val="0"/>
              </a:spcBef>
              <a:spcAft>
                <a:spcPts val="0"/>
              </a:spcAft>
              <a:buSzPts val="800"/>
              <a:buChar char="●"/>
              <a:defRPr sz="800"/>
            </a:lvl1pPr>
            <a:lvl2pPr marL="914400" lvl="1" indent="-279400">
              <a:spcBef>
                <a:spcPts val="0"/>
              </a:spcBef>
              <a:spcAft>
                <a:spcPts val="0"/>
              </a:spcAft>
              <a:buSzPts val="800"/>
              <a:buChar char="○"/>
              <a:defRPr sz="800"/>
            </a:lvl2pPr>
            <a:lvl3pPr marL="1371600" lvl="2" indent="-279400">
              <a:spcBef>
                <a:spcPts val="0"/>
              </a:spcBef>
              <a:spcAft>
                <a:spcPts val="0"/>
              </a:spcAft>
              <a:buSzPts val="800"/>
              <a:buChar char="■"/>
              <a:defRPr sz="800"/>
            </a:lvl3pPr>
            <a:lvl4pPr marL="1828800" lvl="3" indent="-279400">
              <a:spcBef>
                <a:spcPts val="0"/>
              </a:spcBef>
              <a:spcAft>
                <a:spcPts val="0"/>
              </a:spcAft>
              <a:buSzPts val="800"/>
              <a:buChar char="●"/>
              <a:defRPr sz="800"/>
            </a:lvl4pPr>
            <a:lvl5pPr marL="2286000" lvl="4" indent="-279400">
              <a:spcBef>
                <a:spcPts val="0"/>
              </a:spcBef>
              <a:spcAft>
                <a:spcPts val="0"/>
              </a:spcAft>
              <a:buSzPts val="800"/>
              <a:buChar char="○"/>
              <a:defRPr sz="800"/>
            </a:lvl5pPr>
            <a:lvl6pPr marL="2743200" lvl="5" indent="-279400">
              <a:spcBef>
                <a:spcPts val="0"/>
              </a:spcBef>
              <a:spcAft>
                <a:spcPts val="0"/>
              </a:spcAft>
              <a:buSzPts val="800"/>
              <a:buChar char="■"/>
              <a:defRPr sz="800"/>
            </a:lvl6pPr>
            <a:lvl7pPr marL="3200400" lvl="6" indent="-279400">
              <a:spcBef>
                <a:spcPts val="0"/>
              </a:spcBef>
              <a:spcAft>
                <a:spcPts val="0"/>
              </a:spcAft>
              <a:buSzPts val="800"/>
              <a:buChar char="●"/>
              <a:defRPr sz="800"/>
            </a:lvl7pPr>
            <a:lvl8pPr marL="3657600" lvl="7" indent="-279400">
              <a:spcBef>
                <a:spcPts val="0"/>
              </a:spcBef>
              <a:spcAft>
                <a:spcPts val="0"/>
              </a:spcAft>
              <a:buSzPts val="800"/>
              <a:buChar char="○"/>
              <a:defRPr sz="800"/>
            </a:lvl8pPr>
            <a:lvl9pPr marL="4114800" lvl="8" indent="-279400">
              <a:spcBef>
                <a:spcPts val="0"/>
              </a:spcBef>
              <a:spcAft>
                <a:spcPts val="0"/>
              </a:spcAft>
              <a:buSzPts val="800"/>
              <a:buChar char="■"/>
              <a:defRPr sz="800"/>
            </a:lvl9pPr>
          </a:lstStyle>
          <a:p>
            <a:endParaRPr/>
          </a:p>
        </p:txBody>
      </p:sp>
      <p:sp>
        <p:nvSpPr>
          <p:cNvPr id="114" name="Google Shape;114;p9"/>
          <p:cNvSpPr/>
          <p:nvPr/>
        </p:nvSpPr>
        <p:spPr>
          <a:xfrm>
            <a:off x="6182130" y="1301927"/>
            <a:ext cx="2656500" cy="1376700"/>
          </a:xfrm>
          <a:prstGeom prst="rect">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exend"/>
              <a:ea typeface="Lexend"/>
              <a:cs typeface="Lexend"/>
              <a:sym typeface="Lexend"/>
            </a:endParaRPr>
          </a:p>
        </p:txBody>
      </p:sp>
      <p:sp>
        <p:nvSpPr>
          <p:cNvPr id="115" name="Google Shape;115;p9"/>
          <p:cNvSpPr/>
          <p:nvPr/>
        </p:nvSpPr>
        <p:spPr>
          <a:xfrm>
            <a:off x="6182130" y="2680069"/>
            <a:ext cx="2656500" cy="1376700"/>
          </a:xfrm>
          <a:prstGeom prst="rect">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exend"/>
              <a:ea typeface="Lexend"/>
              <a:cs typeface="Lexend"/>
              <a:sym typeface="Lexend"/>
            </a:endParaRPr>
          </a:p>
        </p:txBody>
      </p:sp>
      <p:sp>
        <p:nvSpPr>
          <p:cNvPr id="116" name="Google Shape;116;p9"/>
          <p:cNvSpPr txBox="1">
            <a:spLocks noGrp="1"/>
          </p:cNvSpPr>
          <p:nvPr>
            <p:ph type="subTitle" idx="17"/>
          </p:nvPr>
        </p:nvSpPr>
        <p:spPr>
          <a:xfrm>
            <a:off x="6164355" y="1264050"/>
            <a:ext cx="2472600" cy="543000"/>
          </a:xfrm>
          <a:prstGeom prst="rect">
            <a:avLst/>
          </a:prstGeom>
        </p:spPr>
        <p:txBody>
          <a:bodyPr spcFirstLastPara="1" wrap="square" lIns="91425" tIns="91425" rIns="91425" bIns="91425" anchor="t" anchorCtr="0">
            <a:noAutofit/>
          </a:bodyPr>
          <a:lstStyle>
            <a:lvl1pPr lvl="0">
              <a:spcBef>
                <a:spcPts val="0"/>
              </a:spcBef>
              <a:spcAft>
                <a:spcPts val="0"/>
              </a:spcAft>
              <a:buSzPts val="20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7" name="Google Shape;117;p9"/>
          <p:cNvSpPr txBox="1">
            <a:spLocks noGrp="1"/>
          </p:cNvSpPr>
          <p:nvPr>
            <p:ph type="body" idx="18"/>
          </p:nvPr>
        </p:nvSpPr>
        <p:spPr>
          <a:xfrm>
            <a:off x="6160825" y="1743763"/>
            <a:ext cx="2686800" cy="11289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a:lvl1pPr>
            <a:lvl2pPr marL="914400" lvl="1" indent="-304800">
              <a:spcBef>
                <a:spcPts val="0"/>
              </a:spcBef>
              <a:spcAft>
                <a:spcPts val="0"/>
              </a:spcAft>
              <a:buSzPts val="1200"/>
              <a:buChar char="○"/>
              <a:defRPr/>
            </a:lvl2pPr>
            <a:lvl3pPr marL="1371600" lvl="2" indent="-304800">
              <a:spcBef>
                <a:spcPts val="0"/>
              </a:spcBef>
              <a:spcAft>
                <a:spcPts val="0"/>
              </a:spcAft>
              <a:buSzPts val="1200"/>
              <a:buChar char="■"/>
              <a:defRPr/>
            </a:lvl3pPr>
            <a:lvl4pPr marL="1828800" lvl="3" indent="-304800">
              <a:spcBef>
                <a:spcPts val="0"/>
              </a:spcBef>
              <a:spcAft>
                <a:spcPts val="0"/>
              </a:spcAft>
              <a:buSzPts val="1200"/>
              <a:buChar char="●"/>
              <a:defRPr/>
            </a:lvl4pPr>
            <a:lvl5pPr marL="2286000" lvl="4" indent="-304800">
              <a:spcBef>
                <a:spcPts val="0"/>
              </a:spcBef>
              <a:spcAft>
                <a:spcPts val="0"/>
              </a:spcAft>
              <a:buSzPts val="1200"/>
              <a:buChar char="○"/>
              <a:defRPr/>
            </a:lvl5pPr>
            <a:lvl6pPr marL="2743200" lvl="5" indent="-304800">
              <a:spcBef>
                <a:spcPts val="0"/>
              </a:spcBef>
              <a:spcAft>
                <a:spcPts val="0"/>
              </a:spcAft>
              <a:buSzPts val="1200"/>
              <a:buChar char="■"/>
              <a:defRPr/>
            </a:lvl6pPr>
            <a:lvl7pPr marL="3200400" lvl="6" indent="-304800">
              <a:spcBef>
                <a:spcPts val="0"/>
              </a:spcBef>
              <a:spcAft>
                <a:spcPts val="0"/>
              </a:spcAft>
              <a:buSzPts val="1200"/>
              <a:buChar char="●"/>
              <a:defRPr/>
            </a:lvl7pPr>
            <a:lvl8pPr marL="3657600" lvl="7" indent="-304800">
              <a:spcBef>
                <a:spcPts val="0"/>
              </a:spcBef>
              <a:spcAft>
                <a:spcPts val="0"/>
              </a:spcAft>
              <a:buSzPts val="1200"/>
              <a:buChar char="○"/>
              <a:defRPr/>
            </a:lvl8pPr>
            <a:lvl9pPr marL="4114800" lvl="8" indent="-304800">
              <a:spcBef>
                <a:spcPts val="0"/>
              </a:spcBef>
              <a:spcAft>
                <a:spcPts val="0"/>
              </a:spcAft>
              <a:buSzPts val="1200"/>
              <a:buChar char="■"/>
              <a:defRPr/>
            </a:lvl9pPr>
          </a:lstStyle>
          <a:p>
            <a:endParaRPr/>
          </a:p>
        </p:txBody>
      </p:sp>
      <p:sp>
        <p:nvSpPr>
          <p:cNvPr id="118" name="Google Shape;118;p9"/>
          <p:cNvSpPr txBox="1">
            <a:spLocks noGrp="1"/>
          </p:cNvSpPr>
          <p:nvPr>
            <p:ph type="subTitle" idx="19"/>
          </p:nvPr>
        </p:nvSpPr>
        <p:spPr>
          <a:xfrm>
            <a:off x="6164657" y="2640406"/>
            <a:ext cx="2686800" cy="543000"/>
          </a:xfrm>
          <a:prstGeom prst="rect">
            <a:avLst/>
          </a:prstGeom>
        </p:spPr>
        <p:txBody>
          <a:bodyPr spcFirstLastPara="1" wrap="square" lIns="91425" tIns="91425" rIns="91425" bIns="91425" anchor="t" anchorCtr="0">
            <a:noAutofit/>
          </a:bodyPr>
          <a:lstStyle>
            <a:lvl1pPr lvl="0">
              <a:spcBef>
                <a:spcPts val="0"/>
              </a:spcBef>
              <a:spcAft>
                <a:spcPts val="0"/>
              </a:spcAft>
              <a:buSzPts val="20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9" name="Google Shape;119;p9"/>
          <p:cNvSpPr txBox="1">
            <a:spLocks noGrp="1"/>
          </p:cNvSpPr>
          <p:nvPr>
            <p:ph type="body" idx="20"/>
          </p:nvPr>
        </p:nvSpPr>
        <p:spPr>
          <a:xfrm>
            <a:off x="6160825" y="2978547"/>
            <a:ext cx="2686800" cy="11289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a:lvl1pPr>
            <a:lvl2pPr marL="914400" lvl="1" indent="-304800">
              <a:spcBef>
                <a:spcPts val="0"/>
              </a:spcBef>
              <a:spcAft>
                <a:spcPts val="0"/>
              </a:spcAft>
              <a:buSzPts val="1200"/>
              <a:buChar char="○"/>
              <a:defRPr/>
            </a:lvl2pPr>
            <a:lvl3pPr marL="1371600" lvl="2" indent="-304800">
              <a:spcBef>
                <a:spcPts val="0"/>
              </a:spcBef>
              <a:spcAft>
                <a:spcPts val="0"/>
              </a:spcAft>
              <a:buSzPts val="1200"/>
              <a:buChar char="■"/>
              <a:defRPr/>
            </a:lvl3pPr>
            <a:lvl4pPr marL="1828800" lvl="3" indent="-304800">
              <a:spcBef>
                <a:spcPts val="0"/>
              </a:spcBef>
              <a:spcAft>
                <a:spcPts val="0"/>
              </a:spcAft>
              <a:buSzPts val="1200"/>
              <a:buChar char="●"/>
              <a:defRPr/>
            </a:lvl4pPr>
            <a:lvl5pPr marL="2286000" lvl="4" indent="-304800">
              <a:spcBef>
                <a:spcPts val="0"/>
              </a:spcBef>
              <a:spcAft>
                <a:spcPts val="0"/>
              </a:spcAft>
              <a:buSzPts val="1200"/>
              <a:buChar char="○"/>
              <a:defRPr/>
            </a:lvl5pPr>
            <a:lvl6pPr marL="2743200" lvl="5" indent="-304800">
              <a:spcBef>
                <a:spcPts val="0"/>
              </a:spcBef>
              <a:spcAft>
                <a:spcPts val="0"/>
              </a:spcAft>
              <a:buSzPts val="1200"/>
              <a:buChar char="■"/>
              <a:defRPr/>
            </a:lvl6pPr>
            <a:lvl7pPr marL="3200400" lvl="6" indent="-304800">
              <a:spcBef>
                <a:spcPts val="0"/>
              </a:spcBef>
              <a:spcAft>
                <a:spcPts val="0"/>
              </a:spcAft>
              <a:buSzPts val="1200"/>
              <a:buChar char="●"/>
              <a:defRPr/>
            </a:lvl7pPr>
            <a:lvl8pPr marL="3657600" lvl="7" indent="-304800">
              <a:spcBef>
                <a:spcPts val="0"/>
              </a:spcBef>
              <a:spcAft>
                <a:spcPts val="0"/>
              </a:spcAft>
              <a:buSzPts val="1200"/>
              <a:buChar char="○"/>
              <a:defRPr/>
            </a:lvl8pPr>
            <a:lvl9pPr marL="4114800" lvl="8" indent="-304800">
              <a:spcBef>
                <a:spcPts val="0"/>
              </a:spcBef>
              <a:spcAft>
                <a:spcPts val="0"/>
              </a:spcAft>
              <a:buSzPts val="1200"/>
              <a:buChar char="■"/>
              <a:defRPr/>
            </a:lvl9pPr>
          </a:lstStyle>
          <a:p>
            <a:endParaRPr/>
          </a:p>
        </p:txBody>
      </p:sp>
      <p:sp>
        <p:nvSpPr>
          <p:cNvPr id="120" name="Google Shape;120;p9"/>
          <p:cNvSpPr/>
          <p:nvPr/>
        </p:nvSpPr>
        <p:spPr>
          <a:xfrm>
            <a:off x="8345421" y="287925"/>
            <a:ext cx="489000" cy="502500"/>
          </a:xfrm>
          <a:prstGeom prst="rect">
            <a:avLst/>
          </a:pr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exend"/>
              <a:ea typeface="Lexend"/>
              <a:cs typeface="Lexend"/>
              <a:sym typeface="Lexend"/>
            </a:endParaRPr>
          </a:p>
        </p:txBody>
      </p:sp>
      <p:sp>
        <p:nvSpPr>
          <p:cNvPr id="121" name="Google Shape;121;p9"/>
          <p:cNvSpPr txBox="1">
            <a:spLocks noGrp="1"/>
          </p:cNvSpPr>
          <p:nvPr>
            <p:ph type="sldNum" idx="12"/>
          </p:nvPr>
        </p:nvSpPr>
        <p:spPr>
          <a:xfrm>
            <a:off x="8333701" y="298859"/>
            <a:ext cx="489000" cy="502500"/>
          </a:xfrm>
          <a:prstGeom prst="rect">
            <a:avLst/>
          </a:prstGeom>
        </p:spPr>
        <p:txBody>
          <a:bodyPr spcFirstLastPara="1" wrap="square" lIns="91425" tIns="91425" rIns="91425" bIns="91425" anchor="ctr" anchorCtr="0">
            <a:noAutofit/>
          </a:bodyPr>
          <a:lstStyle>
            <a:lvl1pPr lvl="0">
              <a:buNone/>
              <a:defRPr>
                <a:solidFill>
                  <a:schemeClr val="dk1"/>
                </a:solidFill>
              </a:defRPr>
            </a:lvl1pPr>
            <a:lvl2pPr lvl="1">
              <a:buNone/>
              <a:defRPr>
                <a:solidFill>
                  <a:schemeClr val="dk1"/>
                </a:solidFill>
              </a:defRPr>
            </a:lvl2pPr>
            <a:lvl3pPr lvl="2">
              <a:buNone/>
              <a:defRPr>
                <a:solidFill>
                  <a:schemeClr val="dk1"/>
                </a:solidFill>
              </a:defRPr>
            </a:lvl3pPr>
            <a:lvl4pPr lvl="3">
              <a:buNone/>
              <a:defRPr>
                <a:solidFill>
                  <a:schemeClr val="dk1"/>
                </a:solidFill>
              </a:defRPr>
            </a:lvl4pPr>
            <a:lvl5pPr lvl="4">
              <a:buNone/>
              <a:defRPr>
                <a:solidFill>
                  <a:schemeClr val="dk1"/>
                </a:solidFill>
              </a:defRPr>
            </a:lvl5pPr>
            <a:lvl6pPr lvl="5">
              <a:buNone/>
              <a:defRPr>
                <a:solidFill>
                  <a:schemeClr val="dk1"/>
                </a:solidFill>
              </a:defRPr>
            </a:lvl6pPr>
            <a:lvl7pPr lvl="6">
              <a:buNone/>
              <a:defRPr>
                <a:solidFill>
                  <a:schemeClr val="dk1"/>
                </a:solidFill>
              </a:defRPr>
            </a:lvl7pPr>
            <a:lvl8pPr lvl="7">
              <a:buNone/>
              <a:defRPr>
                <a:solidFill>
                  <a:schemeClr val="dk1"/>
                </a:solidFill>
              </a:defRPr>
            </a:lvl8pPr>
            <a:lvl9pPr lvl="8">
              <a:buNone/>
              <a:defRPr>
                <a:solidFill>
                  <a:schemeClr val="dk1"/>
                </a:solidFill>
              </a:defRPr>
            </a:lvl9pPr>
          </a:lstStyle>
          <a:p>
            <a:pPr marL="0" lvl="0" indent="0" algn="ctr" rtl="0">
              <a:spcBef>
                <a:spcPts val="0"/>
              </a:spcBef>
              <a:spcAft>
                <a:spcPts val="0"/>
              </a:spcAft>
              <a:buNone/>
            </a:pPr>
            <a:fld id="{00000000-1234-1234-1234-123412341234}" type="slidenum">
              <a:rPr lang="en"/>
              <a:t>‹#›</a:t>
            </a:fld>
            <a:endParaRPr/>
          </a:p>
        </p:txBody>
      </p:sp>
      <p:sp>
        <p:nvSpPr>
          <p:cNvPr id="122" name="Google Shape;122;p9"/>
          <p:cNvSpPr/>
          <p:nvPr/>
        </p:nvSpPr>
        <p:spPr>
          <a:xfrm>
            <a:off x="298300" y="301050"/>
            <a:ext cx="5670900" cy="606600"/>
          </a:xfrm>
          <a:prstGeom prst="rect">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exend"/>
              <a:ea typeface="Lexend"/>
              <a:cs typeface="Lexend"/>
              <a:sym typeface="Lexend"/>
            </a:endParaRPr>
          </a:p>
        </p:txBody>
      </p:sp>
      <p:sp>
        <p:nvSpPr>
          <p:cNvPr id="123" name="Google Shape;123;p9"/>
          <p:cNvSpPr txBox="1">
            <a:spLocks noGrp="1"/>
          </p:cNvSpPr>
          <p:nvPr>
            <p:ph type="title"/>
          </p:nvPr>
        </p:nvSpPr>
        <p:spPr>
          <a:xfrm>
            <a:off x="279185" y="338025"/>
            <a:ext cx="5562300" cy="675300"/>
          </a:xfrm>
          <a:prstGeom prst="rect">
            <a:avLst/>
          </a:prstGeom>
        </p:spPr>
        <p:txBody>
          <a:bodyPr spcFirstLastPara="1" wrap="square" lIns="91425" tIns="91425" rIns="91425" bIns="91425" anchor="t" anchorCtr="0">
            <a:normAutofit/>
          </a:bodyPr>
          <a:lstStyle>
            <a:lvl1pPr lvl="0">
              <a:spcBef>
                <a:spcPts val="0"/>
              </a:spcBef>
              <a:spcAft>
                <a:spcPts val="0"/>
              </a:spcAft>
              <a:buSzPts val="34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ravel Details">
  <p:cSld name="TITLE_3_1_1_1_1_1_1_1">
    <p:spTree>
      <p:nvGrpSpPr>
        <p:cNvPr id="1" name="Shape 124"/>
        <p:cNvGrpSpPr/>
        <p:nvPr/>
      </p:nvGrpSpPr>
      <p:grpSpPr>
        <a:xfrm>
          <a:off x="0" y="0"/>
          <a:ext cx="0" cy="0"/>
          <a:chOff x="0" y="0"/>
          <a:chExt cx="0" cy="0"/>
        </a:xfrm>
      </p:grpSpPr>
      <p:sp>
        <p:nvSpPr>
          <p:cNvPr id="125" name="Google Shape;125;p10"/>
          <p:cNvSpPr/>
          <p:nvPr/>
        </p:nvSpPr>
        <p:spPr>
          <a:xfrm>
            <a:off x="298300" y="301050"/>
            <a:ext cx="3534000" cy="606600"/>
          </a:xfrm>
          <a:prstGeom prst="rect">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exend"/>
              <a:ea typeface="Lexend"/>
              <a:cs typeface="Lexend"/>
              <a:sym typeface="Lexend"/>
            </a:endParaRPr>
          </a:p>
        </p:txBody>
      </p:sp>
      <p:sp>
        <p:nvSpPr>
          <p:cNvPr id="126" name="Google Shape;126;p10"/>
          <p:cNvSpPr txBox="1">
            <a:spLocks noGrp="1"/>
          </p:cNvSpPr>
          <p:nvPr>
            <p:ph type="title"/>
          </p:nvPr>
        </p:nvSpPr>
        <p:spPr>
          <a:xfrm>
            <a:off x="279178" y="338025"/>
            <a:ext cx="3537900" cy="675300"/>
          </a:xfrm>
          <a:prstGeom prst="rect">
            <a:avLst/>
          </a:prstGeom>
        </p:spPr>
        <p:txBody>
          <a:bodyPr spcFirstLastPara="1" wrap="square" lIns="91425" tIns="91425" rIns="91425" bIns="91425" anchor="t" anchorCtr="0">
            <a:normAutofit/>
          </a:bodyPr>
          <a:lstStyle>
            <a:lvl1pPr lvl="0">
              <a:spcBef>
                <a:spcPts val="0"/>
              </a:spcBef>
              <a:spcAft>
                <a:spcPts val="0"/>
              </a:spcAft>
              <a:buSzPts val="34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27" name="Google Shape;127;p10"/>
          <p:cNvSpPr>
            <a:spLocks noGrp="1"/>
          </p:cNvSpPr>
          <p:nvPr>
            <p:ph type="pic" idx="2"/>
          </p:nvPr>
        </p:nvSpPr>
        <p:spPr>
          <a:xfrm>
            <a:off x="3836145" y="1334531"/>
            <a:ext cx="1488300" cy="1557900"/>
          </a:xfrm>
          <a:prstGeom prst="rect">
            <a:avLst/>
          </a:prstGeom>
          <a:noFill/>
          <a:ln w="19050" cap="flat" cmpd="sng">
            <a:solidFill>
              <a:schemeClr val="dk1"/>
            </a:solidFill>
            <a:prstDash val="solid"/>
            <a:round/>
            <a:headEnd type="none" w="sm" len="sm"/>
            <a:tailEnd type="none" w="sm" len="sm"/>
          </a:ln>
        </p:spPr>
      </p:sp>
      <p:sp>
        <p:nvSpPr>
          <p:cNvPr id="128" name="Google Shape;128;p10"/>
          <p:cNvSpPr>
            <a:spLocks noGrp="1"/>
          </p:cNvSpPr>
          <p:nvPr>
            <p:ph type="pic" idx="3"/>
          </p:nvPr>
        </p:nvSpPr>
        <p:spPr>
          <a:xfrm>
            <a:off x="3836145" y="2892484"/>
            <a:ext cx="1488300" cy="1557900"/>
          </a:xfrm>
          <a:prstGeom prst="rect">
            <a:avLst/>
          </a:prstGeom>
          <a:noFill/>
          <a:ln w="19050" cap="flat" cmpd="sng">
            <a:solidFill>
              <a:schemeClr val="dk1"/>
            </a:solidFill>
            <a:prstDash val="solid"/>
            <a:round/>
            <a:headEnd type="none" w="sm" len="sm"/>
            <a:tailEnd type="none" w="sm" len="sm"/>
          </a:ln>
        </p:spPr>
      </p:sp>
      <p:sp>
        <p:nvSpPr>
          <p:cNvPr id="129" name="Google Shape;129;p10"/>
          <p:cNvSpPr/>
          <p:nvPr/>
        </p:nvSpPr>
        <p:spPr>
          <a:xfrm>
            <a:off x="5324404" y="2374069"/>
            <a:ext cx="2480100" cy="2086200"/>
          </a:xfrm>
          <a:prstGeom prst="rect">
            <a:avLst/>
          </a:pr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exend"/>
              <a:ea typeface="Lexend"/>
              <a:cs typeface="Lexend"/>
              <a:sym typeface="Lexend"/>
            </a:endParaRPr>
          </a:p>
        </p:txBody>
      </p:sp>
      <p:sp>
        <p:nvSpPr>
          <p:cNvPr id="130" name="Google Shape;130;p10"/>
          <p:cNvSpPr txBox="1">
            <a:spLocks noGrp="1"/>
          </p:cNvSpPr>
          <p:nvPr>
            <p:ph type="body" idx="1"/>
          </p:nvPr>
        </p:nvSpPr>
        <p:spPr>
          <a:xfrm>
            <a:off x="5321031" y="2388890"/>
            <a:ext cx="2480100" cy="20616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a:lvl1pPr>
            <a:lvl2pPr marL="914400" lvl="1" indent="-304800">
              <a:spcBef>
                <a:spcPts val="0"/>
              </a:spcBef>
              <a:spcAft>
                <a:spcPts val="0"/>
              </a:spcAft>
              <a:buSzPts val="1200"/>
              <a:buChar char="○"/>
              <a:defRPr/>
            </a:lvl2pPr>
            <a:lvl3pPr marL="1371600" lvl="2" indent="-304800">
              <a:spcBef>
                <a:spcPts val="0"/>
              </a:spcBef>
              <a:spcAft>
                <a:spcPts val="0"/>
              </a:spcAft>
              <a:buSzPts val="1200"/>
              <a:buChar char="■"/>
              <a:defRPr/>
            </a:lvl3pPr>
            <a:lvl4pPr marL="1828800" lvl="3" indent="-304800">
              <a:spcBef>
                <a:spcPts val="0"/>
              </a:spcBef>
              <a:spcAft>
                <a:spcPts val="0"/>
              </a:spcAft>
              <a:buSzPts val="1200"/>
              <a:buChar char="●"/>
              <a:defRPr/>
            </a:lvl4pPr>
            <a:lvl5pPr marL="2286000" lvl="4" indent="-304800">
              <a:spcBef>
                <a:spcPts val="0"/>
              </a:spcBef>
              <a:spcAft>
                <a:spcPts val="0"/>
              </a:spcAft>
              <a:buSzPts val="1200"/>
              <a:buChar char="○"/>
              <a:defRPr/>
            </a:lvl5pPr>
            <a:lvl6pPr marL="2743200" lvl="5" indent="-304800">
              <a:spcBef>
                <a:spcPts val="0"/>
              </a:spcBef>
              <a:spcAft>
                <a:spcPts val="0"/>
              </a:spcAft>
              <a:buSzPts val="1200"/>
              <a:buChar char="■"/>
              <a:defRPr/>
            </a:lvl6pPr>
            <a:lvl7pPr marL="3200400" lvl="6" indent="-304800">
              <a:spcBef>
                <a:spcPts val="0"/>
              </a:spcBef>
              <a:spcAft>
                <a:spcPts val="0"/>
              </a:spcAft>
              <a:buSzPts val="1200"/>
              <a:buChar char="●"/>
              <a:defRPr/>
            </a:lvl7pPr>
            <a:lvl8pPr marL="3657600" lvl="7" indent="-304800">
              <a:spcBef>
                <a:spcPts val="0"/>
              </a:spcBef>
              <a:spcAft>
                <a:spcPts val="0"/>
              </a:spcAft>
              <a:buSzPts val="1200"/>
              <a:buChar char="○"/>
              <a:defRPr/>
            </a:lvl8pPr>
            <a:lvl9pPr marL="4114800" lvl="8" indent="-304800">
              <a:spcBef>
                <a:spcPts val="0"/>
              </a:spcBef>
              <a:spcAft>
                <a:spcPts val="0"/>
              </a:spcAft>
              <a:buSzPts val="1200"/>
              <a:buChar char="■"/>
              <a:defRPr/>
            </a:lvl9pPr>
          </a:lstStyle>
          <a:p>
            <a:endParaRPr/>
          </a:p>
        </p:txBody>
      </p:sp>
      <p:sp>
        <p:nvSpPr>
          <p:cNvPr id="131" name="Google Shape;131;p10"/>
          <p:cNvSpPr/>
          <p:nvPr/>
        </p:nvSpPr>
        <p:spPr>
          <a:xfrm>
            <a:off x="5324434" y="790425"/>
            <a:ext cx="3021000" cy="1584600"/>
          </a:xfrm>
          <a:prstGeom prst="rect">
            <a:avLst/>
          </a:pr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exend"/>
              <a:ea typeface="Lexend"/>
              <a:cs typeface="Lexend"/>
              <a:sym typeface="Lexend"/>
            </a:endParaRPr>
          </a:p>
        </p:txBody>
      </p:sp>
      <p:sp>
        <p:nvSpPr>
          <p:cNvPr id="132" name="Google Shape;132;p10"/>
          <p:cNvSpPr/>
          <p:nvPr/>
        </p:nvSpPr>
        <p:spPr>
          <a:xfrm>
            <a:off x="842990" y="908254"/>
            <a:ext cx="2989200" cy="2589600"/>
          </a:xfrm>
          <a:prstGeom prst="rect">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exend"/>
              <a:ea typeface="Lexend"/>
              <a:cs typeface="Lexend"/>
              <a:sym typeface="Lexend"/>
            </a:endParaRPr>
          </a:p>
        </p:txBody>
      </p:sp>
      <p:sp>
        <p:nvSpPr>
          <p:cNvPr id="133" name="Google Shape;133;p10"/>
          <p:cNvSpPr txBox="1">
            <a:spLocks noGrp="1"/>
          </p:cNvSpPr>
          <p:nvPr>
            <p:ph type="body" idx="4"/>
          </p:nvPr>
        </p:nvSpPr>
        <p:spPr>
          <a:xfrm>
            <a:off x="866096" y="1255168"/>
            <a:ext cx="2951100" cy="22269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a:lvl1pPr>
            <a:lvl2pPr marL="914400" lvl="1" indent="-304800">
              <a:spcBef>
                <a:spcPts val="0"/>
              </a:spcBef>
              <a:spcAft>
                <a:spcPts val="0"/>
              </a:spcAft>
              <a:buSzPts val="1200"/>
              <a:buChar char="○"/>
              <a:defRPr/>
            </a:lvl2pPr>
            <a:lvl3pPr marL="1371600" lvl="2" indent="-304800">
              <a:spcBef>
                <a:spcPts val="0"/>
              </a:spcBef>
              <a:spcAft>
                <a:spcPts val="0"/>
              </a:spcAft>
              <a:buSzPts val="1200"/>
              <a:buChar char="■"/>
              <a:defRPr/>
            </a:lvl3pPr>
            <a:lvl4pPr marL="1828800" lvl="3" indent="-304800">
              <a:spcBef>
                <a:spcPts val="0"/>
              </a:spcBef>
              <a:spcAft>
                <a:spcPts val="0"/>
              </a:spcAft>
              <a:buSzPts val="1200"/>
              <a:buChar char="●"/>
              <a:defRPr/>
            </a:lvl4pPr>
            <a:lvl5pPr marL="2286000" lvl="4" indent="-304800">
              <a:spcBef>
                <a:spcPts val="0"/>
              </a:spcBef>
              <a:spcAft>
                <a:spcPts val="0"/>
              </a:spcAft>
              <a:buSzPts val="1200"/>
              <a:buChar char="○"/>
              <a:defRPr/>
            </a:lvl5pPr>
            <a:lvl6pPr marL="2743200" lvl="5" indent="-304800">
              <a:spcBef>
                <a:spcPts val="0"/>
              </a:spcBef>
              <a:spcAft>
                <a:spcPts val="0"/>
              </a:spcAft>
              <a:buSzPts val="1200"/>
              <a:buChar char="■"/>
              <a:defRPr/>
            </a:lvl6pPr>
            <a:lvl7pPr marL="3200400" lvl="6" indent="-304800">
              <a:spcBef>
                <a:spcPts val="0"/>
              </a:spcBef>
              <a:spcAft>
                <a:spcPts val="0"/>
              </a:spcAft>
              <a:buSzPts val="1200"/>
              <a:buChar char="●"/>
              <a:defRPr/>
            </a:lvl7pPr>
            <a:lvl8pPr marL="3657600" lvl="7" indent="-304800">
              <a:spcBef>
                <a:spcPts val="0"/>
              </a:spcBef>
              <a:spcAft>
                <a:spcPts val="0"/>
              </a:spcAft>
              <a:buSzPts val="1200"/>
              <a:buChar char="○"/>
              <a:defRPr/>
            </a:lvl8pPr>
            <a:lvl9pPr marL="4114800" lvl="8" indent="-304800">
              <a:spcBef>
                <a:spcPts val="0"/>
              </a:spcBef>
              <a:spcAft>
                <a:spcPts val="0"/>
              </a:spcAft>
              <a:buSzPts val="1200"/>
              <a:buChar char="■"/>
              <a:defRPr/>
            </a:lvl9pPr>
          </a:lstStyle>
          <a:p>
            <a:endParaRPr/>
          </a:p>
        </p:txBody>
      </p:sp>
      <p:sp>
        <p:nvSpPr>
          <p:cNvPr id="134" name="Google Shape;134;p10"/>
          <p:cNvSpPr txBox="1">
            <a:spLocks noGrp="1"/>
          </p:cNvSpPr>
          <p:nvPr>
            <p:ph type="body" idx="5"/>
          </p:nvPr>
        </p:nvSpPr>
        <p:spPr>
          <a:xfrm>
            <a:off x="5321025" y="801853"/>
            <a:ext cx="3016500" cy="15846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a:lvl1pPr>
            <a:lvl2pPr marL="914400" lvl="1" indent="-304800">
              <a:spcBef>
                <a:spcPts val="0"/>
              </a:spcBef>
              <a:spcAft>
                <a:spcPts val="0"/>
              </a:spcAft>
              <a:buSzPts val="1200"/>
              <a:buChar char="○"/>
              <a:defRPr/>
            </a:lvl2pPr>
            <a:lvl3pPr marL="1371600" lvl="2" indent="-304800">
              <a:spcBef>
                <a:spcPts val="0"/>
              </a:spcBef>
              <a:spcAft>
                <a:spcPts val="0"/>
              </a:spcAft>
              <a:buSzPts val="1200"/>
              <a:buChar char="■"/>
              <a:defRPr/>
            </a:lvl3pPr>
            <a:lvl4pPr marL="1828800" lvl="3" indent="-304800">
              <a:spcBef>
                <a:spcPts val="0"/>
              </a:spcBef>
              <a:spcAft>
                <a:spcPts val="0"/>
              </a:spcAft>
              <a:buSzPts val="1200"/>
              <a:buChar char="●"/>
              <a:defRPr/>
            </a:lvl4pPr>
            <a:lvl5pPr marL="2286000" lvl="4" indent="-304800">
              <a:spcBef>
                <a:spcPts val="0"/>
              </a:spcBef>
              <a:spcAft>
                <a:spcPts val="0"/>
              </a:spcAft>
              <a:buSzPts val="1200"/>
              <a:buChar char="○"/>
              <a:defRPr/>
            </a:lvl5pPr>
            <a:lvl6pPr marL="2743200" lvl="5" indent="-304800">
              <a:spcBef>
                <a:spcPts val="0"/>
              </a:spcBef>
              <a:spcAft>
                <a:spcPts val="0"/>
              </a:spcAft>
              <a:buSzPts val="1200"/>
              <a:buChar char="■"/>
              <a:defRPr/>
            </a:lvl6pPr>
            <a:lvl7pPr marL="3200400" lvl="6" indent="-304800">
              <a:spcBef>
                <a:spcPts val="0"/>
              </a:spcBef>
              <a:spcAft>
                <a:spcPts val="0"/>
              </a:spcAft>
              <a:buSzPts val="1200"/>
              <a:buChar char="●"/>
              <a:defRPr/>
            </a:lvl7pPr>
            <a:lvl8pPr marL="3657600" lvl="7" indent="-304800">
              <a:spcBef>
                <a:spcPts val="0"/>
              </a:spcBef>
              <a:spcAft>
                <a:spcPts val="0"/>
              </a:spcAft>
              <a:buSzPts val="1200"/>
              <a:buChar char="○"/>
              <a:defRPr/>
            </a:lvl8pPr>
            <a:lvl9pPr marL="4114800" lvl="8" indent="-304800">
              <a:spcBef>
                <a:spcPts val="0"/>
              </a:spcBef>
              <a:spcAft>
                <a:spcPts val="0"/>
              </a:spcAft>
              <a:buSzPts val="1200"/>
              <a:buChar char="■"/>
              <a:defRPr/>
            </a:lvl9pPr>
          </a:lstStyle>
          <a:p>
            <a:endParaRPr/>
          </a:p>
        </p:txBody>
      </p:sp>
      <p:sp>
        <p:nvSpPr>
          <p:cNvPr id="135" name="Google Shape;135;p10"/>
          <p:cNvSpPr txBox="1">
            <a:spLocks noGrp="1"/>
          </p:cNvSpPr>
          <p:nvPr>
            <p:ph type="subTitle" idx="6"/>
          </p:nvPr>
        </p:nvSpPr>
        <p:spPr>
          <a:xfrm>
            <a:off x="854800" y="922100"/>
            <a:ext cx="2951100" cy="557700"/>
          </a:xfrm>
          <a:prstGeom prst="rect">
            <a:avLst/>
          </a:prstGeom>
        </p:spPr>
        <p:txBody>
          <a:bodyPr spcFirstLastPara="1" wrap="square" lIns="91425" tIns="91425" rIns="91425" bIns="91425" anchor="t" anchorCtr="0">
            <a:noAutofit/>
          </a:bodyPr>
          <a:lstStyle>
            <a:lvl1pPr lvl="0">
              <a:spcBef>
                <a:spcPts val="0"/>
              </a:spcBef>
              <a:spcAft>
                <a:spcPts val="0"/>
              </a:spcAft>
              <a:buSzPts val="20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6" name="Google Shape;136;p10"/>
          <p:cNvSpPr/>
          <p:nvPr/>
        </p:nvSpPr>
        <p:spPr>
          <a:xfrm>
            <a:off x="8345421" y="287925"/>
            <a:ext cx="489000" cy="502500"/>
          </a:xfrm>
          <a:prstGeom prst="rect">
            <a:avLst/>
          </a:pr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exend"/>
              <a:ea typeface="Lexend"/>
              <a:cs typeface="Lexend"/>
              <a:sym typeface="Lexend"/>
            </a:endParaRPr>
          </a:p>
        </p:txBody>
      </p:sp>
      <p:sp>
        <p:nvSpPr>
          <p:cNvPr id="137" name="Google Shape;137;p10"/>
          <p:cNvSpPr txBox="1">
            <a:spLocks noGrp="1"/>
          </p:cNvSpPr>
          <p:nvPr>
            <p:ph type="sldNum" idx="12"/>
          </p:nvPr>
        </p:nvSpPr>
        <p:spPr>
          <a:xfrm>
            <a:off x="8333701" y="298859"/>
            <a:ext cx="489000" cy="502500"/>
          </a:xfrm>
          <a:prstGeom prst="rect">
            <a:avLst/>
          </a:prstGeom>
        </p:spPr>
        <p:txBody>
          <a:bodyPr spcFirstLastPara="1" wrap="square" lIns="91425" tIns="91425" rIns="91425" bIns="91425" anchor="ctr" anchorCtr="0">
            <a:noAutofit/>
          </a:bodyPr>
          <a:lstStyle>
            <a:lvl1pPr lvl="0">
              <a:buNone/>
              <a:defRPr>
                <a:solidFill>
                  <a:schemeClr val="dk1"/>
                </a:solidFill>
              </a:defRPr>
            </a:lvl1pPr>
            <a:lvl2pPr lvl="1">
              <a:buNone/>
              <a:defRPr>
                <a:solidFill>
                  <a:schemeClr val="dk1"/>
                </a:solidFill>
              </a:defRPr>
            </a:lvl2pPr>
            <a:lvl3pPr lvl="2">
              <a:buNone/>
              <a:defRPr>
                <a:solidFill>
                  <a:schemeClr val="dk1"/>
                </a:solidFill>
              </a:defRPr>
            </a:lvl3pPr>
            <a:lvl4pPr lvl="3">
              <a:buNone/>
              <a:defRPr>
                <a:solidFill>
                  <a:schemeClr val="dk1"/>
                </a:solidFill>
              </a:defRPr>
            </a:lvl4pPr>
            <a:lvl5pPr lvl="4">
              <a:buNone/>
              <a:defRPr>
                <a:solidFill>
                  <a:schemeClr val="dk1"/>
                </a:solidFill>
              </a:defRPr>
            </a:lvl5pPr>
            <a:lvl6pPr lvl="5">
              <a:buNone/>
              <a:defRPr>
                <a:solidFill>
                  <a:schemeClr val="dk1"/>
                </a:solidFill>
              </a:defRPr>
            </a:lvl6pPr>
            <a:lvl7pPr lvl="6">
              <a:buNone/>
              <a:defRPr>
                <a:solidFill>
                  <a:schemeClr val="dk1"/>
                </a:solidFill>
              </a:defRPr>
            </a:lvl7pPr>
            <a:lvl8pPr lvl="7">
              <a:buNone/>
              <a:defRPr>
                <a:solidFill>
                  <a:schemeClr val="dk1"/>
                </a:solidFill>
              </a:defRPr>
            </a:lvl8pPr>
            <a:lvl9pPr lvl="8">
              <a:buNone/>
              <a:defRPr>
                <a:solidFill>
                  <a:schemeClr val="dk1"/>
                </a:solidFill>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theme" Target="../theme/theme1.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nSpc>
                <a:spcPct val="80000"/>
              </a:lnSpc>
              <a:spcBef>
                <a:spcPts val="0"/>
              </a:spcBef>
              <a:spcAft>
                <a:spcPts val="0"/>
              </a:spcAft>
              <a:buClr>
                <a:schemeClr val="dk1"/>
              </a:buClr>
              <a:buSzPts val="3400"/>
              <a:buFont typeface="Lexend"/>
              <a:buNone/>
              <a:defRPr sz="3400">
                <a:solidFill>
                  <a:schemeClr val="dk1"/>
                </a:solidFill>
                <a:latin typeface="Lexend"/>
                <a:ea typeface="Lexend"/>
                <a:cs typeface="Lexend"/>
                <a:sym typeface="Lexend"/>
              </a:defRPr>
            </a:lvl1pPr>
            <a:lvl2pPr lvl="1">
              <a:spcBef>
                <a:spcPts val="0"/>
              </a:spcBef>
              <a:spcAft>
                <a:spcPts val="0"/>
              </a:spcAft>
              <a:buClr>
                <a:schemeClr val="dk1"/>
              </a:buClr>
              <a:buSzPts val="2800"/>
              <a:buFont typeface="Lexend"/>
              <a:buNone/>
              <a:defRPr sz="2800">
                <a:solidFill>
                  <a:schemeClr val="dk1"/>
                </a:solidFill>
                <a:latin typeface="Lexend"/>
                <a:ea typeface="Lexend"/>
                <a:cs typeface="Lexend"/>
                <a:sym typeface="Lexend"/>
              </a:defRPr>
            </a:lvl2pPr>
            <a:lvl3pPr lvl="2">
              <a:spcBef>
                <a:spcPts val="0"/>
              </a:spcBef>
              <a:spcAft>
                <a:spcPts val="0"/>
              </a:spcAft>
              <a:buClr>
                <a:schemeClr val="dk1"/>
              </a:buClr>
              <a:buSzPts val="2800"/>
              <a:buFont typeface="Lexend"/>
              <a:buNone/>
              <a:defRPr sz="2800">
                <a:solidFill>
                  <a:schemeClr val="dk1"/>
                </a:solidFill>
                <a:latin typeface="Lexend"/>
                <a:ea typeface="Lexend"/>
                <a:cs typeface="Lexend"/>
                <a:sym typeface="Lexend"/>
              </a:defRPr>
            </a:lvl3pPr>
            <a:lvl4pPr lvl="3">
              <a:spcBef>
                <a:spcPts val="0"/>
              </a:spcBef>
              <a:spcAft>
                <a:spcPts val="0"/>
              </a:spcAft>
              <a:buClr>
                <a:schemeClr val="dk1"/>
              </a:buClr>
              <a:buSzPts val="2800"/>
              <a:buFont typeface="Lexend"/>
              <a:buNone/>
              <a:defRPr sz="2800">
                <a:solidFill>
                  <a:schemeClr val="dk1"/>
                </a:solidFill>
                <a:latin typeface="Lexend"/>
                <a:ea typeface="Lexend"/>
                <a:cs typeface="Lexend"/>
                <a:sym typeface="Lexend"/>
              </a:defRPr>
            </a:lvl4pPr>
            <a:lvl5pPr lvl="4">
              <a:spcBef>
                <a:spcPts val="0"/>
              </a:spcBef>
              <a:spcAft>
                <a:spcPts val="0"/>
              </a:spcAft>
              <a:buClr>
                <a:schemeClr val="dk1"/>
              </a:buClr>
              <a:buSzPts val="2800"/>
              <a:buFont typeface="Lexend"/>
              <a:buNone/>
              <a:defRPr sz="2800">
                <a:solidFill>
                  <a:schemeClr val="dk1"/>
                </a:solidFill>
                <a:latin typeface="Lexend"/>
                <a:ea typeface="Lexend"/>
                <a:cs typeface="Lexend"/>
                <a:sym typeface="Lexend"/>
              </a:defRPr>
            </a:lvl5pPr>
            <a:lvl6pPr lvl="5">
              <a:spcBef>
                <a:spcPts val="0"/>
              </a:spcBef>
              <a:spcAft>
                <a:spcPts val="0"/>
              </a:spcAft>
              <a:buClr>
                <a:schemeClr val="dk1"/>
              </a:buClr>
              <a:buSzPts val="2800"/>
              <a:buFont typeface="Lexend"/>
              <a:buNone/>
              <a:defRPr sz="2800">
                <a:solidFill>
                  <a:schemeClr val="dk1"/>
                </a:solidFill>
                <a:latin typeface="Lexend"/>
                <a:ea typeface="Lexend"/>
                <a:cs typeface="Lexend"/>
                <a:sym typeface="Lexend"/>
              </a:defRPr>
            </a:lvl6pPr>
            <a:lvl7pPr lvl="6">
              <a:spcBef>
                <a:spcPts val="0"/>
              </a:spcBef>
              <a:spcAft>
                <a:spcPts val="0"/>
              </a:spcAft>
              <a:buClr>
                <a:schemeClr val="dk1"/>
              </a:buClr>
              <a:buSzPts val="2800"/>
              <a:buFont typeface="Lexend"/>
              <a:buNone/>
              <a:defRPr sz="2800">
                <a:solidFill>
                  <a:schemeClr val="dk1"/>
                </a:solidFill>
                <a:latin typeface="Lexend"/>
                <a:ea typeface="Lexend"/>
                <a:cs typeface="Lexend"/>
                <a:sym typeface="Lexend"/>
              </a:defRPr>
            </a:lvl7pPr>
            <a:lvl8pPr lvl="7">
              <a:spcBef>
                <a:spcPts val="0"/>
              </a:spcBef>
              <a:spcAft>
                <a:spcPts val="0"/>
              </a:spcAft>
              <a:buClr>
                <a:schemeClr val="dk1"/>
              </a:buClr>
              <a:buSzPts val="2800"/>
              <a:buFont typeface="Lexend"/>
              <a:buNone/>
              <a:defRPr sz="2800">
                <a:solidFill>
                  <a:schemeClr val="dk1"/>
                </a:solidFill>
                <a:latin typeface="Lexend"/>
                <a:ea typeface="Lexend"/>
                <a:cs typeface="Lexend"/>
                <a:sym typeface="Lexend"/>
              </a:defRPr>
            </a:lvl8pPr>
            <a:lvl9pPr lvl="8">
              <a:spcBef>
                <a:spcPts val="0"/>
              </a:spcBef>
              <a:spcAft>
                <a:spcPts val="0"/>
              </a:spcAft>
              <a:buClr>
                <a:schemeClr val="dk1"/>
              </a:buClr>
              <a:buSzPts val="2800"/>
              <a:buFont typeface="Lexend"/>
              <a:buNone/>
              <a:defRPr sz="2800">
                <a:solidFill>
                  <a:schemeClr val="dk1"/>
                </a:solidFill>
                <a:latin typeface="Lexend"/>
                <a:ea typeface="Lexend"/>
                <a:cs typeface="Lexend"/>
                <a:sym typeface="Lexend"/>
              </a:defRPr>
            </a:lvl9pPr>
          </a:lstStyle>
          <a:p>
            <a:endParaRPr/>
          </a:p>
        </p:txBody>
      </p:sp>
      <p:sp>
        <p:nvSpPr>
          <p:cNvPr id="7" name="Google Shape;7;p1"/>
          <p:cNvSpPr txBox="1">
            <a:spLocks noGrp="1"/>
          </p:cNvSpPr>
          <p:nvPr>
            <p:ph type="sldNum" idx="12"/>
          </p:nvPr>
        </p:nvSpPr>
        <p:spPr>
          <a:xfrm>
            <a:off x="8500700" y="114300"/>
            <a:ext cx="528900" cy="543300"/>
          </a:xfrm>
          <a:prstGeom prst="rect">
            <a:avLst/>
          </a:prstGeom>
          <a:noFill/>
          <a:ln>
            <a:noFill/>
          </a:ln>
        </p:spPr>
        <p:txBody>
          <a:bodyPr spcFirstLastPara="1" wrap="square" lIns="91425" tIns="91425" rIns="91425" bIns="91425" anchor="ctr" anchorCtr="0">
            <a:noAutofit/>
          </a:bodyPr>
          <a:lstStyle>
            <a:lvl1pPr lvl="0" algn="ctr">
              <a:buNone/>
              <a:defRPr>
                <a:solidFill>
                  <a:schemeClr val="dk2"/>
                </a:solidFill>
                <a:latin typeface="Lexend SemiBold"/>
                <a:ea typeface="Lexend SemiBold"/>
                <a:cs typeface="Lexend SemiBold"/>
                <a:sym typeface="Lexend SemiBold"/>
              </a:defRPr>
            </a:lvl1pPr>
            <a:lvl2pPr lvl="1" algn="ctr">
              <a:buNone/>
              <a:defRPr>
                <a:solidFill>
                  <a:schemeClr val="dk2"/>
                </a:solidFill>
                <a:latin typeface="Lexend SemiBold"/>
                <a:ea typeface="Lexend SemiBold"/>
                <a:cs typeface="Lexend SemiBold"/>
                <a:sym typeface="Lexend SemiBold"/>
              </a:defRPr>
            </a:lvl2pPr>
            <a:lvl3pPr lvl="2" algn="ctr">
              <a:buNone/>
              <a:defRPr>
                <a:solidFill>
                  <a:schemeClr val="dk2"/>
                </a:solidFill>
                <a:latin typeface="Lexend SemiBold"/>
                <a:ea typeface="Lexend SemiBold"/>
                <a:cs typeface="Lexend SemiBold"/>
                <a:sym typeface="Lexend SemiBold"/>
              </a:defRPr>
            </a:lvl3pPr>
            <a:lvl4pPr lvl="3" algn="ctr">
              <a:buNone/>
              <a:defRPr>
                <a:solidFill>
                  <a:schemeClr val="dk2"/>
                </a:solidFill>
                <a:latin typeface="Lexend SemiBold"/>
                <a:ea typeface="Lexend SemiBold"/>
                <a:cs typeface="Lexend SemiBold"/>
                <a:sym typeface="Lexend SemiBold"/>
              </a:defRPr>
            </a:lvl4pPr>
            <a:lvl5pPr lvl="4" algn="ctr">
              <a:buNone/>
              <a:defRPr>
                <a:solidFill>
                  <a:schemeClr val="dk2"/>
                </a:solidFill>
                <a:latin typeface="Lexend SemiBold"/>
                <a:ea typeface="Lexend SemiBold"/>
                <a:cs typeface="Lexend SemiBold"/>
                <a:sym typeface="Lexend SemiBold"/>
              </a:defRPr>
            </a:lvl5pPr>
            <a:lvl6pPr lvl="5" algn="ctr">
              <a:buNone/>
              <a:defRPr>
                <a:solidFill>
                  <a:schemeClr val="dk2"/>
                </a:solidFill>
                <a:latin typeface="Lexend SemiBold"/>
                <a:ea typeface="Lexend SemiBold"/>
                <a:cs typeface="Lexend SemiBold"/>
                <a:sym typeface="Lexend SemiBold"/>
              </a:defRPr>
            </a:lvl6pPr>
            <a:lvl7pPr lvl="6" algn="ctr">
              <a:buNone/>
              <a:defRPr>
                <a:solidFill>
                  <a:schemeClr val="dk2"/>
                </a:solidFill>
                <a:latin typeface="Lexend SemiBold"/>
                <a:ea typeface="Lexend SemiBold"/>
                <a:cs typeface="Lexend SemiBold"/>
                <a:sym typeface="Lexend SemiBold"/>
              </a:defRPr>
            </a:lvl7pPr>
            <a:lvl8pPr lvl="7" algn="ctr">
              <a:buNone/>
              <a:defRPr>
                <a:solidFill>
                  <a:schemeClr val="dk2"/>
                </a:solidFill>
                <a:latin typeface="Lexend SemiBold"/>
                <a:ea typeface="Lexend SemiBold"/>
                <a:cs typeface="Lexend SemiBold"/>
                <a:sym typeface="Lexend SemiBold"/>
              </a:defRPr>
            </a:lvl8pPr>
            <a:lvl9pPr lvl="8" algn="ctr">
              <a:buNone/>
              <a:defRPr>
                <a:solidFill>
                  <a:schemeClr val="dk2"/>
                </a:solidFill>
                <a:latin typeface="Lexend SemiBold"/>
                <a:ea typeface="Lexend SemiBold"/>
                <a:cs typeface="Lexend SemiBold"/>
                <a:sym typeface="Lexend SemiBold"/>
              </a:defRPr>
            </a:lvl9pPr>
          </a:lstStyle>
          <a:p>
            <a:pPr marL="0" lvl="0" indent="0" algn="ctr" rtl="0">
              <a:spcBef>
                <a:spcPts val="0"/>
              </a:spcBef>
              <a:spcAft>
                <a:spcPts val="0"/>
              </a:spcAft>
              <a:buNone/>
            </a:pPr>
            <a:fld id="{00000000-1234-1234-1234-123412341234}" type="slidenum">
              <a:rPr lang="en"/>
              <a:t>‹#›</a:t>
            </a:fld>
            <a:endParaRPr/>
          </a:p>
        </p:txBody>
      </p:sp>
      <p:sp>
        <p:nvSpPr>
          <p:cNvPr id="8" name="Google Shape;8;p1"/>
          <p:cNvSpPr txBox="1">
            <a:spLocks noGrp="1"/>
          </p:cNvSpPr>
          <p:nvPr>
            <p:ph type="body" idx="1"/>
          </p:nvPr>
        </p:nvSpPr>
        <p:spPr>
          <a:xfrm>
            <a:off x="2614575" y="2355900"/>
            <a:ext cx="5340900" cy="2013300"/>
          </a:xfrm>
          <a:prstGeom prst="rect">
            <a:avLst/>
          </a:prstGeom>
          <a:noFill/>
          <a:ln>
            <a:noFill/>
          </a:ln>
        </p:spPr>
        <p:txBody>
          <a:bodyPr spcFirstLastPara="1" wrap="square" lIns="91425" tIns="91425" rIns="91425" bIns="91425" anchor="t" anchorCtr="0">
            <a:noAutofit/>
          </a:bodyPr>
          <a:lstStyle>
            <a:lvl1pPr marL="457200" lvl="0" indent="-304800">
              <a:spcBef>
                <a:spcPts val="0"/>
              </a:spcBef>
              <a:spcAft>
                <a:spcPts val="0"/>
              </a:spcAft>
              <a:buClr>
                <a:schemeClr val="dk1"/>
              </a:buClr>
              <a:buSzPts val="1200"/>
              <a:buFont typeface="Lexend"/>
              <a:buChar char="●"/>
              <a:defRPr sz="1200">
                <a:solidFill>
                  <a:schemeClr val="dk1"/>
                </a:solidFill>
                <a:latin typeface="Lexend"/>
                <a:ea typeface="Lexend"/>
                <a:cs typeface="Lexend"/>
                <a:sym typeface="Lexend"/>
              </a:defRPr>
            </a:lvl1pPr>
            <a:lvl2pPr marL="914400" lvl="1" indent="-304800">
              <a:spcBef>
                <a:spcPts val="0"/>
              </a:spcBef>
              <a:spcAft>
                <a:spcPts val="0"/>
              </a:spcAft>
              <a:buClr>
                <a:schemeClr val="dk1"/>
              </a:buClr>
              <a:buSzPts val="1200"/>
              <a:buFont typeface="Lexend"/>
              <a:buChar char="○"/>
              <a:defRPr sz="1200">
                <a:solidFill>
                  <a:schemeClr val="dk1"/>
                </a:solidFill>
                <a:latin typeface="Lexend"/>
                <a:ea typeface="Lexend"/>
                <a:cs typeface="Lexend"/>
                <a:sym typeface="Lexend"/>
              </a:defRPr>
            </a:lvl2pPr>
            <a:lvl3pPr marL="1371600" lvl="2" indent="-304800">
              <a:spcBef>
                <a:spcPts val="0"/>
              </a:spcBef>
              <a:spcAft>
                <a:spcPts val="0"/>
              </a:spcAft>
              <a:buClr>
                <a:schemeClr val="dk1"/>
              </a:buClr>
              <a:buSzPts val="1200"/>
              <a:buFont typeface="Lexend"/>
              <a:buChar char="■"/>
              <a:defRPr sz="1200">
                <a:solidFill>
                  <a:schemeClr val="dk1"/>
                </a:solidFill>
                <a:latin typeface="Lexend"/>
                <a:ea typeface="Lexend"/>
                <a:cs typeface="Lexend"/>
                <a:sym typeface="Lexend"/>
              </a:defRPr>
            </a:lvl3pPr>
            <a:lvl4pPr marL="1828800" lvl="3" indent="-304800">
              <a:spcBef>
                <a:spcPts val="0"/>
              </a:spcBef>
              <a:spcAft>
                <a:spcPts val="0"/>
              </a:spcAft>
              <a:buClr>
                <a:schemeClr val="dk1"/>
              </a:buClr>
              <a:buSzPts val="1200"/>
              <a:buFont typeface="Lexend"/>
              <a:buChar char="●"/>
              <a:defRPr sz="1200">
                <a:solidFill>
                  <a:schemeClr val="dk1"/>
                </a:solidFill>
                <a:latin typeface="Lexend"/>
                <a:ea typeface="Lexend"/>
                <a:cs typeface="Lexend"/>
                <a:sym typeface="Lexend"/>
              </a:defRPr>
            </a:lvl4pPr>
            <a:lvl5pPr marL="2286000" lvl="4" indent="-304800">
              <a:spcBef>
                <a:spcPts val="0"/>
              </a:spcBef>
              <a:spcAft>
                <a:spcPts val="0"/>
              </a:spcAft>
              <a:buClr>
                <a:schemeClr val="dk1"/>
              </a:buClr>
              <a:buSzPts val="1200"/>
              <a:buFont typeface="Lexend"/>
              <a:buChar char="○"/>
              <a:defRPr sz="1200">
                <a:solidFill>
                  <a:schemeClr val="dk1"/>
                </a:solidFill>
                <a:latin typeface="Lexend"/>
                <a:ea typeface="Lexend"/>
                <a:cs typeface="Lexend"/>
                <a:sym typeface="Lexend"/>
              </a:defRPr>
            </a:lvl5pPr>
            <a:lvl6pPr marL="2743200" lvl="5" indent="-304800">
              <a:spcBef>
                <a:spcPts val="0"/>
              </a:spcBef>
              <a:spcAft>
                <a:spcPts val="0"/>
              </a:spcAft>
              <a:buClr>
                <a:schemeClr val="dk1"/>
              </a:buClr>
              <a:buSzPts val="1200"/>
              <a:buFont typeface="Lexend"/>
              <a:buChar char="■"/>
              <a:defRPr sz="1200">
                <a:solidFill>
                  <a:schemeClr val="dk1"/>
                </a:solidFill>
                <a:latin typeface="Lexend"/>
                <a:ea typeface="Lexend"/>
                <a:cs typeface="Lexend"/>
                <a:sym typeface="Lexend"/>
              </a:defRPr>
            </a:lvl6pPr>
            <a:lvl7pPr marL="3200400" lvl="6" indent="-304800">
              <a:spcBef>
                <a:spcPts val="0"/>
              </a:spcBef>
              <a:spcAft>
                <a:spcPts val="0"/>
              </a:spcAft>
              <a:buClr>
                <a:schemeClr val="dk1"/>
              </a:buClr>
              <a:buSzPts val="1200"/>
              <a:buFont typeface="Lexend"/>
              <a:buChar char="●"/>
              <a:defRPr sz="1200">
                <a:solidFill>
                  <a:schemeClr val="dk1"/>
                </a:solidFill>
                <a:latin typeface="Lexend"/>
                <a:ea typeface="Lexend"/>
                <a:cs typeface="Lexend"/>
                <a:sym typeface="Lexend"/>
              </a:defRPr>
            </a:lvl7pPr>
            <a:lvl8pPr marL="3657600" lvl="7" indent="-304800">
              <a:spcBef>
                <a:spcPts val="0"/>
              </a:spcBef>
              <a:spcAft>
                <a:spcPts val="0"/>
              </a:spcAft>
              <a:buClr>
                <a:schemeClr val="dk1"/>
              </a:buClr>
              <a:buSzPts val="1200"/>
              <a:buFont typeface="Lexend"/>
              <a:buChar char="○"/>
              <a:defRPr sz="1200">
                <a:solidFill>
                  <a:schemeClr val="dk1"/>
                </a:solidFill>
                <a:latin typeface="Lexend"/>
                <a:ea typeface="Lexend"/>
                <a:cs typeface="Lexend"/>
                <a:sym typeface="Lexend"/>
              </a:defRPr>
            </a:lvl8pPr>
            <a:lvl9pPr marL="4114800" lvl="8" indent="-304800">
              <a:spcBef>
                <a:spcPts val="0"/>
              </a:spcBef>
              <a:spcAft>
                <a:spcPts val="0"/>
              </a:spcAft>
              <a:buClr>
                <a:schemeClr val="dk1"/>
              </a:buClr>
              <a:buSzPts val="1200"/>
              <a:buFont typeface="Lexend"/>
              <a:buChar char="■"/>
              <a:defRPr sz="1200">
                <a:solidFill>
                  <a:schemeClr val="dk1"/>
                </a:solidFill>
                <a:latin typeface="Lexend"/>
                <a:ea typeface="Lexend"/>
                <a:cs typeface="Lexend"/>
                <a:sym typeface="Lexend"/>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 id="2147483676" r:id="rId29"/>
    <p:sldLayoutId id="2147483677" r:id="rId30"/>
    <p:sldLayoutId id="2147483678" r:id="rId31"/>
    <p:sldLayoutId id="2147483679" r:id="rId32"/>
    <p:sldLayoutId id="2147483680" r:id="rId33"/>
    <p:sldLayoutId id="2147483681" r:id="rId34"/>
    <p:sldLayoutId id="2147483682" r:id="rId35"/>
    <p:sldLayoutId id="2147483683" r:id="rId36"/>
    <p:sldLayoutId id="2147483684" r:id="rId37"/>
    <p:sldLayoutId id="2147483685" r:id="rId38"/>
    <p:sldLayoutId id="2147483686" r:id="rId39"/>
    <p:sldLayoutId id="2147483688" r:id="rId40"/>
    <p:sldLayoutId id="2147483689" r:id="rId41"/>
    <p:sldLayoutId id="2147483690" r:id="rId4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72">
          <p15:clr>
            <a:srgbClr val="E46962"/>
          </p15:clr>
        </p15:guide>
        <p15:guide id="2" pos="738">
          <p15:clr>
            <a:srgbClr val="E46962"/>
          </p15:clr>
        </p15:guide>
        <p15:guide id="3" pos="405">
          <p15:clr>
            <a:srgbClr val="E46962"/>
          </p15:clr>
        </p15:guide>
        <p15:guide id="4" pos="1396">
          <p15:clr>
            <a:srgbClr val="E46962"/>
          </p15:clr>
        </p15:guide>
        <p15:guide id="5" pos="1067">
          <p15:clr>
            <a:srgbClr val="E46962"/>
          </p15:clr>
        </p15:guide>
        <p15:guide id="6" pos="1725">
          <p15:clr>
            <a:srgbClr val="E46962"/>
          </p15:clr>
        </p15:guide>
        <p15:guide id="7" pos="2054">
          <p15:clr>
            <a:srgbClr val="E46962"/>
          </p15:clr>
        </p15:guide>
        <p15:guide id="8" pos="2387">
          <p15:clr>
            <a:srgbClr val="E46962"/>
          </p15:clr>
        </p15:guide>
        <p15:guide id="9" pos="2720">
          <p15:clr>
            <a:srgbClr val="E46962"/>
          </p15:clr>
        </p15:guide>
        <p15:guide id="10" pos="3049">
          <p15:clr>
            <a:srgbClr val="E46962"/>
          </p15:clr>
        </p15:guide>
        <p15:guide id="11" pos="3378">
          <p15:clr>
            <a:srgbClr val="E46962"/>
          </p15:clr>
        </p15:guide>
        <p15:guide id="12" pos="3706">
          <p15:clr>
            <a:srgbClr val="E46962"/>
          </p15:clr>
        </p15:guide>
        <p15:guide id="13" pos="4035">
          <p15:clr>
            <a:srgbClr val="E46962"/>
          </p15:clr>
        </p15:guide>
        <p15:guide id="14" pos="4364">
          <p15:clr>
            <a:srgbClr val="E46962"/>
          </p15:clr>
        </p15:guide>
        <p15:guide id="15" pos="4693">
          <p15:clr>
            <a:srgbClr val="E46962"/>
          </p15:clr>
        </p15:guide>
        <p15:guide id="16" pos="5025">
          <p15:clr>
            <a:srgbClr val="E46962"/>
          </p15:clr>
        </p15:guide>
        <p15:guide id="17" pos="5355">
          <p15:clr>
            <a:srgbClr val="E46962"/>
          </p15:clr>
        </p15:guide>
        <p15:guide id="18" pos="5688">
          <p15:clr>
            <a:srgbClr val="E46962"/>
          </p15:clr>
        </p15:guide>
        <p15:guide id="19" orient="horz" pos="72">
          <p15:clr>
            <a:srgbClr val="E46962"/>
          </p15:clr>
        </p15:guide>
        <p15:guide id="20" orient="horz" pos="417">
          <p15:clr>
            <a:srgbClr val="E46962"/>
          </p15:clr>
        </p15:guide>
        <p15:guide id="21" orient="horz" pos="415">
          <p15:clr>
            <a:srgbClr val="E46962"/>
          </p15:clr>
        </p15:guide>
        <p15:guide id="22" orient="horz" pos="761">
          <p15:clr>
            <a:srgbClr val="E46962"/>
          </p15:clr>
        </p15:guide>
        <p15:guide id="23" orient="horz" pos="1101">
          <p15:clr>
            <a:srgbClr val="E46962"/>
          </p15:clr>
        </p15:guide>
        <p15:guide id="24" orient="horz" pos="1449">
          <p15:clr>
            <a:srgbClr val="E46962"/>
          </p15:clr>
        </p15:guide>
        <p15:guide id="25" orient="horz" pos="1791">
          <p15:clr>
            <a:srgbClr val="E46962"/>
          </p15:clr>
        </p15:guide>
        <p15:guide id="26" orient="horz" pos="2134">
          <p15:clr>
            <a:srgbClr val="E46962"/>
          </p15:clr>
        </p15:guide>
        <p15:guide id="27" orient="horz" pos="2479">
          <p15:clr>
            <a:srgbClr val="E46962"/>
          </p15:clr>
        </p15:guide>
        <p15:guide id="28" orient="horz" pos="2825">
          <p15:clr>
            <a:srgbClr val="E46962"/>
          </p15:clr>
        </p15:guide>
        <p15:guide id="29" orient="horz" pos="3166">
          <p15:clr>
            <a:srgbClr val="E46962"/>
          </p15:clr>
        </p15:guide>
        <p15:guide id="30" pos="184">
          <p15:clr>
            <a:srgbClr val="E46962"/>
          </p15:clr>
        </p15:guide>
        <p15:guide id="31" orient="horz" pos="184">
          <p15:clr>
            <a:srgbClr val="E46962"/>
          </p15:clr>
        </p15:guide>
        <p15:guide id="32" pos="5576">
          <p15:clr>
            <a:srgbClr val="E46962"/>
          </p15:clr>
        </p15:guide>
        <p15:guide id="33" orient="horz" pos="1620">
          <p15:clr>
            <a:srgbClr val="E46962"/>
          </p15:clr>
        </p15:guide>
        <p15:guide id="34" orient="horz" pos="1716">
          <p15:clr>
            <a:srgbClr val="E46962"/>
          </p15:clr>
        </p15:guide>
        <p15:guide id="35" orient="horz" pos="3059">
          <p15:clr>
            <a:srgbClr val="E46962"/>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6.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24.xml"/></Relationships>
</file>

<file path=ppt/slides/_rels/slide1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1.xml"/><Relationship Id="rId1" Type="http://schemas.openxmlformats.org/officeDocument/2006/relationships/slideLayout" Target="../slideLayouts/slideLayout24.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jpg"/></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3.xml"/><Relationship Id="rId1" Type="http://schemas.openxmlformats.org/officeDocument/2006/relationships/slideLayout" Target="../slideLayouts/slideLayout12.xml"/><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0.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0.xml"/></Relationships>
</file>

<file path=ppt/slides/_rels/slide20.xml.rels><?xml version="1.0" encoding="UTF-8" standalone="yes"?>
<Relationships xmlns="http://schemas.openxmlformats.org/package/2006/relationships"><Relationship Id="rId3" Type="http://schemas.openxmlformats.org/officeDocument/2006/relationships/hyperlink" Target="http://www.youtube.com/watch?v=_BQdeaEHfZc" TargetMode="External"/><Relationship Id="rId2" Type="http://schemas.openxmlformats.org/officeDocument/2006/relationships/notesSlide" Target="../notesSlides/notesSlide20.xml"/><Relationship Id="rId1" Type="http://schemas.openxmlformats.org/officeDocument/2006/relationships/slideLayout" Target="../slideLayouts/slideLayout20.xml"/><Relationship Id="rId4" Type="http://schemas.openxmlformats.org/officeDocument/2006/relationships/image" Target="../media/image15.jpg"/></Relationships>
</file>

<file path=ppt/slides/_rels/slide2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1.xml"/><Relationship Id="rId1" Type="http://schemas.openxmlformats.org/officeDocument/2006/relationships/slideLayout" Target="../slideLayouts/slideLayout20.xml"/></Relationships>
</file>

<file path=ppt/slides/_rels/slide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2.xml"/><Relationship Id="rId1" Type="http://schemas.openxmlformats.org/officeDocument/2006/relationships/slideLayout" Target="../slideLayouts/slideLayout20.xml"/></Relationships>
</file>

<file path=ppt/slides/_rels/slide2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3.xml"/><Relationship Id="rId1" Type="http://schemas.openxmlformats.org/officeDocument/2006/relationships/slideLayout" Target="../slideLayouts/slideLayout20.xml"/></Relationships>
</file>

<file path=ppt/slides/_rels/slide2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4.xml"/><Relationship Id="rId1" Type="http://schemas.openxmlformats.org/officeDocument/2006/relationships/slideLayout" Target="../slideLayouts/slideLayout20.xml"/></Relationships>
</file>

<file path=ppt/slides/_rels/slide2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5.xml"/><Relationship Id="rId1" Type="http://schemas.openxmlformats.org/officeDocument/2006/relationships/slideLayout" Target="../slideLayouts/slideLayout20.xml"/></Relationships>
</file>

<file path=ppt/slides/_rels/slide2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6.xml"/><Relationship Id="rId1" Type="http://schemas.openxmlformats.org/officeDocument/2006/relationships/slideLayout" Target="../slideLayouts/slideLayout20.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0.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0.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0.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20.xml"/></Relationships>
</file>

<file path=ppt/slides/_rels/slide3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0.xml"/><Relationship Id="rId1" Type="http://schemas.openxmlformats.org/officeDocument/2006/relationships/slideLayout" Target="../slideLayouts/slideLayout20.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0.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3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41.xml"/></Relationships>
</file>

<file path=ppt/slides/_rels/slide3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42.xml"/></Relationships>
</file>

<file path=ppt/slides/_rels/slide3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42.xml"/></Relationships>
</file>

<file path=ppt/slides/_rels/slide3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4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0.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0.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0.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0.xml"/></Relationships>
</file>

<file path=ppt/slides/_rels/slide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8.xml"/><Relationship Id="rId1" Type="http://schemas.openxmlformats.org/officeDocument/2006/relationships/slideLayout" Target="../slideLayouts/slideLayout20.xml"/><Relationship Id="rId4" Type="http://schemas.openxmlformats.org/officeDocument/2006/relationships/image" Target="../media/image3.jp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465"/>
        <p:cNvGrpSpPr/>
        <p:nvPr/>
      </p:nvGrpSpPr>
      <p:grpSpPr>
        <a:xfrm>
          <a:off x="0" y="0"/>
          <a:ext cx="0" cy="0"/>
          <a:chOff x="0" y="0"/>
          <a:chExt cx="0" cy="0"/>
        </a:xfrm>
      </p:grpSpPr>
      <p:sp>
        <p:nvSpPr>
          <p:cNvPr id="466" name="Google Shape;466;p41"/>
          <p:cNvSpPr txBox="1">
            <a:spLocks noGrp="1"/>
          </p:cNvSpPr>
          <p:nvPr>
            <p:ph type="body" idx="4294967295"/>
          </p:nvPr>
        </p:nvSpPr>
        <p:spPr>
          <a:xfrm>
            <a:off x="1270969" y="1691169"/>
            <a:ext cx="5616600" cy="1415400"/>
          </a:xfrm>
          <a:prstGeom prst="rect">
            <a:avLst/>
          </a:prstGeom>
        </p:spPr>
        <p:txBody>
          <a:bodyPr spcFirstLastPara="1" wrap="square" lIns="91425" tIns="91425" rIns="91425" bIns="91425" anchor="t" anchorCtr="0">
            <a:noAutofit/>
          </a:bodyPr>
          <a:lstStyle/>
          <a:p>
            <a:pPr marL="0" lvl="0" indent="0" algn="l" rtl="0">
              <a:lnSpc>
                <a:spcPct val="80000"/>
              </a:lnSpc>
              <a:spcBef>
                <a:spcPts val="0"/>
              </a:spcBef>
              <a:spcAft>
                <a:spcPts val="0"/>
              </a:spcAft>
              <a:buClr>
                <a:srgbClr val="000000"/>
              </a:buClr>
              <a:buSzPts val="990"/>
              <a:buFont typeface="Arial"/>
              <a:buNone/>
            </a:pPr>
            <a:r>
              <a:rPr lang="en" sz="3859"/>
              <a:t>Improving Diabetic Foot Exams in a Family Medicine Clinic </a:t>
            </a:r>
            <a:endParaRPr sz="3859"/>
          </a:p>
          <a:p>
            <a:pPr marL="0" lvl="0" indent="0" algn="l" rtl="0">
              <a:spcBef>
                <a:spcPts val="0"/>
              </a:spcBef>
              <a:spcAft>
                <a:spcPts val="0"/>
              </a:spcAft>
              <a:buNone/>
            </a:pPr>
            <a:endParaRPr/>
          </a:p>
        </p:txBody>
      </p:sp>
      <p:sp>
        <p:nvSpPr>
          <p:cNvPr id="467" name="Google Shape;467;p41"/>
          <p:cNvSpPr txBox="1"/>
          <p:nvPr/>
        </p:nvSpPr>
        <p:spPr>
          <a:xfrm>
            <a:off x="2992300" y="4114775"/>
            <a:ext cx="2370300" cy="3693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1800"/>
              </a:spcBef>
              <a:spcAft>
                <a:spcPts val="400"/>
              </a:spcAft>
              <a:buNone/>
            </a:pPr>
            <a:r>
              <a:rPr lang="en" sz="1200" b="1">
                <a:latin typeface="Lexend"/>
                <a:ea typeface="Lexend"/>
                <a:cs typeface="Lexend"/>
                <a:sym typeface="Lexend"/>
              </a:rPr>
              <a:t>SJH Primary Care Center</a:t>
            </a:r>
            <a:endParaRPr sz="1200" b="1">
              <a:latin typeface="Lexend"/>
              <a:ea typeface="Lexend"/>
              <a:cs typeface="Lexend"/>
              <a:sym typeface="Lexend"/>
            </a:endParaRPr>
          </a:p>
        </p:txBody>
      </p:sp>
      <p:sp>
        <p:nvSpPr>
          <p:cNvPr id="468" name="Google Shape;468;p41"/>
          <p:cNvSpPr txBox="1">
            <a:spLocks noGrp="1"/>
          </p:cNvSpPr>
          <p:nvPr>
            <p:ph type="title"/>
          </p:nvPr>
        </p:nvSpPr>
        <p:spPr>
          <a:xfrm>
            <a:off x="1181375" y="3450750"/>
            <a:ext cx="6112500" cy="605100"/>
          </a:xfrm>
          <a:prstGeom prst="rect">
            <a:avLst/>
          </a:prstGeom>
        </p:spPr>
        <p:txBody>
          <a:bodyPr spcFirstLastPara="1" wrap="square" lIns="91425" tIns="91425" rIns="91425" bIns="91425" anchor="t" anchorCtr="0">
            <a:normAutofit fontScale="90000"/>
          </a:bodyPr>
          <a:lstStyle/>
          <a:p>
            <a:pPr marL="0" lvl="0" indent="0" algn="ctr" rtl="0">
              <a:lnSpc>
                <a:spcPct val="115000"/>
              </a:lnSpc>
              <a:spcBef>
                <a:spcPts val="1800"/>
              </a:spcBef>
              <a:spcAft>
                <a:spcPts val="400"/>
              </a:spcAft>
              <a:buNone/>
            </a:pPr>
            <a:r>
              <a:rPr lang="en" sz="1500" b="1">
                <a:solidFill>
                  <a:srgbClr val="000000"/>
                </a:solidFill>
              </a:rPr>
              <a:t>Patricia Buzangu MD, Brendan Donovan MD, Maitri Dhruva MD, Shilpa Gupta MD, Awais Ur Rahman DO</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536"/>
        <p:cNvGrpSpPr/>
        <p:nvPr/>
      </p:nvGrpSpPr>
      <p:grpSpPr>
        <a:xfrm>
          <a:off x="0" y="0"/>
          <a:ext cx="0" cy="0"/>
          <a:chOff x="0" y="0"/>
          <a:chExt cx="0" cy="0"/>
        </a:xfrm>
      </p:grpSpPr>
      <p:sp>
        <p:nvSpPr>
          <p:cNvPr id="537" name="Google Shape;537;p50"/>
          <p:cNvSpPr txBox="1">
            <a:spLocks noGrp="1"/>
          </p:cNvSpPr>
          <p:nvPr>
            <p:ph type="title"/>
          </p:nvPr>
        </p:nvSpPr>
        <p:spPr>
          <a:xfrm>
            <a:off x="203647" y="323600"/>
            <a:ext cx="7055400" cy="675300"/>
          </a:xfrm>
          <a:prstGeom prst="rect">
            <a:avLst/>
          </a:prstGeom>
        </p:spPr>
        <p:txBody>
          <a:bodyPr spcFirstLastPara="1" wrap="square" lIns="91425" tIns="91425" rIns="91425" bIns="91425" anchor="t" anchorCtr="0">
            <a:noAutofit/>
          </a:bodyPr>
          <a:lstStyle/>
          <a:p>
            <a:pPr marL="0" lvl="0" indent="0" algn="l" rtl="0">
              <a:lnSpc>
                <a:spcPct val="115000"/>
              </a:lnSpc>
              <a:spcBef>
                <a:spcPts val="1800"/>
              </a:spcBef>
              <a:spcAft>
                <a:spcPts val="0"/>
              </a:spcAft>
              <a:buNone/>
            </a:pPr>
            <a:r>
              <a:rPr lang="en" sz="1950" b="1">
                <a:solidFill>
                  <a:srgbClr val="000000"/>
                </a:solidFill>
              </a:rPr>
              <a:t> Inspection and Dermatological Assessment</a:t>
            </a:r>
            <a:endParaRPr sz="1950" b="1">
              <a:solidFill>
                <a:srgbClr val="000000"/>
              </a:solidFill>
            </a:endParaRPr>
          </a:p>
          <a:p>
            <a:pPr marL="0" lvl="0" indent="0" algn="l" rtl="0">
              <a:spcBef>
                <a:spcPts val="400"/>
              </a:spcBef>
              <a:spcAft>
                <a:spcPts val="0"/>
              </a:spcAft>
              <a:buNone/>
            </a:pPr>
            <a:endParaRPr sz="1950"/>
          </a:p>
        </p:txBody>
      </p:sp>
      <p:pic>
        <p:nvPicPr>
          <p:cNvPr id="538" name="Google Shape;538;p50"/>
          <p:cNvPicPr preferRelativeResize="0"/>
          <p:nvPr/>
        </p:nvPicPr>
        <p:blipFill>
          <a:blip r:embed="rId3">
            <a:alphaModFix/>
          </a:blip>
          <a:stretch>
            <a:fillRect/>
          </a:stretch>
        </p:blipFill>
        <p:spPr>
          <a:xfrm>
            <a:off x="5883500" y="1088750"/>
            <a:ext cx="3146201" cy="3937000"/>
          </a:xfrm>
          <a:prstGeom prst="rect">
            <a:avLst/>
          </a:prstGeom>
          <a:noFill/>
          <a:ln>
            <a:noFill/>
          </a:ln>
        </p:spPr>
      </p:pic>
      <p:sp>
        <p:nvSpPr>
          <p:cNvPr id="539" name="Google Shape;539;p50"/>
          <p:cNvSpPr txBox="1"/>
          <p:nvPr/>
        </p:nvSpPr>
        <p:spPr>
          <a:xfrm>
            <a:off x="203650" y="1088750"/>
            <a:ext cx="5740200" cy="3701700"/>
          </a:xfrm>
          <a:prstGeom prst="rect">
            <a:avLst/>
          </a:prstGeom>
          <a:noFill/>
          <a:ln>
            <a:noFill/>
          </a:ln>
        </p:spPr>
        <p:txBody>
          <a:bodyPr spcFirstLastPara="1" wrap="square" lIns="91425" tIns="91425" rIns="91425" bIns="91425" anchor="t" anchorCtr="0">
            <a:noAutofit/>
          </a:bodyPr>
          <a:lstStyle/>
          <a:p>
            <a:pPr marL="457200" lvl="0" indent="-298450" algn="l" rtl="0">
              <a:lnSpc>
                <a:spcPct val="100000"/>
              </a:lnSpc>
              <a:spcBef>
                <a:spcPts val="1200"/>
              </a:spcBef>
              <a:spcAft>
                <a:spcPts val="0"/>
              </a:spcAft>
              <a:buSzPts val="1100"/>
              <a:buFont typeface="Lexend"/>
              <a:buChar char="●"/>
            </a:pPr>
            <a:r>
              <a:rPr lang="en" sz="1100" b="1">
                <a:latin typeface="Lexend"/>
                <a:ea typeface="Lexend"/>
                <a:cs typeface="Lexend"/>
                <a:sym typeface="Lexend"/>
              </a:rPr>
              <a:t>General Inspection</a:t>
            </a:r>
            <a:br>
              <a:rPr lang="en" sz="1100" b="1">
                <a:latin typeface="Lexend"/>
                <a:ea typeface="Lexend"/>
                <a:cs typeface="Lexend"/>
                <a:sym typeface="Lexend"/>
              </a:rPr>
            </a:br>
            <a:endParaRPr sz="1100" b="1">
              <a:latin typeface="Lexend"/>
              <a:ea typeface="Lexend"/>
              <a:cs typeface="Lexend"/>
              <a:sym typeface="Lexend"/>
            </a:endParaRPr>
          </a:p>
          <a:p>
            <a:pPr marL="914400" lvl="1" indent="-298450" algn="l" rtl="0">
              <a:lnSpc>
                <a:spcPct val="100000"/>
              </a:lnSpc>
              <a:spcBef>
                <a:spcPts val="0"/>
              </a:spcBef>
              <a:spcAft>
                <a:spcPts val="0"/>
              </a:spcAft>
              <a:buSzPts val="1100"/>
              <a:buFont typeface="Lexend"/>
              <a:buChar char="○"/>
            </a:pPr>
            <a:r>
              <a:rPr lang="en" sz="1100">
                <a:latin typeface="Lexend"/>
                <a:ea typeface="Lexend"/>
                <a:cs typeface="Lexend"/>
                <a:sym typeface="Lexend"/>
              </a:rPr>
              <a:t>Inspect shoes for appropriateness (size, narrowness, low toe box, rubbing, causing erythema or calluses)</a:t>
            </a:r>
            <a:br>
              <a:rPr lang="en" sz="1100">
                <a:latin typeface="Lexend"/>
                <a:ea typeface="Lexend"/>
                <a:cs typeface="Lexend"/>
                <a:sym typeface="Lexend"/>
              </a:rPr>
            </a:br>
            <a:endParaRPr sz="1100">
              <a:latin typeface="Lexend"/>
              <a:ea typeface="Lexend"/>
              <a:cs typeface="Lexend"/>
              <a:sym typeface="Lexend"/>
            </a:endParaRPr>
          </a:p>
          <a:p>
            <a:pPr marL="457200" lvl="0" indent="-298450" algn="l" rtl="0">
              <a:lnSpc>
                <a:spcPct val="100000"/>
              </a:lnSpc>
              <a:spcBef>
                <a:spcPts val="0"/>
              </a:spcBef>
              <a:spcAft>
                <a:spcPts val="0"/>
              </a:spcAft>
              <a:buSzPts val="1100"/>
              <a:buFont typeface="Lexend"/>
              <a:buChar char="●"/>
            </a:pPr>
            <a:r>
              <a:rPr lang="en" sz="1100" b="1">
                <a:latin typeface="Lexend"/>
                <a:ea typeface="Lexend"/>
                <a:cs typeface="Lexend"/>
                <a:sym typeface="Lexend"/>
              </a:rPr>
              <a:t>Dermatological Assessment</a:t>
            </a:r>
            <a:br>
              <a:rPr lang="en" sz="1100" b="1">
                <a:latin typeface="Lexend"/>
                <a:ea typeface="Lexend"/>
                <a:cs typeface="Lexend"/>
                <a:sym typeface="Lexend"/>
              </a:rPr>
            </a:br>
            <a:endParaRPr sz="1100" b="1">
              <a:latin typeface="Lexend"/>
              <a:ea typeface="Lexend"/>
              <a:cs typeface="Lexend"/>
              <a:sym typeface="Lexend"/>
            </a:endParaRPr>
          </a:p>
          <a:p>
            <a:pPr marL="914400" lvl="1" indent="-298450" algn="l" rtl="0">
              <a:lnSpc>
                <a:spcPct val="100000"/>
              </a:lnSpc>
              <a:spcBef>
                <a:spcPts val="0"/>
              </a:spcBef>
              <a:spcAft>
                <a:spcPts val="0"/>
              </a:spcAft>
              <a:buSzPts val="1100"/>
              <a:buChar char="○"/>
            </a:pPr>
            <a:r>
              <a:rPr lang="en" sz="1100" b="1">
                <a:latin typeface="Lexend"/>
                <a:ea typeface="Lexend"/>
                <a:cs typeface="Lexend"/>
                <a:sym typeface="Lexend"/>
              </a:rPr>
              <a:t>Global inspection:</a:t>
            </a:r>
            <a:r>
              <a:rPr lang="en" sz="1100">
                <a:latin typeface="Lexend"/>
                <a:ea typeface="Lexend"/>
                <a:cs typeface="Lexend"/>
                <a:sym typeface="Lexend"/>
              </a:rPr>
              <a:t> Look at entire foot and interdigital spaces for ulcerations, abnormal erythema, or lesions</a:t>
            </a:r>
            <a:br>
              <a:rPr lang="en" sz="1100">
                <a:latin typeface="Lexend"/>
                <a:ea typeface="Lexend"/>
                <a:cs typeface="Lexend"/>
                <a:sym typeface="Lexend"/>
              </a:rPr>
            </a:br>
            <a:endParaRPr sz="1100">
              <a:latin typeface="Lexend"/>
              <a:ea typeface="Lexend"/>
              <a:cs typeface="Lexend"/>
              <a:sym typeface="Lexend"/>
            </a:endParaRPr>
          </a:p>
          <a:p>
            <a:pPr marL="914400" lvl="1" indent="-298450" algn="l" rtl="0">
              <a:lnSpc>
                <a:spcPct val="100000"/>
              </a:lnSpc>
              <a:spcBef>
                <a:spcPts val="0"/>
              </a:spcBef>
              <a:spcAft>
                <a:spcPts val="0"/>
              </a:spcAft>
              <a:buSzPts val="1100"/>
              <a:buChar char="○"/>
            </a:pPr>
            <a:r>
              <a:rPr lang="en" sz="1100" b="1">
                <a:latin typeface="Lexend"/>
                <a:ea typeface="Lexend"/>
                <a:cs typeface="Lexend"/>
                <a:sym typeface="Lexend"/>
              </a:rPr>
              <a:t>Check for:</a:t>
            </a:r>
            <a:r>
              <a:rPr lang="en" sz="1100">
                <a:latin typeface="Lexend"/>
                <a:ea typeface="Lexend"/>
                <a:cs typeface="Lexend"/>
                <a:sym typeface="Lexend"/>
              </a:rPr>
              <a:t> Calluses, nail dystrophy, paronychia</a:t>
            </a:r>
            <a:br>
              <a:rPr lang="en" sz="1100">
                <a:latin typeface="Lexend"/>
                <a:ea typeface="Lexend"/>
                <a:cs typeface="Lexend"/>
                <a:sym typeface="Lexend"/>
              </a:rPr>
            </a:br>
            <a:endParaRPr sz="1100">
              <a:latin typeface="Lexend"/>
              <a:ea typeface="Lexend"/>
              <a:cs typeface="Lexend"/>
              <a:sym typeface="Lexend"/>
            </a:endParaRPr>
          </a:p>
          <a:p>
            <a:pPr marL="1371600" lvl="2" indent="-298450" algn="l" rtl="0">
              <a:lnSpc>
                <a:spcPct val="100000"/>
              </a:lnSpc>
              <a:spcBef>
                <a:spcPts val="0"/>
              </a:spcBef>
              <a:spcAft>
                <a:spcPts val="0"/>
              </a:spcAft>
              <a:buSzPts val="1100"/>
              <a:buFont typeface="Lexend"/>
              <a:buChar char="■"/>
            </a:pPr>
            <a:r>
              <a:rPr lang="en" sz="1100" i="1">
                <a:latin typeface="Lexend"/>
                <a:ea typeface="Lexend"/>
                <a:cs typeface="Lexend"/>
                <a:sym typeface="Lexend"/>
              </a:rPr>
              <a:t>If present, refer to podiatry</a:t>
            </a:r>
            <a:br>
              <a:rPr lang="en" sz="1100" i="1">
                <a:latin typeface="Lexend"/>
                <a:ea typeface="Lexend"/>
                <a:cs typeface="Lexend"/>
                <a:sym typeface="Lexend"/>
              </a:rPr>
            </a:br>
            <a:endParaRPr sz="1100" i="1">
              <a:latin typeface="Lexend"/>
              <a:ea typeface="Lexend"/>
              <a:cs typeface="Lexend"/>
              <a:sym typeface="Lexend"/>
            </a:endParaRPr>
          </a:p>
          <a:p>
            <a:pPr marL="457200" lvl="0" indent="-298450" algn="l" rtl="0">
              <a:lnSpc>
                <a:spcPct val="100000"/>
              </a:lnSpc>
              <a:spcBef>
                <a:spcPts val="0"/>
              </a:spcBef>
              <a:spcAft>
                <a:spcPts val="0"/>
              </a:spcAft>
              <a:buSzPts val="1100"/>
              <a:buFont typeface="Lexend"/>
              <a:buChar char="●"/>
            </a:pPr>
            <a:r>
              <a:rPr lang="en" sz="1100" b="1">
                <a:latin typeface="Lexend"/>
                <a:ea typeface="Lexend"/>
                <a:cs typeface="Lexend"/>
                <a:sym typeface="Lexend"/>
              </a:rPr>
              <a:t>Temperature Assessment</a:t>
            </a:r>
            <a:br>
              <a:rPr lang="en" sz="1100" b="1">
                <a:latin typeface="Lexend"/>
                <a:ea typeface="Lexend"/>
                <a:cs typeface="Lexend"/>
                <a:sym typeface="Lexend"/>
              </a:rPr>
            </a:br>
            <a:endParaRPr sz="1100" b="1">
              <a:latin typeface="Lexend"/>
              <a:ea typeface="Lexend"/>
              <a:cs typeface="Lexend"/>
              <a:sym typeface="Lexend"/>
            </a:endParaRPr>
          </a:p>
          <a:p>
            <a:pPr marL="914400" lvl="1" indent="-298450" algn="l" rtl="0">
              <a:lnSpc>
                <a:spcPct val="100000"/>
              </a:lnSpc>
              <a:spcBef>
                <a:spcPts val="0"/>
              </a:spcBef>
              <a:spcAft>
                <a:spcPts val="0"/>
              </a:spcAft>
              <a:buSzPts val="1100"/>
              <a:buFont typeface="Lexend"/>
              <a:buChar char="○"/>
            </a:pPr>
            <a:r>
              <a:rPr lang="en" sz="1100">
                <a:latin typeface="Lexend"/>
                <a:ea typeface="Lexend"/>
                <a:cs typeface="Lexend"/>
                <a:sym typeface="Lexend"/>
              </a:rPr>
              <a:t>Note any temperature changes (cool or warm areas)</a:t>
            </a:r>
            <a:br>
              <a:rPr lang="en" sz="1100">
                <a:latin typeface="Lexend"/>
                <a:ea typeface="Lexend"/>
                <a:cs typeface="Lexend"/>
                <a:sym typeface="Lexend"/>
              </a:rPr>
            </a:br>
            <a:endParaRPr sz="1100">
              <a:latin typeface="Lexend"/>
              <a:ea typeface="Lexend"/>
              <a:cs typeface="Lexend"/>
              <a:sym typeface="Lexend"/>
            </a:endParaRPr>
          </a:p>
          <a:p>
            <a:pPr marL="1371600" lvl="2" indent="-298450" algn="l" rtl="0">
              <a:lnSpc>
                <a:spcPct val="100000"/>
              </a:lnSpc>
              <a:spcBef>
                <a:spcPts val="0"/>
              </a:spcBef>
              <a:spcAft>
                <a:spcPts val="0"/>
              </a:spcAft>
              <a:buSzPts val="1100"/>
              <a:buFont typeface="Lexend"/>
              <a:buChar char="■"/>
            </a:pPr>
            <a:r>
              <a:rPr lang="en" sz="1100">
                <a:latin typeface="Lexend"/>
                <a:ea typeface="Lexend"/>
                <a:cs typeface="Lexend"/>
                <a:sym typeface="Lexend"/>
              </a:rPr>
              <a:t>May indicate vascular disease and warrant further vascular assessment</a:t>
            </a:r>
            <a:br>
              <a:rPr lang="en" sz="1100">
                <a:latin typeface="Lexend"/>
                <a:ea typeface="Lexend"/>
                <a:cs typeface="Lexend"/>
                <a:sym typeface="Lexend"/>
              </a:rPr>
            </a:br>
            <a:endParaRPr sz="1100">
              <a:latin typeface="Lexend"/>
              <a:ea typeface="Lexend"/>
              <a:cs typeface="Lexend"/>
              <a:sym typeface="Lexend"/>
            </a:endParaRPr>
          </a:p>
          <a:p>
            <a:pPr marL="0" lvl="0" indent="0" algn="l" rtl="0">
              <a:spcBef>
                <a:spcPts val="1200"/>
              </a:spcBef>
              <a:spcAft>
                <a:spcPts val="0"/>
              </a:spcAft>
              <a:buNone/>
            </a:pPr>
            <a:endParaRPr sz="1100">
              <a:solidFill>
                <a:schemeClr val="dk1"/>
              </a:solidFill>
              <a:latin typeface="Lexend"/>
              <a:ea typeface="Lexend"/>
              <a:cs typeface="Lexend"/>
              <a:sym typeface="Lexend"/>
            </a:endParaRPr>
          </a:p>
        </p:txBody>
      </p:sp>
      <p:sp>
        <p:nvSpPr>
          <p:cNvPr id="540" name="Google Shape;540;p50"/>
          <p:cNvSpPr/>
          <p:nvPr/>
        </p:nvSpPr>
        <p:spPr>
          <a:xfrm>
            <a:off x="8075150" y="209800"/>
            <a:ext cx="835500" cy="7269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exend"/>
              <a:ea typeface="Lexend"/>
              <a:cs typeface="Lexend"/>
              <a:sym typeface="Lexend"/>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544"/>
        <p:cNvGrpSpPr/>
        <p:nvPr/>
      </p:nvGrpSpPr>
      <p:grpSpPr>
        <a:xfrm>
          <a:off x="0" y="0"/>
          <a:ext cx="0" cy="0"/>
          <a:chOff x="0" y="0"/>
          <a:chExt cx="0" cy="0"/>
        </a:xfrm>
      </p:grpSpPr>
      <p:sp>
        <p:nvSpPr>
          <p:cNvPr id="545" name="Google Shape;545;p51"/>
          <p:cNvSpPr txBox="1">
            <a:spLocks noGrp="1"/>
          </p:cNvSpPr>
          <p:nvPr>
            <p:ph type="title"/>
          </p:nvPr>
        </p:nvSpPr>
        <p:spPr>
          <a:xfrm>
            <a:off x="279185" y="338025"/>
            <a:ext cx="5562300" cy="6753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Musculoskeletal assessment </a:t>
            </a:r>
            <a:endParaRPr/>
          </a:p>
        </p:txBody>
      </p:sp>
      <p:pic>
        <p:nvPicPr>
          <p:cNvPr id="546" name="Google Shape;546;p51"/>
          <p:cNvPicPr preferRelativeResize="0"/>
          <p:nvPr/>
        </p:nvPicPr>
        <p:blipFill>
          <a:blip r:embed="rId3">
            <a:alphaModFix/>
          </a:blip>
          <a:stretch>
            <a:fillRect/>
          </a:stretch>
        </p:blipFill>
        <p:spPr>
          <a:xfrm>
            <a:off x="4840550" y="1208188"/>
            <a:ext cx="2311301" cy="1765950"/>
          </a:xfrm>
          <a:prstGeom prst="rect">
            <a:avLst/>
          </a:prstGeom>
          <a:noFill/>
          <a:ln>
            <a:noFill/>
          </a:ln>
        </p:spPr>
      </p:pic>
      <p:sp>
        <p:nvSpPr>
          <p:cNvPr id="547" name="Google Shape;547;p51"/>
          <p:cNvSpPr txBox="1"/>
          <p:nvPr/>
        </p:nvSpPr>
        <p:spPr>
          <a:xfrm>
            <a:off x="251400" y="1121300"/>
            <a:ext cx="4926600" cy="3916800"/>
          </a:xfrm>
          <a:prstGeom prst="rect">
            <a:avLst/>
          </a:prstGeom>
          <a:noFill/>
          <a:ln>
            <a:noFill/>
          </a:ln>
        </p:spPr>
        <p:txBody>
          <a:bodyPr spcFirstLastPara="1" wrap="square" lIns="91425" tIns="91425" rIns="91425" bIns="91425" anchor="t" anchorCtr="0">
            <a:noAutofit/>
          </a:bodyPr>
          <a:lstStyle/>
          <a:p>
            <a:pPr marL="0" lvl="0" indent="0" algn="l" rtl="0">
              <a:lnSpc>
                <a:spcPct val="80000"/>
              </a:lnSpc>
              <a:spcBef>
                <a:spcPts val="1200"/>
              </a:spcBef>
              <a:spcAft>
                <a:spcPts val="0"/>
              </a:spcAft>
              <a:buNone/>
            </a:pPr>
            <a:r>
              <a:rPr lang="en" sz="1100">
                <a:solidFill>
                  <a:schemeClr val="dk1"/>
                </a:solidFill>
                <a:latin typeface="Lexend"/>
                <a:ea typeface="Lexend"/>
                <a:cs typeface="Lexend"/>
                <a:sym typeface="Lexend"/>
              </a:rPr>
              <a:t>Look for Gross Deformities:</a:t>
            </a:r>
            <a:endParaRPr sz="1100">
              <a:solidFill>
                <a:schemeClr val="dk1"/>
              </a:solidFill>
              <a:latin typeface="Lexend"/>
              <a:ea typeface="Lexend"/>
              <a:cs typeface="Lexend"/>
              <a:sym typeface="Lexend"/>
            </a:endParaRPr>
          </a:p>
          <a:p>
            <a:pPr marL="457200" lvl="0" indent="-298450" algn="l" rtl="0">
              <a:lnSpc>
                <a:spcPct val="80000"/>
              </a:lnSpc>
              <a:spcBef>
                <a:spcPts val="1200"/>
              </a:spcBef>
              <a:spcAft>
                <a:spcPts val="0"/>
              </a:spcAft>
              <a:buClr>
                <a:schemeClr val="dk1"/>
              </a:buClr>
              <a:buSzPts val="1100"/>
              <a:buChar char="●"/>
            </a:pPr>
            <a:r>
              <a:rPr lang="en" sz="1100">
                <a:solidFill>
                  <a:schemeClr val="dk1"/>
                </a:solidFill>
                <a:latin typeface="Lexend"/>
                <a:ea typeface="Lexend"/>
                <a:cs typeface="Lexend"/>
                <a:sym typeface="Lexend"/>
              </a:rPr>
              <a:t>Cannot be easily manually reduced</a:t>
            </a:r>
            <a:br>
              <a:rPr lang="en" sz="1100">
                <a:solidFill>
                  <a:schemeClr val="dk1"/>
                </a:solidFill>
                <a:latin typeface="Lexend"/>
                <a:ea typeface="Lexend"/>
                <a:cs typeface="Lexend"/>
                <a:sym typeface="Lexend"/>
              </a:rPr>
            </a:br>
            <a:endParaRPr sz="1100">
              <a:solidFill>
                <a:schemeClr val="dk1"/>
              </a:solidFill>
              <a:latin typeface="Lexend"/>
              <a:ea typeface="Lexend"/>
              <a:cs typeface="Lexend"/>
              <a:sym typeface="Lexend"/>
            </a:endParaRPr>
          </a:p>
          <a:p>
            <a:pPr marL="457200" lvl="0" indent="-298450" algn="l" rtl="0">
              <a:lnSpc>
                <a:spcPct val="80000"/>
              </a:lnSpc>
              <a:spcBef>
                <a:spcPts val="0"/>
              </a:spcBef>
              <a:spcAft>
                <a:spcPts val="0"/>
              </a:spcAft>
              <a:buClr>
                <a:schemeClr val="dk1"/>
              </a:buClr>
              <a:buSzPts val="1100"/>
              <a:buChar char="●"/>
            </a:pPr>
            <a:r>
              <a:rPr lang="en" sz="1100">
                <a:solidFill>
                  <a:schemeClr val="dk1"/>
                </a:solidFill>
                <a:latin typeface="Lexend"/>
                <a:ea typeface="Lexend"/>
                <a:cs typeface="Lexend"/>
                <a:sym typeface="Lexend"/>
              </a:rPr>
              <a:t>↑ Abnormal pressure → calluses, skin breakdown, ulcer risk</a:t>
            </a:r>
            <a:endParaRPr sz="1100">
              <a:solidFill>
                <a:schemeClr val="dk1"/>
              </a:solidFill>
              <a:latin typeface="Lexend"/>
              <a:ea typeface="Lexend"/>
              <a:cs typeface="Lexend"/>
              <a:sym typeface="Lexend"/>
            </a:endParaRPr>
          </a:p>
          <a:p>
            <a:pPr marL="0" lvl="0" indent="0" algn="l" rtl="0">
              <a:lnSpc>
                <a:spcPct val="80000"/>
              </a:lnSpc>
              <a:spcBef>
                <a:spcPts val="1200"/>
              </a:spcBef>
              <a:spcAft>
                <a:spcPts val="0"/>
              </a:spcAft>
              <a:buNone/>
            </a:pPr>
            <a:r>
              <a:rPr lang="en" sz="1100">
                <a:solidFill>
                  <a:schemeClr val="dk1"/>
                </a:solidFill>
                <a:latin typeface="Lexend"/>
                <a:ea typeface="Lexend"/>
                <a:cs typeface="Lexend"/>
                <a:sym typeface="Lexend"/>
              </a:rPr>
              <a:t>Common Deformities:</a:t>
            </a:r>
            <a:endParaRPr sz="1100">
              <a:solidFill>
                <a:schemeClr val="dk1"/>
              </a:solidFill>
              <a:latin typeface="Lexend"/>
              <a:ea typeface="Lexend"/>
              <a:cs typeface="Lexend"/>
              <a:sym typeface="Lexend"/>
            </a:endParaRPr>
          </a:p>
          <a:p>
            <a:pPr marL="457200" lvl="0" indent="-298450" algn="l" rtl="0">
              <a:lnSpc>
                <a:spcPct val="80000"/>
              </a:lnSpc>
              <a:spcBef>
                <a:spcPts val="1200"/>
              </a:spcBef>
              <a:spcAft>
                <a:spcPts val="0"/>
              </a:spcAft>
              <a:buClr>
                <a:schemeClr val="dk1"/>
              </a:buClr>
              <a:buSzPts val="1100"/>
              <a:buFont typeface="Lexend"/>
              <a:buChar char="●"/>
            </a:pPr>
            <a:r>
              <a:rPr lang="en" sz="1100">
                <a:solidFill>
                  <a:schemeClr val="dk1"/>
                </a:solidFill>
                <a:latin typeface="Lexend"/>
                <a:ea typeface="Lexend"/>
                <a:cs typeface="Lexend"/>
                <a:sym typeface="Lexend"/>
              </a:rPr>
              <a:t>Claw toes:</a:t>
            </a:r>
            <a:br>
              <a:rPr lang="en" sz="1100">
                <a:solidFill>
                  <a:schemeClr val="dk1"/>
                </a:solidFill>
                <a:latin typeface="Lexend"/>
                <a:ea typeface="Lexend"/>
                <a:cs typeface="Lexend"/>
                <a:sym typeface="Lexend"/>
              </a:rPr>
            </a:br>
            <a:endParaRPr sz="1100">
              <a:solidFill>
                <a:schemeClr val="dk1"/>
              </a:solidFill>
              <a:latin typeface="Lexend"/>
              <a:ea typeface="Lexend"/>
              <a:cs typeface="Lexend"/>
              <a:sym typeface="Lexend"/>
            </a:endParaRPr>
          </a:p>
          <a:p>
            <a:pPr marL="914400" lvl="1" indent="-298450" algn="l" rtl="0">
              <a:lnSpc>
                <a:spcPct val="80000"/>
              </a:lnSpc>
              <a:spcBef>
                <a:spcPts val="0"/>
              </a:spcBef>
              <a:spcAft>
                <a:spcPts val="0"/>
              </a:spcAft>
              <a:buClr>
                <a:schemeClr val="dk1"/>
              </a:buClr>
              <a:buSzPts val="1100"/>
              <a:buFont typeface="Lexend"/>
              <a:buChar char="○"/>
            </a:pPr>
            <a:r>
              <a:rPr lang="en" sz="1100">
                <a:solidFill>
                  <a:schemeClr val="dk1"/>
                </a:solidFill>
                <a:latin typeface="Lexend"/>
                <a:ea typeface="Lexend"/>
                <a:cs typeface="Lexend"/>
                <a:sym typeface="Lexend"/>
              </a:rPr>
              <a:t>MTP joint hyperextension + interphalangeal flexion</a:t>
            </a:r>
            <a:br>
              <a:rPr lang="en" sz="1100">
                <a:solidFill>
                  <a:schemeClr val="dk1"/>
                </a:solidFill>
                <a:latin typeface="Lexend"/>
                <a:ea typeface="Lexend"/>
                <a:cs typeface="Lexend"/>
                <a:sym typeface="Lexend"/>
              </a:rPr>
            </a:br>
            <a:endParaRPr sz="1100">
              <a:solidFill>
                <a:schemeClr val="dk1"/>
              </a:solidFill>
              <a:latin typeface="Lexend"/>
              <a:ea typeface="Lexend"/>
              <a:cs typeface="Lexend"/>
              <a:sym typeface="Lexend"/>
            </a:endParaRPr>
          </a:p>
          <a:p>
            <a:pPr marL="457200" lvl="0" indent="-298450" algn="l" rtl="0">
              <a:lnSpc>
                <a:spcPct val="80000"/>
              </a:lnSpc>
              <a:spcBef>
                <a:spcPts val="0"/>
              </a:spcBef>
              <a:spcAft>
                <a:spcPts val="0"/>
              </a:spcAft>
              <a:buClr>
                <a:schemeClr val="dk1"/>
              </a:buClr>
              <a:buSzPts val="1100"/>
              <a:buFont typeface="Lexend"/>
              <a:buChar char="●"/>
            </a:pPr>
            <a:r>
              <a:rPr lang="en" sz="1100">
                <a:solidFill>
                  <a:schemeClr val="dk1"/>
                </a:solidFill>
                <a:latin typeface="Lexend"/>
                <a:ea typeface="Lexend"/>
                <a:cs typeface="Lexend"/>
                <a:sym typeface="Lexend"/>
              </a:rPr>
              <a:t>Hammer toes:</a:t>
            </a:r>
            <a:br>
              <a:rPr lang="en" sz="1100">
                <a:solidFill>
                  <a:schemeClr val="dk1"/>
                </a:solidFill>
                <a:latin typeface="Lexend"/>
                <a:ea typeface="Lexend"/>
                <a:cs typeface="Lexend"/>
                <a:sym typeface="Lexend"/>
              </a:rPr>
            </a:br>
            <a:endParaRPr sz="1100">
              <a:solidFill>
                <a:schemeClr val="dk1"/>
              </a:solidFill>
              <a:latin typeface="Lexend"/>
              <a:ea typeface="Lexend"/>
              <a:cs typeface="Lexend"/>
              <a:sym typeface="Lexend"/>
            </a:endParaRPr>
          </a:p>
          <a:p>
            <a:pPr marL="914400" lvl="1" indent="-298450" algn="l" rtl="0">
              <a:lnSpc>
                <a:spcPct val="80000"/>
              </a:lnSpc>
              <a:spcBef>
                <a:spcPts val="0"/>
              </a:spcBef>
              <a:spcAft>
                <a:spcPts val="0"/>
              </a:spcAft>
              <a:buClr>
                <a:schemeClr val="dk1"/>
              </a:buClr>
              <a:buSzPts val="1100"/>
              <a:buFont typeface="Lexend"/>
              <a:buChar char="○"/>
            </a:pPr>
            <a:r>
              <a:rPr lang="en" sz="1100">
                <a:solidFill>
                  <a:schemeClr val="dk1"/>
                </a:solidFill>
                <a:latin typeface="Lexend"/>
                <a:ea typeface="Lexend"/>
                <a:cs typeface="Lexend"/>
                <a:sym typeface="Lexend"/>
              </a:rPr>
              <a:t>Distal phalangeal extension</a:t>
            </a:r>
            <a:br>
              <a:rPr lang="en" sz="1100">
                <a:solidFill>
                  <a:schemeClr val="dk1"/>
                </a:solidFill>
                <a:latin typeface="Lexend"/>
                <a:ea typeface="Lexend"/>
                <a:cs typeface="Lexend"/>
                <a:sym typeface="Lexend"/>
              </a:rPr>
            </a:br>
            <a:endParaRPr sz="1100">
              <a:solidFill>
                <a:schemeClr val="dk1"/>
              </a:solidFill>
              <a:latin typeface="Lexend"/>
              <a:ea typeface="Lexend"/>
              <a:cs typeface="Lexend"/>
              <a:sym typeface="Lexend"/>
            </a:endParaRPr>
          </a:p>
          <a:p>
            <a:pPr marL="0" lvl="0" indent="0" algn="l" rtl="0">
              <a:lnSpc>
                <a:spcPct val="80000"/>
              </a:lnSpc>
              <a:spcBef>
                <a:spcPts val="1200"/>
              </a:spcBef>
              <a:spcAft>
                <a:spcPts val="0"/>
              </a:spcAft>
              <a:buNone/>
            </a:pPr>
            <a:r>
              <a:rPr lang="en" sz="1100">
                <a:solidFill>
                  <a:schemeClr val="dk1"/>
                </a:solidFill>
                <a:latin typeface="Lexend"/>
                <a:ea typeface="Lexend"/>
                <a:cs typeface="Lexend"/>
                <a:sym typeface="Lexend"/>
              </a:rPr>
              <a:t>Charcot Arthropathy:</a:t>
            </a:r>
            <a:endParaRPr sz="1100">
              <a:solidFill>
                <a:schemeClr val="dk1"/>
              </a:solidFill>
              <a:latin typeface="Lexend"/>
              <a:ea typeface="Lexend"/>
              <a:cs typeface="Lexend"/>
              <a:sym typeface="Lexend"/>
            </a:endParaRPr>
          </a:p>
          <a:p>
            <a:pPr marL="457200" lvl="0" indent="-298450" algn="l" rtl="0">
              <a:lnSpc>
                <a:spcPct val="80000"/>
              </a:lnSpc>
              <a:spcBef>
                <a:spcPts val="1200"/>
              </a:spcBef>
              <a:spcAft>
                <a:spcPts val="0"/>
              </a:spcAft>
              <a:buClr>
                <a:schemeClr val="dk1"/>
              </a:buClr>
              <a:buSzPts val="1100"/>
              <a:buFont typeface="Lexend"/>
              <a:buChar char="●"/>
            </a:pPr>
            <a:r>
              <a:rPr lang="en" sz="1100">
                <a:solidFill>
                  <a:schemeClr val="dk1"/>
                </a:solidFill>
                <a:latin typeface="Lexend"/>
                <a:ea typeface="Lexend"/>
                <a:cs typeface="Lexend"/>
                <a:sym typeface="Lexend"/>
              </a:rPr>
              <a:t>Unilateral red, hot, swollen, flat foot</a:t>
            </a:r>
            <a:br>
              <a:rPr lang="en" sz="1100">
                <a:solidFill>
                  <a:schemeClr val="dk1"/>
                </a:solidFill>
                <a:latin typeface="Lexend"/>
                <a:ea typeface="Lexend"/>
                <a:cs typeface="Lexend"/>
                <a:sym typeface="Lexend"/>
              </a:rPr>
            </a:br>
            <a:endParaRPr sz="1100">
              <a:solidFill>
                <a:schemeClr val="dk1"/>
              </a:solidFill>
              <a:latin typeface="Lexend"/>
              <a:ea typeface="Lexend"/>
              <a:cs typeface="Lexend"/>
              <a:sym typeface="Lexend"/>
            </a:endParaRPr>
          </a:p>
          <a:p>
            <a:pPr marL="457200" lvl="0" indent="-298450" algn="l" rtl="0">
              <a:lnSpc>
                <a:spcPct val="80000"/>
              </a:lnSpc>
              <a:spcBef>
                <a:spcPts val="0"/>
              </a:spcBef>
              <a:spcAft>
                <a:spcPts val="0"/>
              </a:spcAft>
              <a:buClr>
                <a:schemeClr val="dk1"/>
              </a:buClr>
              <a:buSzPts val="1100"/>
              <a:buFont typeface="Lexend"/>
              <a:buChar char="●"/>
            </a:pPr>
            <a:r>
              <a:rPr lang="en" sz="1100">
                <a:solidFill>
                  <a:schemeClr val="dk1"/>
                </a:solidFill>
                <a:latin typeface="Lexend"/>
                <a:ea typeface="Lexend"/>
                <a:cs typeface="Lexend"/>
                <a:sym typeface="Lexend"/>
              </a:rPr>
              <a:t>Often profound deformity</a:t>
            </a:r>
            <a:br>
              <a:rPr lang="en" sz="1100">
                <a:solidFill>
                  <a:schemeClr val="dk1"/>
                </a:solidFill>
                <a:latin typeface="Lexend"/>
                <a:ea typeface="Lexend"/>
                <a:cs typeface="Lexend"/>
                <a:sym typeface="Lexend"/>
              </a:rPr>
            </a:br>
            <a:endParaRPr sz="1100">
              <a:solidFill>
                <a:schemeClr val="dk1"/>
              </a:solidFill>
              <a:latin typeface="Lexend"/>
              <a:ea typeface="Lexend"/>
              <a:cs typeface="Lexend"/>
              <a:sym typeface="Lexend"/>
            </a:endParaRPr>
          </a:p>
          <a:p>
            <a:pPr marL="457200" lvl="0" indent="-298450" algn="l" rtl="0">
              <a:lnSpc>
                <a:spcPct val="80000"/>
              </a:lnSpc>
              <a:spcBef>
                <a:spcPts val="0"/>
              </a:spcBef>
              <a:spcAft>
                <a:spcPts val="0"/>
              </a:spcAft>
              <a:buClr>
                <a:schemeClr val="dk1"/>
              </a:buClr>
              <a:buSzPts val="1100"/>
              <a:buFont typeface="Lexend"/>
              <a:buChar char="●"/>
            </a:pPr>
            <a:r>
              <a:rPr lang="en" sz="1100">
                <a:solidFill>
                  <a:schemeClr val="dk1"/>
                </a:solidFill>
                <a:latin typeface="Lexend"/>
                <a:ea typeface="Lexend"/>
                <a:cs typeface="Lexend"/>
                <a:sym typeface="Lexend"/>
              </a:rPr>
              <a:t>Referral to podiatry</a:t>
            </a:r>
            <a:endParaRPr sz="1100">
              <a:solidFill>
                <a:schemeClr val="dk1"/>
              </a:solidFill>
              <a:latin typeface="Lexend"/>
              <a:ea typeface="Lexend"/>
              <a:cs typeface="Lexend"/>
              <a:sym typeface="Lexend"/>
            </a:endParaRPr>
          </a:p>
          <a:p>
            <a:pPr marL="0" lvl="0" indent="0" algn="l" rtl="0">
              <a:lnSpc>
                <a:spcPct val="80000"/>
              </a:lnSpc>
              <a:spcBef>
                <a:spcPts val="1200"/>
              </a:spcBef>
              <a:spcAft>
                <a:spcPts val="0"/>
              </a:spcAft>
              <a:buNone/>
            </a:pPr>
            <a:endParaRPr sz="1100"/>
          </a:p>
          <a:p>
            <a:pPr marL="0" lvl="0" indent="0" algn="l" rtl="0">
              <a:spcBef>
                <a:spcPts val="1200"/>
              </a:spcBef>
              <a:spcAft>
                <a:spcPts val="0"/>
              </a:spcAft>
              <a:buNone/>
            </a:pPr>
            <a:endParaRPr sz="1200">
              <a:solidFill>
                <a:schemeClr val="dk1"/>
              </a:solidFill>
              <a:latin typeface="Lexend"/>
              <a:ea typeface="Lexend"/>
              <a:cs typeface="Lexend"/>
              <a:sym typeface="Lexend"/>
            </a:endParaRPr>
          </a:p>
        </p:txBody>
      </p:sp>
      <p:pic>
        <p:nvPicPr>
          <p:cNvPr id="548" name="Google Shape;548;p51"/>
          <p:cNvPicPr preferRelativeResize="0"/>
          <p:nvPr/>
        </p:nvPicPr>
        <p:blipFill>
          <a:blip r:embed="rId4">
            <a:alphaModFix/>
          </a:blip>
          <a:stretch>
            <a:fillRect/>
          </a:stretch>
        </p:blipFill>
        <p:spPr>
          <a:xfrm>
            <a:off x="4302400" y="2943500"/>
            <a:ext cx="2420803" cy="1740125"/>
          </a:xfrm>
          <a:prstGeom prst="rect">
            <a:avLst/>
          </a:prstGeom>
          <a:noFill/>
          <a:ln>
            <a:noFill/>
          </a:ln>
        </p:spPr>
      </p:pic>
      <p:pic>
        <p:nvPicPr>
          <p:cNvPr id="549" name="Google Shape;549;p51"/>
          <p:cNvPicPr preferRelativeResize="0"/>
          <p:nvPr/>
        </p:nvPicPr>
        <p:blipFill rotWithShape="1">
          <a:blip r:embed="rId5">
            <a:alphaModFix/>
          </a:blip>
          <a:srcRect l="10682" t="5189" r="9783" b="4100"/>
          <a:stretch/>
        </p:blipFill>
        <p:spPr>
          <a:xfrm>
            <a:off x="7212775" y="1195300"/>
            <a:ext cx="1752176" cy="1765950"/>
          </a:xfrm>
          <a:prstGeom prst="rect">
            <a:avLst/>
          </a:prstGeom>
          <a:noFill/>
          <a:ln>
            <a:noFill/>
          </a:ln>
        </p:spPr>
      </p:pic>
      <p:pic>
        <p:nvPicPr>
          <p:cNvPr id="550" name="Google Shape;550;p51"/>
          <p:cNvPicPr preferRelativeResize="0"/>
          <p:nvPr/>
        </p:nvPicPr>
        <p:blipFill rotWithShape="1">
          <a:blip r:embed="rId6">
            <a:alphaModFix/>
          </a:blip>
          <a:srcRect l="7177" t="5349" r="9760" b="7535"/>
          <a:stretch/>
        </p:blipFill>
        <p:spPr>
          <a:xfrm>
            <a:off x="6723200" y="2943500"/>
            <a:ext cx="2420800" cy="1765950"/>
          </a:xfrm>
          <a:prstGeom prst="rect">
            <a:avLst/>
          </a:prstGeom>
          <a:noFill/>
          <a:ln>
            <a:noFill/>
          </a:ln>
        </p:spPr>
      </p:pic>
      <p:sp>
        <p:nvSpPr>
          <p:cNvPr id="551" name="Google Shape;551;p51"/>
          <p:cNvSpPr/>
          <p:nvPr/>
        </p:nvSpPr>
        <p:spPr>
          <a:xfrm>
            <a:off x="8183675" y="144675"/>
            <a:ext cx="792000" cy="7596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exend"/>
              <a:ea typeface="Lexend"/>
              <a:cs typeface="Lexend"/>
              <a:sym typeface="Lexend"/>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555"/>
        <p:cNvGrpSpPr/>
        <p:nvPr/>
      </p:nvGrpSpPr>
      <p:grpSpPr>
        <a:xfrm>
          <a:off x="0" y="0"/>
          <a:ext cx="0" cy="0"/>
          <a:chOff x="0" y="0"/>
          <a:chExt cx="0" cy="0"/>
        </a:xfrm>
      </p:grpSpPr>
      <p:sp>
        <p:nvSpPr>
          <p:cNvPr id="556" name="Google Shape;556;p52"/>
          <p:cNvSpPr txBox="1">
            <a:spLocks noGrp="1"/>
          </p:cNvSpPr>
          <p:nvPr>
            <p:ph type="body" idx="1"/>
          </p:nvPr>
        </p:nvSpPr>
        <p:spPr>
          <a:xfrm>
            <a:off x="114300" y="1110300"/>
            <a:ext cx="5646900" cy="2922900"/>
          </a:xfrm>
          <a:prstGeom prst="rect">
            <a:avLst/>
          </a:prstGeom>
        </p:spPr>
        <p:txBody>
          <a:bodyPr spcFirstLastPara="1" wrap="square" lIns="91425" tIns="91425" rIns="91425" bIns="91425" anchor="t" anchorCtr="0">
            <a:noAutofit/>
          </a:bodyPr>
          <a:lstStyle/>
          <a:p>
            <a:pPr marL="457200" lvl="0" indent="-304800" algn="l" rtl="0">
              <a:lnSpc>
                <a:spcPct val="100000"/>
              </a:lnSpc>
              <a:spcBef>
                <a:spcPts val="1200"/>
              </a:spcBef>
              <a:spcAft>
                <a:spcPts val="0"/>
              </a:spcAft>
              <a:buClr>
                <a:srgbClr val="000000"/>
              </a:buClr>
              <a:buSzPts val="1200"/>
              <a:buFont typeface="Arial"/>
              <a:buChar char="●"/>
            </a:pPr>
            <a:r>
              <a:rPr lang="en" b="1">
                <a:solidFill>
                  <a:srgbClr val="000000"/>
                </a:solidFill>
              </a:rPr>
              <a:t>Goal:</a:t>
            </a:r>
            <a:r>
              <a:rPr lang="en">
                <a:solidFill>
                  <a:srgbClr val="000000"/>
                </a:solidFill>
              </a:rPr>
              <a:t> Identify loss of protective sensation (LOPS), not early neuropathy</a:t>
            </a:r>
            <a:br>
              <a:rPr lang="en">
                <a:solidFill>
                  <a:srgbClr val="000000"/>
                </a:solidFill>
              </a:rPr>
            </a:br>
            <a:endParaRPr>
              <a:solidFill>
                <a:srgbClr val="000000"/>
              </a:solidFill>
            </a:endParaRPr>
          </a:p>
          <a:p>
            <a:pPr marL="457200" lvl="0" indent="-304800" algn="l" rtl="0">
              <a:lnSpc>
                <a:spcPct val="100000"/>
              </a:lnSpc>
              <a:spcBef>
                <a:spcPts val="0"/>
              </a:spcBef>
              <a:spcAft>
                <a:spcPts val="0"/>
              </a:spcAft>
              <a:buClr>
                <a:srgbClr val="000000"/>
              </a:buClr>
              <a:buSzPts val="1200"/>
              <a:buFont typeface="Lexend"/>
              <a:buChar char="●"/>
            </a:pPr>
            <a:r>
              <a:rPr lang="en" b="1">
                <a:solidFill>
                  <a:srgbClr val="000000"/>
                </a:solidFill>
              </a:rPr>
              <a:t>Tests:</a:t>
            </a:r>
            <a:br>
              <a:rPr lang="en" b="1">
                <a:solidFill>
                  <a:srgbClr val="000000"/>
                </a:solidFill>
              </a:rPr>
            </a:br>
            <a:endParaRPr b="1">
              <a:solidFill>
                <a:srgbClr val="000000"/>
              </a:solidFill>
            </a:endParaRPr>
          </a:p>
          <a:p>
            <a:pPr marL="914400" lvl="1" indent="-304800" algn="l" rtl="0">
              <a:lnSpc>
                <a:spcPct val="100000"/>
              </a:lnSpc>
              <a:spcBef>
                <a:spcPts val="0"/>
              </a:spcBef>
              <a:spcAft>
                <a:spcPts val="0"/>
              </a:spcAft>
              <a:buClr>
                <a:srgbClr val="000000"/>
              </a:buClr>
              <a:buSzPts val="1200"/>
              <a:buFont typeface="Arial"/>
              <a:buChar char="○"/>
            </a:pPr>
            <a:r>
              <a:rPr lang="en">
                <a:solidFill>
                  <a:srgbClr val="000000"/>
                </a:solidFill>
              </a:rPr>
              <a:t>Any one of five standard tests can be used, but </a:t>
            </a:r>
            <a:r>
              <a:rPr lang="en" b="1">
                <a:solidFill>
                  <a:srgbClr val="000000"/>
                </a:solidFill>
              </a:rPr>
              <a:t>at least two</a:t>
            </a:r>
            <a:r>
              <a:rPr lang="en">
                <a:solidFill>
                  <a:srgbClr val="000000"/>
                </a:solidFill>
              </a:rPr>
              <a:t> should be performed for screening</a:t>
            </a:r>
            <a:br>
              <a:rPr lang="en">
                <a:solidFill>
                  <a:srgbClr val="000000"/>
                </a:solidFill>
              </a:rPr>
            </a:br>
            <a:endParaRPr>
              <a:solidFill>
                <a:srgbClr val="000000"/>
              </a:solidFill>
            </a:endParaRPr>
          </a:p>
          <a:p>
            <a:pPr marL="914400" lvl="1" indent="-304800" algn="l" rtl="0">
              <a:lnSpc>
                <a:spcPct val="100000"/>
              </a:lnSpc>
              <a:spcBef>
                <a:spcPts val="0"/>
              </a:spcBef>
              <a:spcAft>
                <a:spcPts val="0"/>
              </a:spcAft>
              <a:buClr>
                <a:srgbClr val="000000"/>
              </a:buClr>
              <a:buSzPts val="1200"/>
              <a:buFont typeface="Arial"/>
              <a:buChar char="○"/>
            </a:pPr>
            <a:r>
              <a:rPr lang="en" b="1">
                <a:solidFill>
                  <a:srgbClr val="000000"/>
                </a:solidFill>
              </a:rPr>
              <a:t>Routine:</a:t>
            </a:r>
            <a:r>
              <a:rPr lang="en">
                <a:solidFill>
                  <a:srgbClr val="000000"/>
                </a:solidFill>
              </a:rPr>
              <a:t> 10g monofilament plus one additional test (e.g., vibration, pinprick, ankle reflex, temperature)</a:t>
            </a:r>
            <a:br>
              <a:rPr lang="en">
                <a:solidFill>
                  <a:srgbClr val="000000"/>
                </a:solidFill>
              </a:rPr>
            </a:br>
            <a:endParaRPr>
              <a:solidFill>
                <a:srgbClr val="000000"/>
              </a:solidFill>
            </a:endParaRPr>
          </a:p>
          <a:p>
            <a:pPr marL="457200" lvl="0" indent="-304800" algn="l" rtl="0">
              <a:lnSpc>
                <a:spcPct val="100000"/>
              </a:lnSpc>
              <a:spcBef>
                <a:spcPts val="0"/>
              </a:spcBef>
              <a:spcAft>
                <a:spcPts val="0"/>
              </a:spcAft>
              <a:buClr>
                <a:srgbClr val="000000"/>
              </a:buClr>
              <a:buSzPts val="1200"/>
              <a:buFont typeface="Lexend"/>
              <a:buChar char="●"/>
            </a:pPr>
            <a:r>
              <a:rPr lang="en" b="1">
                <a:solidFill>
                  <a:srgbClr val="000000"/>
                </a:solidFill>
              </a:rPr>
              <a:t>Interpretation:</a:t>
            </a:r>
            <a:br>
              <a:rPr lang="en" b="1">
                <a:solidFill>
                  <a:srgbClr val="000000"/>
                </a:solidFill>
              </a:rPr>
            </a:br>
            <a:endParaRPr b="1">
              <a:solidFill>
                <a:srgbClr val="000000"/>
              </a:solidFill>
            </a:endParaRPr>
          </a:p>
          <a:p>
            <a:pPr marL="914400" lvl="1" indent="-304800" algn="l" rtl="0">
              <a:lnSpc>
                <a:spcPct val="100000"/>
              </a:lnSpc>
              <a:spcBef>
                <a:spcPts val="0"/>
              </a:spcBef>
              <a:spcAft>
                <a:spcPts val="0"/>
              </a:spcAft>
              <a:buClr>
                <a:srgbClr val="000000"/>
              </a:buClr>
              <a:buSzPts val="1200"/>
              <a:buFont typeface="Arial"/>
              <a:buChar char="○"/>
            </a:pPr>
            <a:r>
              <a:rPr lang="en" b="1">
                <a:solidFill>
                  <a:srgbClr val="000000"/>
                </a:solidFill>
              </a:rPr>
              <a:t>One or more abnormal tests:</a:t>
            </a:r>
            <a:r>
              <a:rPr lang="en">
                <a:solidFill>
                  <a:srgbClr val="000000"/>
                </a:solidFill>
              </a:rPr>
              <a:t> Suggests LOPS</a:t>
            </a:r>
            <a:br>
              <a:rPr lang="en">
                <a:solidFill>
                  <a:srgbClr val="000000"/>
                </a:solidFill>
              </a:rPr>
            </a:br>
            <a:endParaRPr>
              <a:solidFill>
                <a:srgbClr val="000000"/>
              </a:solidFill>
            </a:endParaRPr>
          </a:p>
          <a:p>
            <a:pPr marL="914400" lvl="1" indent="-304800" algn="l" rtl="0">
              <a:lnSpc>
                <a:spcPct val="100000"/>
              </a:lnSpc>
              <a:spcBef>
                <a:spcPts val="0"/>
              </a:spcBef>
              <a:spcAft>
                <a:spcPts val="0"/>
              </a:spcAft>
              <a:buClr>
                <a:srgbClr val="000000"/>
              </a:buClr>
              <a:buSzPts val="1200"/>
              <a:buFont typeface="Arial"/>
              <a:buChar char="○"/>
            </a:pPr>
            <a:r>
              <a:rPr lang="en" b="1">
                <a:solidFill>
                  <a:srgbClr val="000000"/>
                </a:solidFill>
              </a:rPr>
              <a:t>At least two normal tests (with no abnormal result):</a:t>
            </a:r>
            <a:r>
              <a:rPr lang="en">
                <a:solidFill>
                  <a:srgbClr val="000000"/>
                </a:solidFill>
              </a:rPr>
              <a:t> Rules out LOPS</a:t>
            </a:r>
            <a:br>
              <a:rPr lang="en">
                <a:solidFill>
                  <a:srgbClr val="000000"/>
                </a:solidFill>
              </a:rPr>
            </a:br>
            <a:endParaRPr>
              <a:solidFill>
                <a:srgbClr val="000000"/>
              </a:solidFill>
            </a:endParaRPr>
          </a:p>
          <a:p>
            <a:pPr marL="0" lvl="0" indent="0" algn="l" rtl="0">
              <a:spcBef>
                <a:spcPts val="1200"/>
              </a:spcBef>
              <a:spcAft>
                <a:spcPts val="0"/>
              </a:spcAft>
              <a:buNone/>
            </a:pPr>
            <a:endParaRPr/>
          </a:p>
        </p:txBody>
      </p:sp>
      <p:sp>
        <p:nvSpPr>
          <p:cNvPr id="557" name="Google Shape;557;p52"/>
          <p:cNvSpPr txBox="1">
            <a:spLocks noGrp="1"/>
          </p:cNvSpPr>
          <p:nvPr>
            <p:ph type="title"/>
          </p:nvPr>
        </p:nvSpPr>
        <p:spPr>
          <a:xfrm>
            <a:off x="279185" y="338025"/>
            <a:ext cx="5562300" cy="675300"/>
          </a:xfrm>
          <a:prstGeom prst="rect">
            <a:avLst/>
          </a:prstGeom>
        </p:spPr>
        <p:txBody>
          <a:bodyPr spcFirstLastPara="1" wrap="square" lIns="91425" tIns="91425" rIns="91425" bIns="91425" anchor="t" anchorCtr="0">
            <a:normAutofit fontScale="90000"/>
          </a:bodyPr>
          <a:lstStyle/>
          <a:p>
            <a:pPr marL="0" lvl="0" indent="0" algn="l" rtl="0">
              <a:lnSpc>
                <a:spcPct val="115000"/>
              </a:lnSpc>
              <a:spcBef>
                <a:spcPts val="1800"/>
              </a:spcBef>
              <a:spcAft>
                <a:spcPts val="0"/>
              </a:spcAft>
              <a:buNone/>
            </a:pPr>
            <a:r>
              <a:rPr lang="en" sz="3300" b="1">
                <a:solidFill>
                  <a:srgbClr val="000000"/>
                </a:solidFill>
                <a:latin typeface="Arial"/>
                <a:ea typeface="Arial"/>
                <a:cs typeface="Arial"/>
                <a:sym typeface="Arial"/>
              </a:rPr>
              <a:t>Neurological Assessment</a:t>
            </a:r>
            <a:endParaRPr sz="3300" b="1">
              <a:solidFill>
                <a:srgbClr val="000000"/>
              </a:solidFill>
              <a:latin typeface="Arial"/>
              <a:ea typeface="Arial"/>
              <a:cs typeface="Arial"/>
              <a:sym typeface="Arial"/>
            </a:endParaRPr>
          </a:p>
          <a:p>
            <a:pPr marL="0" lvl="0" indent="0" algn="l" rtl="0">
              <a:spcBef>
                <a:spcPts val="400"/>
              </a:spcBef>
              <a:spcAft>
                <a:spcPts val="0"/>
              </a:spcAft>
              <a:buNone/>
            </a:pPr>
            <a:endParaRPr/>
          </a:p>
        </p:txBody>
      </p:sp>
      <p:pic>
        <p:nvPicPr>
          <p:cNvPr id="558" name="Google Shape;558;p52"/>
          <p:cNvPicPr preferRelativeResize="0"/>
          <p:nvPr/>
        </p:nvPicPr>
        <p:blipFill>
          <a:blip r:embed="rId3">
            <a:alphaModFix/>
          </a:blip>
          <a:stretch>
            <a:fillRect/>
          </a:stretch>
        </p:blipFill>
        <p:spPr>
          <a:xfrm>
            <a:off x="6405560" y="152400"/>
            <a:ext cx="2494619" cy="48387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562"/>
        <p:cNvGrpSpPr/>
        <p:nvPr/>
      </p:nvGrpSpPr>
      <p:grpSpPr>
        <a:xfrm>
          <a:off x="0" y="0"/>
          <a:ext cx="0" cy="0"/>
          <a:chOff x="0" y="0"/>
          <a:chExt cx="0" cy="0"/>
        </a:xfrm>
      </p:grpSpPr>
      <p:pic>
        <p:nvPicPr>
          <p:cNvPr id="563" name="Google Shape;563;p53" descr="Cherry blossoms and sakura with Tokyo Skytree in background."/>
          <p:cNvPicPr preferRelativeResize="0">
            <a:picLocks noGrp="1"/>
          </p:cNvPicPr>
          <p:nvPr>
            <p:ph type="pic" idx="2"/>
          </p:nvPr>
        </p:nvPicPr>
        <p:blipFill rotWithShape="1">
          <a:blip r:embed="rId3">
            <a:alphaModFix/>
          </a:blip>
          <a:srcRect l="3358" r="3358"/>
          <a:stretch/>
        </p:blipFill>
        <p:spPr>
          <a:xfrm>
            <a:off x="3789350" y="1216800"/>
            <a:ext cx="5062052" cy="3622201"/>
          </a:xfrm>
          <a:prstGeom prst="rect">
            <a:avLst/>
          </a:prstGeom>
        </p:spPr>
      </p:pic>
      <p:sp>
        <p:nvSpPr>
          <p:cNvPr id="564" name="Google Shape;564;p53"/>
          <p:cNvSpPr txBox="1">
            <a:spLocks noGrp="1"/>
          </p:cNvSpPr>
          <p:nvPr>
            <p:ph type="title"/>
          </p:nvPr>
        </p:nvSpPr>
        <p:spPr>
          <a:xfrm>
            <a:off x="279185" y="338025"/>
            <a:ext cx="5562300" cy="6753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10-g Monofilament </a:t>
            </a:r>
            <a:endParaRPr/>
          </a:p>
        </p:txBody>
      </p:sp>
      <p:sp>
        <p:nvSpPr>
          <p:cNvPr id="565" name="Google Shape;565;p53"/>
          <p:cNvSpPr txBox="1">
            <a:spLocks noGrp="1"/>
          </p:cNvSpPr>
          <p:nvPr>
            <p:ph type="body" idx="7"/>
          </p:nvPr>
        </p:nvSpPr>
        <p:spPr>
          <a:xfrm>
            <a:off x="336575" y="1067050"/>
            <a:ext cx="3314400" cy="32880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0"/>
              </a:spcAft>
              <a:buNone/>
            </a:pPr>
            <a:r>
              <a:rPr lang="en"/>
              <a:t>Loss of 10-g monofilament pressure sensation is highly predictive of foot ulceration. It indicates large-fiber neuropathy and loss of protective sensation</a:t>
            </a:r>
            <a:endParaRPr/>
          </a:p>
          <a:p>
            <a:pPr marL="457200" lvl="0" indent="-311150" algn="l" rtl="0">
              <a:lnSpc>
                <a:spcPct val="115000"/>
              </a:lnSpc>
              <a:spcBef>
                <a:spcPts val="1200"/>
              </a:spcBef>
              <a:spcAft>
                <a:spcPts val="0"/>
              </a:spcAft>
              <a:buSzPts val="1300"/>
              <a:buFont typeface="Arial"/>
              <a:buChar char="●"/>
            </a:pPr>
            <a:r>
              <a:rPr lang="en" sz="1300"/>
              <a:t>Test 4 sites: 1st, 3rd, and 5th metatarsal heads and plantar surface of distal hallux</a:t>
            </a:r>
            <a:endParaRPr sz="1300"/>
          </a:p>
          <a:p>
            <a:pPr marL="457200" lvl="0" indent="-311150" algn="l" rtl="0">
              <a:lnSpc>
                <a:spcPct val="115000"/>
              </a:lnSpc>
              <a:spcBef>
                <a:spcPts val="0"/>
              </a:spcBef>
              <a:spcAft>
                <a:spcPts val="0"/>
              </a:spcAft>
              <a:buSzPts val="1300"/>
              <a:buChar char="●"/>
            </a:pPr>
            <a:r>
              <a:rPr lang="en" sz="1300"/>
              <a:t>Patient should close eyes and tell you when they feel pressure</a:t>
            </a:r>
            <a:endParaRPr sz="1300"/>
          </a:p>
          <a:p>
            <a:pPr marL="457200" lvl="0" indent="-311150" algn="l" rtl="0">
              <a:lnSpc>
                <a:spcPct val="115000"/>
              </a:lnSpc>
              <a:spcBef>
                <a:spcPts val="0"/>
              </a:spcBef>
              <a:spcAft>
                <a:spcPts val="0"/>
              </a:spcAft>
              <a:buSzPts val="1300"/>
              <a:buChar char="●"/>
            </a:pPr>
            <a:r>
              <a:rPr lang="en" sz="1300"/>
              <a:t>Inability to feel at ≥1 site = Loss of protective sensation</a:t>
            </a:r>
            <a:endParaRPr sz="1300"/>
          </a:p>
          <a:p>
            <a:pPr marL="914400" lvl="1" indent="-311150" algn="l" rtl="0">
              <a:lnSpc>
                <a:spcPct val="115000"/>
              </a:lnSpc>
              <a:spcBef>
                <a:spcPts val="0"/>
              </a:spcBef>
              <a:spcAft>
                <a:spcPts val="0"/>
              </a:spcAft>
              <a:buSzPts val="1300"/>
              <a:buChar char="○"/>
            </a:pPr>
            <a:r>
              <a:rPr lang="en" sz="1300"/>
              <a:t>High risk fo</a:t>
            </a:r>
            <a:r>
              <a:rPr lang="en" sz="1100"/>
              <a:t>r</a:t>
            </a:r>
            <a:r>
              <a:rPr lang="en" sz="1300"/>
              <a:t> foot ulcers</a:t>
            </a:r>
            <a:endParaRPr/>
          </a:p>
          <a:p>
            <a:pPr marL="0" lvl="0" indent="0" algn="l" rtl="0">
              <a:spcBef>
                <a:spcPts val="1200"/>
              </a:spcBef>
              <a:spcAft>
                <a:spcPts val="0"/>
              </a:spcAft>
              <a:buNone/>
            </a:pPr>
            <a:endParaRPr/>
          </a:p>
        </p:txBody>
      </p:sp>
      <p:sp>
        <p:nvSpPr>
          <p:cNvPr id="566" name="Google Shape;566;p53"/>
          <p:cNvSpPr txBox="1">
            <a:spLocks noGrp="1"/>
          </p:cNvSpPr>
          <p:nvPr>
            <p:ph type="sldNum" idx="12"/>
          </p:nvPr>
        </p:nvSpPr>
        <p:spPr>
          <a:xfrm>
            <a:off x="8333701" y="298859"/>
            <a:ext cx="489000" cy="5025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
              <a:t>13</a:t>
            </a:fld>
            <a:endParaRPr/>
          </a:p>
        </p:txBody>
      </p:sp>
      <p:pic>
        <p:nvPicPr>
          <p:cNvPr id="567" name="Google Shape;567;p53"/>
          <p:cNvPicPr preferRelativeResize="0"/>
          <p:nvPr/>
        </p:nvPicPr>
        <p:blipFill>
          <a:blip r:embed="rId4">
            <a:alphaModFix/>
          </a:blip>
          <a:stretch>
            <a:fillRect/>
          </a:stretch>
        </p:blipFill>
        <p:spPr>
          <a:xfrm>
            <a:off x="3789425" y="1067050"/>
            <a:ext cx="5062050" cy="3771949"/>
          </a:xfrm>
          <a:prstGeom prst="rect">
            <a:avLst/>
          </a:prstGeom>
          <a:noFill/>
          <a:ln>
            <a:noFill/>
          </a:ln>
        </p:spPr>
      </p:pic>
      <p:sp>
        <p:nvSpPr>
          <p:cNvPr id="568" name="Google Shape;568;p53"/>
          <p:cNvSpPr/>
          <p:nvPr/>
        </p:nvSpPr>
        <p:spPr>
          <a:xfrm>
            <a:off x="8270475" y="177225"/>
            <a:ext cx="651000" cy="6945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exend"/>
              <a:ea typeface="Lexend"/>
              <a:cs typeface="Lexend"/>
              <a:sym typeface="Lexend"/>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572"/>
        <p:cNvGrpSpPr/>
        <p:nvPr/>
      </p:nvGrpSpPr>
      <p:grpSpPr>
        <a:xfrm>
          <a:off x="0" y="0"/>
          <a:ext cx="0" cy="0"/>
          <a:chOff x="0" y="0"/>
          <a:chExt cx="0" cy="0"/>
        </a:xfrm>
      </p:grpSpPr>
      <p:sp>
        <p:nvSpPr>
          <p:cNvPr id="573" name="Google Shape;573;p54"/>
          <p:cNvSpPr>
            <a:spLocks noGrp="1"/>
          </p:cNvSpPr>
          <p:nvPr>
            <p:ph type="pic" idx="2"/>
          </p:nvPr>
        </p:nvSpPr>
        <p:spPr>
          <a:xfrm>
            <a:off x="3789350" y="1216800"/>
            <a:ext cx="5062200" cy="3622200"/>
          </a:xfrm>
          <a:prstGeom prst="rect">
            <a:avLst/>
          </a:prstGeom>
        </p:spPr>
        <p:txBody>
          <a:bodyPr/>
          <a:lstStyle/>
          <a:p>
            <a:endParaRPr lang="en-US"/>
          </a:p>
        </p:txBody>
      </p:sp>
      <p:sp>
        <p:nvSpPr>
          <p:cNvPr id="574" name="Google Shape;574;p54"/>
          <p:cNvSpPr txBox="1">
            <a:spLocks noGrp="1"/>
          </p:cNvSpPr>
          <p:nvPr>
            <p:ph type="body" idx="7"/>
          </p:nvPr>
        </p:nvSpPr>
        <p:spPr>
          <a:xfrm>
            <a:off x="336575" y="1341025"/>
            <a:ext cx="3504900" cy="32889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0"/>
              </a:spcAft>
              <a:buNone/>
            </a:pPr>
            <a:r>
              <a:rPr lang="en" sz="1300"/>
              <a:t>Detect early loss of vibration sensation (a sign of diabetic peripheral neuropathy)</a:t>
            </a:r>
            <a:endParaRPr sz="1300"/>
          </a:p>
          <a:p>
            <a:pPr marL="457200" lvl="0" indent="-304800" algn="l" rtl="0">
              <a:lnSpc>
                <a:spcPct val="115000"/>
              </a:lnSpc>
              <a:spcBef>
                <a:spcPts val="1200"/>
              </a:spcBef>
              <a:spcAft>
                <a:spcPts val="0"/>
              </a:spcAft>
              <a:buSzPts val="1200"/>
              <a:buChar char="●"/>
            </a:pPr>
            <a:r>
              <a:rPr lang="en"/>
              <a:t>Vibratory sensation should be tested over the tip of the great toe bilaterally.</a:t>
            </a:r>
            <a:endParaRPr/>
          </a:p>
          <a:p>
            <a:pPr marL="457200" lvl="0" indent="-304800" algn="l" rtl="0">
              <a:lnSpc>
                <a:spcPct val="115000"/>
              </a:lnSpc>
              <a:spcBef>
                <a:spcPts val="0"/>
              </a:spcBef>
              <a:spcAft>
                <a:spcPts val="0"/>
              </a:spcAft>
              <a:buSzPts val="1200"/>
              <a:buChar char="●"/>
            </a:pPr>
            <a:r>
              <a:rPr lang="en"/>
              <a:t>An abnormal response can be defined as when the patient loses vibratory sensation and the examiner still perceives it while holding the fork on the tip of the toe</a:t>
            </a:r>
            <a:endParaRPr/>
          </a:p>
          <a:p>
            <a:pPr marL="0" lvl="0" indent="0" algn="l" rtl="0">
              <a:spcBef>
                <a:spcPts val="1200"/>
              </a:spcBef>
              <a:spcAft>
                <a:spcPts val="0"/>
              </a:spcAft>
              <a:buNone/>
            </a:pPr>
            <a:endParaRPr/>
          </a:p>
        </p:txBody>
      </p:sp>
      <p:sp>
        <p:nvSpPr>
          <p:cNvPr id="575" name="Google Shape;575;p54"/>
          <p:cNvSpPr txBox="1">
            <a:spLocks noGrp="1"/>
          </p:cNvSpPr>
          <p:nvPr>
            <p:ph type="title"/>
          </p:nvPr>
        </p:nvSpPr>
        <p:spPr>
          <a:xfrm>
            <a:off x="279185" y="338025"/>
            <a:ext cx="5562300" cy="6753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128 hz Tuning Fork </a:t>
            </a:r>
            <a:endParaRPr/>
          </a:p>
        </p:txBody>
      </p:sp>
      <p:pic>
        <p:nvPicPr>
          <p:cNvPr id="576" name="Google Shape;576;p54"/>
          <p:cNvPicPr preferRelativeResize="0"/>
          <p:nvPr/>
        </p:nvPicPr>
        <p:blipFill>
          <a:blip r:embed="rId3">
            <a:alphaModFix/>
          </a:blip>
          <a:stretch>
            <a:fillRect/>
          </a:stretch>
        </p:blipFill>
        <p:spPr>
          <a:xfrm>
            <a:off x="3955275" y="1216800"/>
            <a:ext cx="4962075" cy="3622200"/>
          </a:xfrm>
          <a:prstGeom prst="rect">
            <a:avLst/>
          </a:prstGeom>
          <a:noFill/>
          <a:ln>
            <a:noFill/>
          </a:ln>
        </p:spPr>
      </p:pic>
      <p:sp>
        <p:nvSpPr>
          <p:cNvPr id="577" name="Google Shape;577;p54"/>
          <p:cNvSpPr/>
          <p:nvPr/>
        </p:nvSpPr>
        <p:spPr>
          <a:xfrm>
            <a:off x="8118550" y="144675"/>
            <a:ext cx="835500" cy="8355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exend"/>
              <a:ea typeface="Lexend"/>
              <a:cs typeface="Lexend"/>
              <a:sym typeface="Lexend"/>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581"/>
        <p:cNvGrpSpPr/>
        <p:nvPr/>
      </p:nvGrpSpPr>
      <p:grpSpPr>
        <a:xfrm>
          <a:off x="0" y="0"/>
          <a:ext cx="0" cy="0"/>
          <a:chOff x="0" y="0"/>
          <a:chExt cx="0" cy="0"/>
        </a:xfrm>
      </p:grpSpPr>
      <p:sp>
        <p:nvSpPr>
          <p:cNvPr id="582" name="Google Shape;582;p55"/>
          <p:cNvSpPr txBox="1">
            <a:spLocks noGrp="1"/>
          </p:cNvSpPr>
          <p:nvPr>
            <p:ph type="body" idx="5"/>
          </p:nvPr>
        </p:nvSpPr>
        <p:spPr>
          <a:xfrm>
            <a:off x="2967200" y="2736949"/>
            <a:ext cx="2815500" cy="23967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Char char="●"/>
            </a:pPr>
            <a:r>
              <a:rPr lang="en" sz="1300"/>
              <a:t>Total absence of ankle reflex either at rest or upon reinforcement (hooking finger and pull for distraction) is regarded as an abnormal result</a:t>
            </a:r>
            <a:r>
              <a:rPr lang="en" sz="1100"/>
              <a:t> </a:t>
            </a:r>
            <a:endParaRPr sz="1100"/>
          </a:p>
        </p:txBody>
      </p:sp>
      <p:sp>
        <p:nvSpPr>
          <p:cNvPr id="583" name="Google Shape;583;p55"/>
          <p:cNvSpPr txBox="1">
            <a:spLocks noGrp="1"/>
          </p:cNvSpPr>
          <p:nvPr>
            <p:ph type="body" idx="6"/>
          </p:nvPr>
        </p:nvSpPr>
        <p:spPr>
          <a:xfrm>
            <a:off x="5883375" y="2234625"/>
            <a:ext cx="2967900" cy="2713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b="1"/>
          </a:p>
          <a:p>
            <a:pPr marL="457200" lvl="0" indent="-298450" algn="l" rtl="0">
              <a:spcBef>
                <a:spcPts val="0"/>
              </a:spcBef>
              <a:spcAft>
                <a:spcPts val="0"/>
              </a:spcAft>
              <a:buSzPts val="1100"/>
              <a:buChar char="●"/>
            </a:pPr>
            <a:r>
              <a:rPr lang="en" sz="1100"/>
              <a:t>Use of a biothesiometer/ neurothesiometer, a handheld device that gives semiquantitative assessment of vibration perception threshold </a:t>
            </a:r>
            <a:endParaRPr sz="1100"/>
          </a:p>
          <a:p>
            <a:pPr marL="457200" lvl="0" indent="-298450" algn="l" rtl="0">
              <a:spcBef>
                <a:spcPts val="0"/>
              </a:spcBef>
              <a:spcAft>
                <a:spcPts val="0"/>
              </a:spcAft>
              <a:buSzPts val="1100"/>
              <a:buChar char="●"/>
            </a:pPr>
            <a:r>
              <a:rPr lang="en" sz="1100"/>
              <a:t>While pt is lying supine, stylus is placed over the dorsal hallux and the amplitude is increased until the patient can detect the vibration</a:t>
            </a:r>
            <a:endParaRPr sz="1100"/>
          </a:p>
          <a:p>
            <a:pPr marL="457200" lvl="0" indent="-298450" algn="l" rtl="0">
              <a:spcBef>
                <a:spcPts val="0"/>
              </a:spcBef>
              <a:spcAft>
                <a:spcPts val="0"/>
              </a:spcAft>
              <a:buSzPts val="1100"/>
              <a:buChar char="●"/>
            </a:pPr>
            <a:r>
              <a:rPr lang="en" sz="1100"/>
              <a:t>A VPT &gt;25 V </a:t>
            </a:r>
            <a:r>
              <a:rPr lang="en" sz="1100">
                <a:solidFill>
                  <a:srgbClr val="000000"/>
                </a:solidFill>
                <a:latin typeface="Arial"/>
                <a:ea typeface="Arial"/>
                <a:cs typeface="Arial"/>
                <a:sym typeface="Arial"/>
              </a:rPr>
              <a:t>= </a:t>
            </a:r>
            <a:r>
              <a:rPr lang="en" sz="1100" b="1">
                <a:solidFill>
                  <a:srgbClr val="000000"/>
                </a:solidFill>
                <a:latin typeface="Arial"/>
                <a:ea typeface="Arial"/>
                <a:cs typeface="Arial"/>
                <a:sym typeface="Arial"/>
              </a:rPr>
              <a:t>abnormal</a:t>
            </a:r>
            <a:r>
              <a:rPr lang="en" sz="1100">
                <a:solidFill>
                  <a:srgbClr val="000000"/>
                </a:solidFill>
                <a:latin typeface="Arial"/>
                <a:ea typeface="Arial"/>
                <a:cs typeface="Arial"/>
                <a:sym typeface="Arial"/>
              </a:rPr>
              <a:t> → predictive of future foot ulceration</a:t>
            </a:r>
            <a:endParaRPr sz="1100"/>
          </a:p>
        </p:txBody>
      </p:sp>
      <p:sp>
        <p:nvSpPr>
          <p:cNvPr id="584" name="Google Shape;584;p55"/>
          <p:cNvSpPr txBox="1">
            <a:spLocks noGrp="1"/>
          </p:cNvSpPr>
          <p:nvPr>
            <p:ph type="sldNum" idx="12"/>
          </p:nvPr>
        </p:nvSpPr>
        <p:spPr>
          <a:xfrm>
            <a:off x="8333701" y="298859"/>
            <a:ext cx="489000" cy="5025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
              <a:t>15</a:t>
            </a:fld>
            <a:endParaRPr/>
          </a:p>
        </p:txBody>
      </p:sp>
      <p:sp>
        <p:nvSpPr>
          <p:cNvPr id="585" name="Google Shape;585;p55"/>
          <p:cNvSpPr txBox="1">
            <a:spLocks noGrp="1"/>
          </p:cNvSpPr>
          <p:nvPr>
            <p:ph type="body" idx="7"/>
          </p:nvPr>
        </p:nvSpPr>
        <p:spPr>
          <a:xfrm>
            <a:off x="176850" y="2632727"/>
            <a:ext cx="2849400" cy="2040000"/>
          </a:xfrm>
          <a:prstGeom prst="rect">
            <a:avLst/>
          </a:prstGeom>
        </p:spPr>
        <p:txBody>
          <a:bodyPr spcFirstLastPara="1" wrap="square" lIns="91425" tIns="91425" rIns="91425" bIns="91425" anchor="t" anchorCtr="0">
            <a:noAutofit/>
          </a:bodyPr>
          <a:lstStyle/>
          <a:p>
            <a:pPr marL="457200" lvl="0" indent="-304800" algn="l" rtl="0">
              <a:spcBef>
                <a:spcPts val="0"/>
              </a:spcBef>
              <a:spcAft>
                <a:spcPts val="0"/>
              </a:spcAft>
              <a:buClr>
                <a:srgbClr val="000000"/>
              </a:buClr>
              <a:buSzPts val="1200"/>
              <a:buChar char="●"/>
            </a:pPr>
            <a:r>
              <a:rPr lang="en">
                <a:solidFill>
                  <a:srgbClr val="000000"/>
                </a:solidFill>
              </a:rPr>
              <a:t>A disposable pin should be applied just proximal to the toenail on the dorsal surface of the hallux, with just enough pressure to deform the skin.</a:t>
            </a:r>
            <a:endParaRPr>
              <a:solidFill>
                <a:srgbClr val="000000"/>
              </a:solidFill>
            </a:endParaRPr>
          </a:p>
          <a:p>
            <a:pPr marL="457200" lvl="0" indent="0" algn="l" rtl="0">
              <a:spcBef>
                <a:spcPts val="0"/>
              </a:spcBef>
              <a:spcAft>
                <a:spcPts val="0"/>
              </a:spcAft>
              <a:buNone/>
            </a:pPr>
            <a:endParaRPr>
              <a:solidFill>
                <a:srgbClr val="000000"/>
              </a:solidFill>
            </a:endParaRPr>
          </a:p>
          <a:p>
            <a:pPr marL="457200" lvl="0" indent="-304800" algn="l" rtl="0">
              <a:spcBef>
                <a:spcPts val="0"/>
              </a:spcBef>
              <a:spcAft>
                <a:spcPts val="0"/>
              </a:spcAft>
              <a:buClr>
                <a:srgbClr val="000000"/>
              </a:buClr>
              <a:buSzPts val="1200"/>
              <a:buChar char="●"/>
            </a:pPr>
            <a:r>
              <a:rPr lang="en">
                <a:solidFill>
                  <a:srgbClr val="000000"/>
                </a:solidFill>
              </a:rPr>
              <a:t>Inability to perceive pinprick over either hallux would be regarded as an abnormal test result.</a:t>
            </a:r>
            <a:endParaRPr>
              <a:solidFill>
                <a:srgbClr val="000000"/>
              </a:solidFill>
            </a:endParaRPr>
          </a:p>
          <a:p>
            <a:pPr marL="45720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586" name="Google Shape;586;p55"/>
          <p:cNvSpPr txBox="1"/>
          <p:nvPr/>
        </p:nvSpPr>
        <p:spPr>
          <a:xfrm>
            <a:off x="313150" y="1294050"/>
            <a:ext cx="2815500" cy="1236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600">
                <a:solidFill>
                  <a:srgbClr val="3C78D8"/>
                </a:solidFill>
                <a:latin typeface="Lexend"/>
                <a:ea typeface="Lexend"/>
                <a:cs typeface="Lexend"/>
                <a:sym typeface="Lexend"/>
              </a:rPr>
              <a:t>   </a:t>
            </a:r>
            <a:r>
              <a:rPr lang="en" sz="3600" b="1">
                <a:solidFill>
                  <a:srgbClr val="3C78D8"/>
                </a:solidFill>
                <a:latin typeface="Lexend"/>
                <a:ea typeface="Lexend"/>
                <a:cs typeface="Lexend"/>
                <a:sym typeface="Lexend"/>
              </a:rPr>
              <a:t>Pinprick</a:t>
            </a:r>
            <a:endParaRPr sz="3600" b="1">
              <a:solidFill>
                <a:srgbClr val="3C78D8"/>
              </a:solidFill>
              <a:latin typeface="Lexend"/>
              <a:ea typeface="Lexend"/>
              <a:cs typeface="Lexend"/>
              <a:sym typeface="Lexend"/>
            </a:endParaRPr>
          </a:p>
        </p:txBody>
      </p:sp>
      <p:sp>
        <p:nvSpPr>
          <p:cNvPr id="587" name="Google Shape;587;p55"/>
          <p:cNvSpPr txBox="1"/>
          <p:nvPr/>
        </p:nvSpPr>
        <p:spPr>
          <a:xfrm>
            <a:off x="3126975" y="1132150"/>
            <a:ext cx="2756400" cy="1236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3600" b="1">
                <a:solidFill>
                  <a:srgbClr val="990000"/>
                </a:solidFill>
                <a:latin typeface="Lexend"/>
                <a:ea typeface="Lexend"/>
                <a:cs typeface="Lexend"/>
                <a:sym typeface="Lexend"/>
              </a:rPr>
              <a:t>Ankle reflex</a:t>
            </a:r>
            <a:r>
              <a:rPr lang="en" sz="3600" b="1">
                <a:solidFill>
                  <a:srgbClr val="6AA84F"/>
                </a:solidFill>
                <a:latin typeface="Lexend"/>
                <a:ea typeface="Lexend"/>
                <a:cs typeface="Lexend"/>
                <a:sym typeface="Lexend"/>
              </a:rPr>
              <a:t> </a:t>
            </a:r>
            <a:endParaRPr sz="3600" b="1">
              <a:solidFill>
                <a:srgbClr val="6AA84F"/>
              </a:solidFill>
              <a:latin typeface="Lexend"/>
              <a:ea typeface="Lexend"/>
              <a:cs typeface="Lexend"/>
              <a:sym typeface="Lexend"/>
            </a:endParaRPr>
          </a:p>
        </p:txBody>
      </p:sp>
      <p:sp>
        <p:nvSpPr>
          <p:cNvPr id="588" name="Google Shape;588;p55"/>
          <p:cNvSpPr txBox="1"/>
          <p:nvPr/>
        </p:nvSpPr>
        <p:spPr>
          <a:xfrm>
            <a:off x="6043425" y="801350"/>
            <a:ext cx="2647800" cy="1701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400" b="1">
                <a:solidFill>
                  <a:srgbClr val="38761D"/>
                </a:solidFill>
                <a:latin typeface="Lexend"/>
                <a:ea typeface="Lexend"/>
                <a:cs typeface="Lexend"/>
                <a:sym typeface="Lexend"/>
              </a:rPr>
              <a:t>Vibration perception threshold testing </a:t>
            </a:r>
            <a:endParaRPr sz="2400" b="1">
              <a:solidFill>
                <a:srgbClr val="38761D"/>
              </a:solidFill>
              <a:latin typeface="Lexend"/>
              <a:ea typeface="Lexend"/>
              <a:cs typeface="Lexend"/>
              <a:sym typeface="Lexend"/>
            </a:endParaRPr>
          </a:p>
        </p:txBody>
      </p:sp>
      <p:sp>
        <p:nvSpPr>
          <p:cNvPr id="589" name="Google Shape;589;p55"/>
          <p:cNvSpPr/>
          <p:nvPr/>
        </p:nvSpPr>
        <p:spPr>
          <a:xfrm>
            <a:off x="8107700" y="253200"/>
            <a:ext cx="803100" cy="6186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exend"/>
              <a:ea typeface="Lexend"/>
              <a:cs typeface="Lexend"/>
              <a:sym typeface="Lexend"/>
            </a:endParaRPr>
          </a:p>
        </p:txBody>
      </p:sp>
      <p:sp>
        <p:nvSpPr>
          <p:cNvPr id="590" name="Google Shape;590;p55"/>
          <p:cNvSpPr/>
          <p:nvPr/>
        </p:nvSpPr>
        <p:spPr>
          <a:xfrm>
            <a:off x="294800" y="296600"/>
            <a:ext cx="5588700" cy="618600"/>
          </a:xfrm>
          <a:prstGeom prst="rect">
            <a:avLst/>
          </a:pr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exend"/>
              <a:ea typeface="Lexend"/>
              <a:cs typeface="Lexend"/>
              <a:sym typeface="Lexend"/>
            </a:endParaRPr>
          </a:p>
        </p:txBody>
      </p:sp>
      <p:sp>
        <p:nvSpPr>
          <p:cNvPr id="591" name="Google Shape;591;p55"/>
          <p:cNvSpPr txBox="1"/>
          <p:nvPr/>
        </p:nvSpPr>
        <p:spPr>
          <a:xfrm>
            <a:off x="241950" y="291150"/>
            <a:ext cx="6543300" cy="54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900">
                <a:solidFill>
                  <a:schemeClr val="dk1"/>
                </a:solidFill>
                <a:latin typeface="Lexend"/>
                <a:ea typeface="Lexend"/>
                <a:cs typeface="Lexend"/>
                <a:sym typeface="Lexend"/>
              </a:rPr>
              <a:t>Other Neurologic Assessments </a:t>
            </a:r>
            <a:endParaRPr sz="2900">
              <a:solidFill>
                <a:schemeClr val="dk1"/>
              </a:solidFill>
              <a:latin typeface="Lexend"/>
              <a:ea typeface="Lexend"/>
              <a:cs typeface="Lexend"/>
              <a:sym typeface="Lexend"/>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595"/>
        <p:cNvGrpSpPr/>
        <p:nvPr/>
      </p:nvGrpSpPr>
      <p:grpSpPr>
        <a:xfrm>
          <a:off x="0" y="0"/>
          <a:ext cx="0" cy="0"/>
          <a:chOff x="0" y="0"/>
          <a:chExt cx="0" cy="0"/>
        </a:xfrm>
      </p:grpSpPr>
      <p:sp>
        <p:nvSpPr>
          <p:cNvPr id="596" name="Google Shape;596;p56"/>
          <p:cNvSpPr/>
          <p:nvPr/>
        </p:nvSpPr>
        <p:spPr>
          <a:xfrm>
            <a:off x="273100" y="264050"/>
            <a:ext cx="5805300" cy="675300"/>
          </a:xfrm>
          <a:prstGeom prst="rect">
            <a:avLst/>
          </a:pr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exend"/>
              <a:ea typeface="Lexend"/>
              <a:cs typeface="Lexend"/>
              <a:sym typeface="Lexend"/>
            </a:endParaRPr>
          </a:p>
        </p:txBody>
      </p:sp>
      <p:sp>
        <p:nvSpPr>
          <p:cNvPr id="597" name="Google Shape;597;p56"/>
          <p:cNvSpPr txBox="1">
            <a:spLocks noGrp="1"/>
          </p:cNvSpPr>
          <p:nvPr>
            <p:ph type="sldNum" idx="4294967295"/>
          </p:nvPr>
        </p:nvSpPr>
        <p:spPr>
          <a:xfrm>
            <a:off x="8229913" y="311888"/>
            <a:ext cx="528900" cy="5433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
              <a:t>16</a:t>
            </a:fld>
            <a:endParaRPr/>
          </a:p>
        </p:txBody>
      </p:sp>
      <p:sp>
        <p:nvSpPr>
          <p:cNvPr id="598" name="Google Shape;598;p56"/>
          <p:cNvSpPr txBox="1">
            <a:spLocks noGrp="1"/>
          </p:cNvSpPr>
          <p:nvPr>
            <p:ph type="title"/>
          </p:nvPr>
        </p:nvSpPr>
        <p:spPr>
          <a:xfrm>
            <a:off x="273099" y="311575"/>
            <a:ext cx="6309300" cy="6753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3000"/>
              <a:t>Tuning Fork vs Biothesiometer </a:t>
            </a:r>
            <a:endParaRPr sz="3000"/>
          </a:p>
        </p:txBody>
      </p:sp>
      <p:sp>
        <p:nvSpPr>
          <p:cNvPr id="599" name="Google Shape;599;p56"/>
          <p:cNvSpPr txBox="1">
            <a:spLocks noGrp="1"/>
          </p:cNvSpPr>
          <p:nvPr>
            <p:ph type="sldNum" idx="4294967295"/>
          </p:nvPr>
        </p:nvSpPr>
        <p:spPr>
          <a:xfrm>
            <a:off x="8229913" y="311888"/>
            <a:ext cx="528900" cy="5433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
              <a:t>16</a:t>
            </a:fld>
            <a:endParaRPr/>
          </a:p>
        </p:txBody>
      </p:sp>
      <p:sp>
        <p:nvSpPr>
          <p:cNvPr id="600" name="Google Shape;600;p56"/>
          <p:cNvSpPr txBox="1">
            <a:spLocks noGrp="1"/>
          </p:cNvSpPr>
          <p:nvPr>
            <p:ph type="sldNum" idx="12"/>
          </p:nvPr>
        </p:nvSpPr>
        <p:spPr>
          <a:xfrm>
            <a:off x="8333701" y="298859"/>
            <a:ext cx="489000" cy="5025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
              <a:t>16</a:t>
            </a:fld>
            <a:endParaRPr/>
          </a:p>
        </p:txBody>
      </p:sp>
      <p:graphicFrame>
        <p:nvGraphicFramePr>
          <p:cNvPr id="601" name="Google Shape;601;p56"/>
          <p:cNvGraphicFramePr/>
          <p:nvPr/>
        </p:nvGraphicFramePr>
        <p:xfrm>
          <a:off x="1694350" y="1396850"/>
          <a:ext cx="5755300" cy="3190433"/>
        </p:xfrm>
        <a:graphic>
          <a:graphicData uri="http://schemas.openxmlformats.org/drawingml/2006/table">
            <a:tbl>
              <a:tblPr>
                <a:noFill/>
                <a:tableStyleId>{5C281D3E-8EE2-4E4A-A2AB-B04956B9D20D}</a:tableStyleId>
              </a:tblPr>
              <a:tblGrid>
                <a:gridCol w="3237925">
                  <a:extLst>
                    <a:ext uri="{9D8B030D-6E8A-4147-A177-3AD203B41FA5}">
                      <a16:colId xmlns:a16="http://schemas.microsoft.com/office/drawing/2014/main" val="20000"/>
                    </a:ext>
                  </a:extLst>
                </a:gridCol>
                <a:gridCol w="2517375">
                  <a:extLst>
                    <a:ext uri="{9D8B030D-6E8A-4147-A177-3AD203B41FA5}">
                      <a16:colId xmlns:a16="http://schemas.microsoft.com/office/drawing/2014/main" val="20001"/>
                    </a:ext>
                  </a:extLst>
                </a:gridCol>
              </a:tblGrid>
              <a:tr h="365125">
                <a:tc>
                  <a:txBody>
                    <a:bodyPr/>
                    <a:lstStyle/>
                    <a:p>
                      <a:pPr marL="0" lvl="0" indent="0" algn="ctr" rtl="0">
                        <a:lnSpc>
                          <a:spcPct val="115000"/>
                        </a:lnSpc>
                        <a:spcBef>
                          <a:spcPts val="0"/>
                        </a:spcBef>
                        <a:spcAft>
                          <a:spcPts val="0"/>
                        </a:spcAft>
                        <a:buNone/>
                      </a:pPr>
                      <a:r>
                        <a:rPr lang="en" sz="1300" b="1" u="sng">
                          <a:latin typeface="Lexend"/>
                          <a:ea typeface="Lexend"/>
                          <a:cs typeface="Lexend"/>
                          <a:sym typeface="Lexend"/>
                        </a:rPr>
                        <a:t>Tuning Fork (128 Hz)</a:t>
                      </a:r>
                      <a:endParaRPr sz="1300" b="1" u="sng">
                        <a:latin typeface="Lexend"/>
                        <a:ea typeface="Lexend"/>
                        <a:cs typeface="Lexend"/>
                        <a:sym typeface="Lexend"/>
                      </a:endParaRPr>
                    </a:p>
                  </a:txBody>
                  <a:tcPr marL="91425" marR="91425" marT="91425" marB="91425"/>
                </a:tc>
                <a:tc>
                  <a:txBody>
                    <a:bodyPr/>
                    <a:lstStyle/>
                    <a:p>
                      <a:pPr marL="0" lvl="0" indent="0" algn="ctr" rtl="0">
                        <a:lnSpc>
                          <a:spcPct val="115000"/>
                        </a:lnSpc>
                        <a:spcBef>
                          <a:spcPts val="0"/>
                        </a:spcBef>
                        <a:spcAft>
                          <a:spcPts val="0"/>
                        </a:spcAft>
                        <a:buNone/>
                      </a:pPr>
                      <a:r>
                        <a:rPr lang="en" sz="1300" b="1" u="sng">
                          <a:latin typeface="Lexend"/>
                          <a:ea typeface="Lexend"/>
                          <a:cs typeface="Lexend"/>
                          <a:sym typeface="Lexend"/>
                        </a:rPr>
                        <a:t>Biothesiometer</a:t>
                      </a:r>
                      <a:endParaRPr sz="1300" b="1" u="sng">
                        <a:latin typeface="Lexend"/>
                        <a:ea typeface="Lexend"/>
                        <a:cs typeface="Lexend"/>
                        <a:sym typeface="Lexend"/>
                      </a:endParaRPr>
                    </a:p>
                  </a:txBody>
                  <a:tcPr marL="91425" marR="91425" marT="91425" marB="91425"/>
                </a:tc>
                <a:extLst>
                  <a:ext uri="{0D108BD9-81ED-4DB2-BD59-A6C34878D82A}">
                    <a16:rowId xmlns:a16="http://schemas.microsoft.com/office/drawing/2014/main" val="10000"/>
                  </a:ext>
                </a:extLst>
              </a:tr>
              <a:tr h="383750">
                <a:tc>
                  <a:txBody>
                    <a:bodyPr/>
                    <a:lstStyle/>
                    <a:p>
                      <a:pPr marL="0" lvl="0" indent="0" algn="l" rtl="0">
                        <a:spcBef>
                          <a:spcPts val="0"/>
                        </a:spcBef>
                        <a:spcAft>
                          <a:spcPts val="0"/>
                        </a:spcAft>
                        <a:buNone/>
                      </a:pPr>
                      <a:r>
                        <a:rPr lang="en" sz="1200">
                          <a:latin typeface="Lexend"/>
                          <a:ea typeface="Lexend"/>
                          <a:cs typeface="Lexend"/>
                          <a:sym typeface="Lexend"/>
                        </a:rPr>
                        <a:t>Simple, low-cost tool</a:t>
                      </a:r>
                      <a:endParaRPr sz="1200">
                        <a:latin typeface="Lexend"/>
                        <a:ea typeface="Lexend"/>
                        <a:cs typeface="Lexend"/>
                        <a:sym typeface="Lexend"/>
                      </a:endParaRPr>
                    </a:p>
                  </a:txBody>
                  <a:tcPr marL="91425" marR="91425" marT="91425" marB="91425"/>
                </a:tc>
                <a:tc>
                  <a:txBody>
                    <a:bodyPr/>
                    <a:lstStyle/>
                    <a:p>
                      <a:pPr marL="0" lvl="0" indent="0" algn="l" rtl="0">
                        <a:spcBef>
                          <a:spcPts val="0"/>
                        </a:spcBef>
                        <a:spcAft>
                          <a:spcPts val="0"/>
                        </a:spcAft>
                        <a:buNone/>
                      </a:pPr>
                      <a:r>
                        <a:rPr lang="en" sz="1200">
                          <a:latin typeface="Lexend"/>
                          <a:ea typeface="Lexend"/>
                          <a:cs typeface="Lexend"/>
                          <a:sym typeface="Lexend"/>
                        </a:rPr>
                        <a:t>Specialized electronic device</a:t>
                      </a:r>
                      <a:endParaRPr sz="1200">
                        <a:latin typeface="Lexend"/>
                        <a:ea typeface="Lexend"/>
                        <a:cs typeface="Lexend"/>
                        <a:sym typeface="Lexend"/>
                      </a:endParaRPr>
                    </a:p>
                  </a:txBody>
                  <a:tcPr marL="91425" marR="91425" marT="91425" marB="91425"/>
                </a:tc>
                <a:extLst>
                  <a:ext uri="{0D108BD9-81ED-4DB2-BD59-A6C34878D82A}">
                    <a16:rowId xmlns:a16="http://schemas.microsoft.com/office/drawing/2014/main" val="10001"/>
                  </a:ext>
                </a:extLst>
              </a:tr>
              <a:tr h="346500">
                <a:tc>
                  <a:txBody>
                    <a:bodyPr/>
                    <a:lstStyle/>
                    <a:p>
                      <a:pPr marL="0" lvl="0" indent="0" algn="l" rtl="0">
                        <a:spcBef>
                          <a:spcPts val="0"/>
                        </a:spcBef>
                        <a:spcAft>
                          <a:spcPts val="0"/>
                        </a:spcAft>
                        <a:buNone/>
                      </a:pPr>
                      <a:r>
                        <a:rPr lang="en" sz="1200">
                          <a:latin typeface="Lexend"/>
                          <a:ea typeface="Lexend"/>
                          <a:cs typeface="Lexend"/>
                          <a:sym typeface="Lexend"/>
                        </a:rPr>
                        <a:t>Qualitative → "Can you feel it?"</a:t>
                      </a:r>
                      <a:endParaRPr sz="1200">
                        <a:latin typeface="Lexend"/>
                        <a:ea typeface="Lexend"/>
                        <a:cs typeface="Lexend"/>
                        <a:sym typeface="Lexend"/>
                      </a:endParaRPr>
                    </a:p>
                  </a:txBody>
                  <a:tcPr marL="91425" marR="91425" marT="91425" marB="91425"/>
                </a:tc>
                <a:tc>
                  <a:txBody>
                    <a:bodyPr/>
                    <a:lstStyle/>
                    <a:p>
                      <a:pPr marL="0" lvl="0" indent="0" algn="l" rtl="0">
                        <a:spcBef>
                          <a:spcPts val="0"/>
                        </a:spcBef>
                        <a:spcAft>
                          <a:spcPts val="0"/>
                        </a:spcAft>
                        <a:buNone/>
                      </a:pPr>
                      <a:r>
                        <a:rPr lang="en" sz="1200">
                          <a:latin typeface="Lexend"/>
                          <a:ea typeface="Lexend"/>
                          <a:cs typeface="Lexend"/>
                          <a:sym typeface="Lexend"/>
                        </a:rPr>
                        <a:t>Semiquantitative → gives VPT value</a:t>
                      </a:r>
                      <a:endParaRPr sz="1200">
                        <a:latin typeface="Lexend"/>
                        <a:ea typeface="Lexend"/>
                        <a:cs typeface="Lexend"/>
                        <a:sym typeface="Lexend"/>
                      </a:endParaRPr>
                    </a:p>
                  </a:txBody>
                  <a:tcPr marL="91425" marR="91425" marT="91425" marB="91425"/>
                </a:tc>
                <a:extLst>
                  <a:ext uri="{0D108BD9-81ED-4DB2-BD59-A6C34878D82A}">
                    <a16:rowId xmlns:a16="http://schemas.microsoft.com/office/drawing/2014/main" val="10002"/>
                  </a:ext>
                </a:extLst>
              </a:tr>
              <a:tr h="514175">
                <a:tc>
                  <a:txBody>
                    <a:bodyPr/>
                    <a:lstStyle/>
                    <a:p>
                      <a:pPr marL="0" lvl="0" indent="0" algn="l" rtl="0">
                        <a:spcBef>
                          <a:spcPts val="0"/>
                        </a:spcBef>
                        <a:spcAft>
                          <a:spcPts val="0"/>
                        </a:spcAft>
                        <a:buNone/>
                      </a:pPr>
                      <a:r>
                        <a:rPr lang="en" sz="1200">
                          <a:latin typeface="Lexend"/>
                          <a:ea typeface="Lexend"/>
                          <a:cs typeface="Lexend"/>
                          <a:sym typeface="Lexend"/>
                        </a:rPr>
                        <a:t>Used over bony prominences (hallux, ankle, malleolus)</a:t>
                      </a:r>
                      <a:endParaRPr sz="1200">
                        <a:latin typeface="Lexend"/>
                        <a:ea typeface="Lexend"/>
                        <a:cs typeface="Lexend"/>
                        <a:sym typeface="Lexend"/>
                      </a:endParaRPr>
                    </a:p>
                  </a:txBody>
                  <a:tcPr marL="91425" marR="91425" marT="91425" marB="91425"/>
                </a:tc>
                <a:tc>
                  <a:txBody>
                    <a:bodyPr/>
                    <a:lstStyle/>
                    <a:p>
                      <a:pPr marL="0" lvl="0" indent="0" algn="l" rtl="0">
                        <a:spcBef>
                          <a:spcPts val="0"/>
                        </a:spcBef>
                        <a:spcAft>
                          <a:spcPts val="0"/>
                        </a:spcAft>
                        <a:buNone/>
                      </a:pPr>
                      <a:r>
                        <a:rPr lang="en" sz="1200">
                          <a:latin typeface="Lexend"/>
                          <a:ea typeface="Lexend"/>
                          <a:cs typeface="Lexend"/>
                          <a:sym typeface="Lexend"/>
                        </a:rPr>
                        <a:t>Used over pulp of hallux</a:t>
                      </a:r>
                      <a:endParaRPr sz="1200">
                        <a:latin typeface="Lexend"/>
                        <a:ea typeface="Lexend"/>
                        <a:cs typeface="Lexend"/>
                        <a:sym typeface="Lexend"/>
                      </a:endParaRPr>
                    </a:p>
                  </a:txBody>
                  <a:tcPr marL="91425" marR="91425" marT="91425" marB="91425"/>
                </a:tc>
                <a:extLst>
                  <a:ext uri="{0D108BD9-81ED-4DB2-BD59-A6C34878D82A}">
                    <a16:rowId xmlns:a16="http://schemas.microsoft.com/office/drawing/2014/main" val="10003"/>
                  </a:ext>
                </a:extLst>
              </a:tr>
              <a:tr h="383750">
                <a:tc>
                  <a:txBody>
                    <a:bodyPr/>
                    <a:lstStyle/>
                    <a:p>
                      <a:pPr marL="0" lvl="0" indent="0" algn="l" rtl="0">
                        <a:spcBef>
                          <a:spcPts val="0"/>
                        </a:spcBef>
                        <a:spcAft>
                          <a:spcPts val="0"/>
                        </a:spcAft>
                        <a:buNone/>
                      </a:pPr>
                      <a:r>
                        <a:rPr lang="en" sz="1200">
                          <a:latin typeface="Lexend"/>
                          <a:ea typeface="Lexend"/>
                          <a:cs typeface="Lexend"/>
                          <a:sym typeface="Lexend"/>
                        </a:rPr>
                        <a:t>No exact cutoff for ulcer risk</a:t>
                      </a:r>
                      <a:endParaRPr sz="1200">
                        <a:latin typeface="Lexend"/>
                        <a:ea typeface="Lexend"/>
                        <a:cs typeface="Lexend"/>
                        <a:sym typeface="Lexend"/>
                      </a:endParaRPr>
                    </a:p>
                  </a:txBody>
                  <a:tcPr marL="91425" marR="91425" marT="91425" marB="91425"/>
                </a:tc>
                <a:tc>
                  <a:txBody>
                    <a:bodyPr/>
                    <a:lstStyle/>
                    <a:p>
                      <a:pPr marL="0" lvl="0" indent="0" algn="l" rtl="0">
                        <a:spcBef>
                          <a:spcPts val="0"/>
                        </a:spcBef>
                        <a:spcAft>
                          <a:spcPts val="0"/>
                        </a:spcAft>
                        <a:buNone/>
                      </a:pPr>
                      <a:r>
                        <a:rPr lang="en" sz="1200">
                          <a:latin typeface="Lexend"/>
                          <a:ea typeface="Lexend"/>
                          <a:cs typeface="Lexend"/>
                          <a:sym typeface="Lexend"/>
                        </a:rPr>
                        <a:t>VPT &gt;25 V = high ulcer risk</a:t>
                      </a:r>
                      <a:endParaRPr sz="1200">
                        <a:latin typeface="Lexend"/>
                        <a:ea typeface="Lexend"/>
                        <a:cs typeface="Lexend"/>
                        <a:sym typeface="Lexend"/>
                      </a:endParaRPr>
                    </a:p>
                  </a:txBody>
                  <a:tcPr marL="91425" marR="91425" marT="91425" marB="91425"/>
                </a:tc>
                <a:extLst>
                  <a:ext uri="{0D108BD9-81ED-4DB2-BD59-A6C34878D82A}">
                    <a16:rowId xmlns:a16="http://schemas.microsoft.com/office/drawing/2014/main" val="10004"/>
                  </a:ext>
                </a:extLst>
              </a:tr>
              <a:tr h="383750">
                <a:tc>
                  <a:txBody>
                    <a:bodyPr/>
                    <a:lstStyle/>
                    <a:p>
                      <a:pPr marL="0" lvl="0" indent="0" algn="l" rtl="0">
                        <a:spcBef>
                          <a:spcPts val="0"/>
                        </a:spcBef>
                        <a:spcAft>
                          <a:spcPts val="0"/>
                        </a:spcAft>
                        <a:buNone/>
                      </a:pPr>
                      <a:r>
                        <a:rPr lang="en" sz="1200">
                          <a:latin typeface="Lexend"/>
                          <a:ea typeface="Lexend"/>
                          <a:cs typeface="Lexend"/>
                          <a:sym typeface="Lexend"/>
                        </a:rPr>
                        <a:t>Manual, examiner-dependent</a:t>
                      </a:r>
                      <a:endParaRPr sz="1200">
                        <a:latin typeface="Lexend"/>
                        <a:ea typeface="Lexend"/>
                        <a:cs typeface="Lexend"/>
                        <a:sym typeface="Lexend"/>
                      </a:endParaRPr>
                    </a:p>
                  </a:txBody>
                  <a:tcPr marL="91425" marR="91425" marT="91425" marB="91425"/>
                </a:tc>
                <a:tc>
                  <a:txBody>
                    <a:bodyPr/>
                    <a:lstStyle/>
                    <a:p>
                      <a:pPr marL="0" lvl="0" indent="0" algn="l" rtl="0">
                        <a:spcBef>
                          <a:spcPts val="0"/>
                        </a:spcBef>
                        <a:spcAft>
                          <a:spcPts val="0"/>
                        </a:spcAft>
                        <a:buNone/>
                      </a:pPr>
                      <a:r>
                        <a:rPr lang="en" sz="1200">
                          <a:latin typeface="Lexend"/>
                          <a:ea typeface="Lexend"/>
                          <a:cs typeface="Lexend"/>
                          <a:sym typeface="Lexend"/>
                        </a:rPr>
                        <a:t>More objective, reproducible</a:t>
                      </a:r>
                      <a:endParaRPr sz="1200">
                        <a:latin typeface="Lexend"/>
                        <a:ea typeface="Lexend"/>
                        <a:cs typeface="Lexend"/>
                        <a:sym typeface="Lexend"/>
                      </a:endParaRPr>
                    </a:p>
                  </a:txBody>
                  <a:tcPr marL="91425" marR="91425" marT="91425" marB="91425"/>
                </a:tc>
                <a:extLst>
                  <a:ext uri="{0D108BD9-81ED-4DB2-BD59-A6C34878D82A}">
                    <a16:rowId xmlns:a16="http://schemas.microsoft.com/office/drawing/2014/main" val="10005"/>
                  </a:ext>
                </a:extLst>
              </a:tr>
              <a:tr h="514175">
                <a:tc>
                  <a:txBody>
                    <a:bodyPr/>
                    <a:lstStyle/>
                    <a:p>
                      <a:pPr marL="0" lvl="0" indent="0" algn="l" rtl="0">
                        <a:spcBef>
                          <a:spcPts val="0"/>
                        </a:spcBef>
                        <a:spcAft>
                          <a:spcPts val="0"/>
                        </a:spcAft>
                        <a:buNone/>
                      </a:pPr>
                      <a:r>
                        <a:rPr lang="en" sz="1200">
                          <a:latin typeface="Lexend"/>
                          <a:ea typeface="Lexend"/>
                          <a:cs typeface="Lexend"/>
                          <a:sym typeface="Lexend"/>
                        </a:rPr>
                        <a:t>Good for basic screening</a:t>
                      </a:r>
                      <a:endParaRPr sz="1200">
                        <a:latin typeface="Lexend"/>
                        <a:ea typeface="Lexend"/>
                        <a:cs typeface="Lexend"/>
                        <a:sym typeface="Lexend"/>
                      </a:endParaRPr>
                    </a:p>
                  </a:txBody>
                  <a:tcPr marL="91425" marR="91425" marT="91425" marB="91425"/>
                </a:tc>
                <a:tc>
                  <a:txBody>
                    <a:bodyPr/>
                    <a:lstStyle/>
                    <a:p>
                      <a:pPr marL="0" lvl="0" indent="0" algn="l" rtl="0">
                        <a:spcBef>
                          <a:spcPts val="0"/>
                        </a:spcBef>
                        <a:spcAft>
                          <a:spcPts val="0"/>
                        </a:spcAft>
                        <a:buNone/>
                      </a:pPr>
                      <a:r>
                        <a:rPr lang="en" sz="1200">
                          <a:latin typeface="Lexend"/>
                          <a:ea typeface="Lexend"/>
                          <a:cs typeface="Lexend"/>
                          <a:sym typeface="Lexend"/>
                        </a:rPr>
                        <a:t>Good for risk stratification or research use</a:t>
                      </a:r>
                      <a:endParaRPr sz="1200">
                        <a:latin typeface="Lexend"/>
                        <a:ea typeface="Lexend"/>
                        <a:cs typeface="Lexend"/>
                        <a:sym typeface="Lexend"/>
                      </a:endParaRPr>
                    </a:p>
                  </a:txBody>
                  <a:tcPr marL="91425" marR="91425" marT="91425" marB="91425"/>
                </a:tc>
                <a:extLst>
                  <a:ext uri="{0D108BD9-81ED-4DB2-BD59-A6C34878D82A}">
                    <a16:rowId xmlns:a16="http://schemas.microsoft.com/office/drawing/2014/main" val="10006"/>
                  </a:ext>
                </a:extLst>
              </a:tr>
            </a:tbl>
          </a:graphicData>
        </a:graphic>
      </p:graphicFrame>
      <p:sp>
        <p:nvSpPr>
          <p:cNvPr id="602" name="Google Shape;602;p56"/>
          <p:cNvSpPr/>
          <p:nvPr/>
        </p:nvSpPr>
        <p:spPr>
          <a:xfrm>
            <a:off x="8172800" y="166375"/>
            <a:ext cx="803100" cy="9657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exend"/>
              <a:ea typeface="Lexend"/>
              <a:cs typeface="Lexend"/>
              <a:sym typeface="Lexend"/>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606"/>
        <p:cNvGrpSpPr/>
        <p:nvPr/>
      </p:nvGrpSpPr>
      <p:grpSpPr>
        <a:xfrm>
          <a:off x="0" y="0"/>
          <a:ext cx="0" cy="0"/>
          <a:chOff x="0" y="0"/>
          <a:chExt cx="0" cy="0"/>
        </a:xfrm>
      </p:grpSpPr>
      <p:sp>
        <p:nvSpPr>
          <p:cNvPr id="607" name="Google Shape;607;p57"/>
          <p:cNvSpPr/>
          <p:nvPr/>
        </p:nvSpPr>
        <p:spPr>
          <a:xfrm>
            <a:off x="283950" y="253200"/>
            <a:ext cx="5653500" cy="683700"/>
          </a:xfrm>
          <a:prstGeom prst="rect">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exend"/>
              <a:ea typeface="Lexend"/>
              <a:cs typeface="Lexend"/>
              <a:sym typeface="Lexend"/>
            </a:endParaRPr>
          </a:p>
        </p:txBody>
      </p:sp>
      <p:sp>
        <p:nvSpPr>
          <p:cNvPr id="608" name="Google Shape;608;p57"/>
          <p:cNvSpPr>
            <a:spLocks noGrp="1"/>
          </p:cNvSpPr>
          <p:nvPr>
            <p:ph type="pic" idx="2"/>
          </p:nvPr>
        </p:nvSpPr>
        <p:spPr>
          <a:xfrm>
            <a:off x="3789350" y="1216800"/>
            <a:ext cx="5062200" cy="3622200"/>
          </a:xfrm>
          <a:prstGeom prst="rect">
            <a:avLst/>
          </a:prstGeom>
        </p:spPr>
        <p:txBody>
          <a:bodyPr/>
          <a:lstStyle/>
          <a:p>
            <a:endParaRPr lang="en-US"/>
          </a:p>
        </p:txBody>
      </p:sp>
      <p:sp>
        <p:nvSpPr>
          <p:cNvPr id="609" name="Google Shape;609;p57"/>
          <p:cNvSpPr txBox="1">
            <a:spLocks noGrp="1"/>
          </p:cNvSpPr>
          <p:nvPr>
            <p:ph type="title"/>
          </p:nvPr>
        </p:nvSpPr>
        <p:spPr>
          <a:xfrm>
            <a:off x="269660" y="323600"/>
            <a:ext cx="5562300" cy="6753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Vascular assessment </a:t>
            </a:r>
            <a:endParaRPr/>
          </a:p>
        </p:txBody>
      </p:sp>
      <p:pic>
        <p:nvPicPr>
          <p:cNvPr id="610" name="Google Shape;610;p57"/>
          <p:cNvPicPr preferRelativeResize="0"/>
          <p:nvPr/>
        </p:nvPicPr>
        <p:blipFill>
          <a:blip r:embed="rId3">
            <a:alphaModFix/>
          </a:blip>
          <a:stretch>
            <a:fillRect/>
          </a:stretch>
        </p:blipFill>
        <p:spPr>
          <a:xfrm>
            <a:off x="3712950" y="1216800"/>
            <a:ext cx="5160450" cy="3622200"/>
          </a:xfrm>
          <a:prstGeom prst="rect">
            <a:avLst/>
          </a:prstGeom>
          <a:noFill/>
          <a:ln>
            <a:noFill/>
          </a:ln>
        </p:spPr>
      </p:pic>
      <p:sp>
        <p:nvSpPr>
          <p:cNvPr id="611" name="Google Shape;611;p57"/>
          <p:cNvSpPr txBox="1">
            <a:spLocks noGrp="1"/>
          </p:cNvSpPr>
          <p:nvPr>
            <p:ph type="subTitle" idx="1"/>
          </p:nvPr>
        </p:nvSpPr>
        <p:spPr>
          <a:xfrm>
            <a:off x="286590" y="1208205"/>
            <a:ext cx="2815500" cy="424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Why assess?</a:t>
            </a:r>
            <a:endParaRPr/>
          </a:p>
          <a:p>
            <a:pPr marL="0" lvl="0" indent="0" algn="l" rtl="0">
              <a:spcBef>
                <a:spcPts val="0"/>
              </a:spcBef>
              <a:spcAft>
                <a:spcPts val="0"/>
              </a:spcAft>
              <a:buNone/>
            </a:pPr>
            <a:endParaRPr/>
          </a:p>
        </p:txBody>
      </p:sp>
      <p:sp>
        <p:nvSpPr>
          <p:cNvPr id="612" name="Google Shape;612;p57"/>
          <p:cNvSpPr txBox="1">
            <a:spLocks noGrp="1"/>
          </p:cNvSpPr>
          <p:nvPr>
            <p:ph type="body" idx="4294967295"/>
          </p:nvPr>
        </p:nvSpPr>
        <p:spPr>
          <a:xfrm>
            <a:off x="286600" y="1632699"/>
            <a:ext cx="2815500" cy="726900"/>
          </a:xfrm>
          <a:prstGeom prst="rect">
            <a:avLst/>
          </a:prstGeom>
        </p:spPr>
        <p:txBody>
          <a:bodyPr spcFirstLastPara="1" wrap="square" lIns="91425" tIns="91425" rIns="91425" bIns="91425" anchor="t" anchorCtr="0">
            <a:noAutofit/>
          </a:bodyPr>
          <a:lstStyle/>
          <a:p>
            <a:pPr marL="457200" lvl="0" indent="-304800" algn="l" rtl="0">
              <a:spcBef>
                <a:spcPts val="0"/>
              </a:spcBef>
              <a:spcAft>
                <a:spcPts val="0"/>
              </a:spcAft>
              <a:buSzPts val="1200"/>
              <a:buChar char="●"/>
            </a:pPr>
            <a:r>
              <a:rPr lang="en" sz="1100"/>
              <a:t>PAD = ~⅓ of foot ulcers</a:t>
            </a:r>
            <a:endParaRPr sz="1100"/>
          </a:p>
          <a:p>
            <a:pPr marL="457200" lvl="0" indent="-298450" algn="l" rtl="0">
              <a:spcBef>
                <a:spcPts val="0"/>
              </a:spcBef>
              <a:spcAft>
                <a:spcPts val="0"/>
              </a:spcAft>
              <a:buSzPts val="1100"/>
              <a:buChar char="●"/>
            </a:pPr>
            <a:r>
              <a:rPr lang="en" sz="1100"/>
              <a:t>Increases risk of recurrent wounds/amputations</a:t>
            </a:r>
            <a:endParaRPr sz="1100"/>
          </a:p>
          <a:p>
            <a:pPr marL="45720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613" name="Google Shape;613;p57"/>
          <p:cNvSpPr txBox="1">
            <a:spLocks noGrp="1"/>
          </p:cNvSpPr>
          <p:nvPr>
            <p:ph type="subTitle" idx="1"/>
          </p:nvPr>
        </p:nvSpPr>
        <p:spPr>
          <a:xfrm>
            <a:off x="286590" y="2359505"/>
            <a:ext cx="2815500" cy="424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How?</a:t>
            </a:r>
            <a:endParaRPr/>
          </a:p>
          <a:p>
            <a:pPr marL="0" lvl="0" indent="0" algn="l" rtl="0">
              <a:spcBef>
                <a:spcPts val="0"/>
              </a:spcBef>
              <a:spcAft>
                <a:spcPts val="0"/>
              </a:spcAft>
              <a:buNone/>
            </a:pPr>
            <a:endParaRPr/>
          </a:p>
        </p:txBody>
      </p:sp>
      <p:sp>
        <p:nvSpPr>
          <p:cNvPr id="614" name="Google Shape;614;p57"/>
          <p:cNvSpPr txBox="1">
            <a:spLocks noGrp="1"/>
          </p:cNvSpPr>
          <p:nvPr>
            <p:ph type="body" idx="4294967295"/>
          </p:nvPr>
        </p:nvSpPr>
        <p:spPr>
          <a:xfrm>
            <a:off x="269650" y="2724148"/>
            <a:ext cx="2849400" cy="820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Clr>
                <a:srgbClr val="1A1A1A"/>
              </a:buClr>
              <a:buSzPts val="1100"/>
              <a:buChar char="●"/>
            </a:pPr>
            <a:r>
              <a:rPr lang="en" sz="1100">
                <a:solidFill>
                  <a:srgbClr val="1A1A1A"/>
                </a:solidFill>
              </a:rPr>
              <a:t>Palate posterior tibial &amp; dorsalis pedis pulses </a:t>
            </a:r>
            <a:endParaRPr sz="1100">
              <a:solidFill>
                <a:srgbClr val="1A1A1A"/>
              </a:solidFill>
            </a:endParaRPr>
          </a:p>
          <a:p>
            <a:pPr marL="457200" lvl="0" indent="-298450" algn="l" rtl="0">
              <a:spcBef>
                <a:spcPts val="0"/>
              </a:spcBef>
              <a:spcAft>
                <a:spcPts val="0"/>
              </a:spcAft>
              <a:buClr>
                <a:srgbClr val="1A1A1A"/>
              </a:buClr>
              <a:buSzPts val="1100"/>
              <a:buChar char="●"/>
            </a:pPr>
            <a:r>
              <a:rPr lang="en" sz="1100">
                <a:solidFill>
                  <a:srgbClr val="1A1A1A"/>
                </a:solidFill>
              </a:rPr>
              <a:t>Document as absent or present </a:t>
            </a:r>
            <a:endParaRPr sz="1100">
              <a:solidFill>
                <a:srgbClr val="1A1A1A"/>
              </a:solidFill>
            </a:endParaRPr>
          </a:p>
          <a:p>
            <a:pPr marL="45720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615" name="Google Shape;615;p57"/>
          <p:cNvSpPr/>
          <p:nvPr/>
        </p:nvSpPr>
        <p:spPr>
          <a:xfrm>
            <a:off x="8151100" y="209800"/>
            <a:ext cx="878700" cy="7920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exend"/>
              <a:ea typeface="Lexend"/>
              <a:cs typeface="Lexend"/>
              <a:sym typeface="Lexend"/>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619"/>
        <p:cNvGrpSpPr/>
        <p:nvPr/>
      </p:nvGrpSpPr>
      <p:grpSpPr>
        <a:xfrm>
          <a:off x="0" y="0"/>
          <a:ext cx="0" cy="0"/>
          <a:chOff x="0" y="0"/>
          <a:chExt cx="0" cy="0"/>
        </a:xfrm>
      </p:grpSpPr>
      <p:sp>
        <p:nvSpPr>
          <p:cNvPr id="620" name="Google Shape;620;p58"/>
          <p:cNvSpPr/>
          <p:nvPr/>
        </p:nvSpPr>
        <p:spPr>
          <a:xfrm>
            <a:off x="278525" y="264050"/>
            <a:ext cx="5686200" cy="683700"/>
          </a:xfrm>
          <a:prstGeom prst="rect">
            <a:avLst/>
          </a:pr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exend"/>
              <a:ea typeface="Lexend"/>
              <a:cs typeface="Lexend"/>
              <a:sym typeface="Lexend"/>
            </a:endParaRPr>
          </a:p>
        </p:txBody>
      </p:sp>
      <p:sp>
        <p:nvSpPr>
          <p:cNvPr id="621" name="Google Shape;621;p58"/>
          <p:cNvSpPr txBox="1">
            <a:spLocks noGrp="1"/>
          </p:cNvSpPr>
          <p:nvPr>
            <p:ph type="body" idx="3"/>
          </p:nvPr>
        </p:nvSpPr>
        <p:spPr>
          <a:xfrm>
            <a:off x="323950" y="1286676"/>
            <a:ext cx="3314400" cy="1056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Pts with signs/symptoms of vascular disease or absent pulses on screening foot examination should undergo ankle brachial pressure index (ABI) pressure testing </a:t>
            </a:r>
            <a:endParaRPr/>
          </a:p>
        </p:txBody>
      </p:sp>
      <p:sp>
        <p:nvSpPr>
          <p:cNvPr id="622" name="Google Shape;622;p58"/>
          <p:cNvSpPr txBox="1">
            <a:spLocks noGrp="1"/>
          </p:cNvSpPr>
          <p:nvPr>
            <p:ph type="subTitle" idx="4"/>
          </p:nvPr>
        </p:nvSpPr>
        <p:spPr>
          <a:xfrm>
            <a:off x="336530" y="2289922"/>
            <a:ext cx="3301500" cy="399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23" name="Google Shape;623;p58"/>
          <p:cNvSpPr txBox="1">
            <a:spLocks noGrp="1"/>
          </p:cNvSpPr>
          <p:nvPr>
            <p:ph type="body" idx="5"/>
          </p:nvPr>
        </p:nvSpPr>
        <p:spPr>
          <a:xfrm>
            <a:off x="349106" y="2601813"/>
            <a:ext cx="3301500" cy="729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24" name="Google Shape;624;p58"/>
          <p:cNvSpPr txBox="1">
            <a:spLocks noGrp="1"/>
          </p:cNvSpPr>
          <p:nvPr>
            <p:ph type="subTitle" idx="6"/>
          </p:nvPr>
        </p:nvSpPr>
        <p:spPr>
          <a:xfrm>
            <a:off x="323945" y="3346542"/>
            <a:ext cx="3314400" cy="399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25" name="Google Shape;625;p58"/>
          <p:cNvSpPr txBox="1">
            <a:spLocks noGrp="1"/>
          </p:cNvSpPr>
          <p:nvPr>
            <p:ph type="body" idx="7"/>
          </p:nvPr>
        </p:nvSpPr>
        <p:spPr>
          <a:xfrm>
            <a:off x="336569" y="3658433"/>
            <a:ext cx="3314400" cy="729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26" name="Google Shape;626;p58"/>
          <p:cNvSpPr txBox="1">
            <a:spLocks noGrp="1"/>
          </p:cNvSpPr>
          <p:nvPr>
            <p:ph type="title"/>
          </p:nvPr>
        </p:nvSpPr>
        <p:spPr>
          <a:xfrm>
            <a:off x="340485" y="321775"/>
            <a:ext cx="5562300" cy="675300"/>
          </a:xfrm>
          <a:prstGeom prst="rect">
            <a:avLst/>
          </a:prstGeom>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None/>
            </a:pPr>
            <a:r>
              <a:rPr lang="en"/>
              <a:t>Vascular assessment </a:t>
            </a:r>
            <a:endParaRPr/>
          </a:p>
          <a:p>
            <a:pPr marL="0" lvl="0" indent="0" algn="l" rtl="0">
              <a:spcBef>
                <a:spcPts val="0"/>
              </a:spcBef>
              <a:spcAft>
                <a:spcPts val="0"/>
              </a:spcAft>
              <a:buNone/>
            </a:pPr>
            <a:endParaRPr/>
          </a:p>
        </p:txBody>
      </p:sp>
      <p:pic>
        <p:nvPicPr>
          <p:cNvPr id="627" name="Google Shape;627;p58"/>
          <p:cNvPicPr preferRelativeResize="0"/>
          <p:nvPr/>
        </p:nvPicPr>
        <p:blipFill>
          <a:blip r:embed="rId3">
            <a:alphaModFix/>
          </a:blip>
          <a:stretch>
            <a:fillRect/>
          </a:stretch>
        </p:blipFill>
        <p:spPr>
          <a:xfrm>
            <a:off x="349100" y="1286675"/>
            <a:ext cx="3366600" cy="3101650"/>
          </a:xfrm>
          <a:prstGeom prst="rect">
            <a:avLst/>
          </a:prstGeom>
          <a:noFill/>
          <a:ln>
            <a:noFill/>
          </a:ln>
        </p:spPr>
      </p:pic>
      <p:sp>
        <p:nvSpPr>
          <p:cNvPr id="628" name="Google Shape;628;p58"/>
          <p:cNvSpPr txBox="1"/>
          <p:nvPr/>
        </p:nvSpPr>
        <p:spPr>
          <a:xfrm>
            <a:off x="3789500" y="1208200"/>
            <a:ext cx="4986600" cy="3483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a:solidFill>
                  <a:schemeClr val="dk1"/>
                </a:solidFill>
                <a:latin typeface="Lexend"/>
                <a:ea typeface="Lexend"/>
                <a:cs typeface="Lexend"/>
                <a:sym typeface="Lexend"/>
              </a:rPr>
              <a:t>Pts with signs/symptoms of vascular disease or absent pulses on screening foot examination should undergo ankle brachial pressure index (ABI) pressure testing and be considered for a possible referral to a vascular specialist.</a:t>
            </a:r>
            <a:endParaRPr sz="1200">
              <a:solidFill>
                <a:schemeClr val="dk1"/>
              </a:solidFill>
              <a:latin typeface="Lexend"/>
              <a:ea typeface="Lexend"/>
              <a:cs typeface="Lexend"/>
              <a:sym typeface="Lexend"/>
            </a:endParaRPr>
          </a:p>
          <a:p>
            <a:pPr marL="0" lvl="0" indent="0" algn="l" rtl="0">
              <a:spcBef>
                <a:spcPts val="0"/>
              </a:spcBef>
              <a:spcAft>
                <a:spcPts val="0"/>
              </a:spcAft>
              <a:buNone/>
            </a:pPr>
            <a:endParaRPr sz="1200">
              <a:solidFill>
                <a:schemeClr val="dk1"/>
              </a:solidFill>
              <a:latin typeface="Lexend"/>
              <a:ea typeface="Lexend"/>
              <a:cs typeface="Lexend"/>
              <a:sym typeface="Lexend"/>
            </a:endParaRPr>
          </a:p>
          <a:p>
            <a:pPr marL="0" lvl="0" indent="0" algn="l" rtl="0">
              <a:spcBef>
                <a:spcPts val="0"/>
              </a:spcBef>
              <a:spcAft>
                <a:spcPts val="0"/>
              </a:spcAft>
              <a:buNone/>
            </a:pPr>
            <a:r>
              <a:rPr lang="en" sz="1300">
                <a:solidFill>
                  <a:schemeClr val="dk1"/>
                </a:solidFill>
                <a:latin typeface="Lexend"/>
                <a:ea typeface="Lexend"/>
                <a:cs typeface="Lexend"/>
                <a:sym typeface="Lexend"/>
              </a:rPr>
              <a:t>ABI: =</a:t>
            </a:r>
            <a:r>
              <a:rPr lang="en" sz="1200">
                <a:solidFill>
                  <a:schemeClr val="dk1"/>
                </a:solidFill>
                <a:latin typeface="Lexend"/>
                <a:ea typeface="Lexend"/>
                <a:cs typeface="Lexend"/>
                <a:sym typeface="Lexend"/>
              </a:rPr>
              <a:t>         </a:t>
            </a:r>
            <a:r>
              <a:rPr lang="en" sz="1200" u="sng">
                <a:solidFill>
                  <a:schemeClr val="dk1"/>
                </a:solidFill>
                <a:latin typeface="Lexend"/>
                <a:ea typeface="Lexend"/>
                <a:cs typeface="Lexend"/>
                <a:sym typeface="Lexend"/>
              </a:rPr>
              <a:t>Ankle systolic pressure  </a:t>
            </a:r>
            <a:endParaRPr sz="1200" u="sng">
              <a:solidFill>
                <a:schemeClr val="dk1"/>
              </a:solidFill>
              <a:latin typeface="Lexend"/>
              <a:ea typeface="Lexend"/>
              <a:cs typeface="Lexend"/>
              <a:sym typeface="Lexend"/>
            </a:endParaRPr>
          </a:p>
          <a:p>
            <a:pPr marL="0" lvl="0" indent="0" algn="l" rtl="0">
              <a:spcBef>
                <a:spcPts val="0"/>
              </a:spcBef>
              <a:spcAft>
                <a:spcPts val="0"/>
              </a:spcAft>
              <a:buNone/>
            </a:pPr>
            <a:r>
              <a:rPr lang="en" sz="1200">
                <a:solidFill>
                  <a:schemeClr val="dk1"/>
                </a:solidFill>
                <a:latin typeface="Lexend"/>
                <a:ea typeface="Lexend"/>
                <a:cs typeface="Lexend"/>
                <a:sym typeface="Lexend"/>
              </a:rPr>
              <a:t>            Higher brachial systolic pressure</a:t>
            </a:r>
            <a:endParaRPr sz="1200">
              <a:solidFill>
                <a:schemeClr val="dk1"/>
              </a:solidFill>
              <a:latin typeface="Lexend"/>
              <a:ea typeface="Lexend"/>
              <a:cs typeface="Lexend"/>
              <a:sym typeface="Lexend"/>
            </a:endParaRPr>
          </a:p>
          <a:p>
            <a:pPr marL="0" lvl="0" indent="0" algn="l" rtl="0">
              <a:spcBef>
                <a:spcPts val="0"/>
              </a:spcBef>
              <a:spcAft>
                <a:spcPts val="0"/>
              </a:spcAft>
              <a:buNone/>
            </a:pPr>
            <a:endParaRPr sz="1200">
              <a:solidFill>
                <a:schemeClr val="dk1"/>
              </a:solidFill>
              <a:latin typeface="Lexend"/>
              <a:ea typeface="Lexend"/>
              <a:cs typeface="Lexend"/>
              <a:sym typeface="Lexend"/>
            </a:endParaRPr>
          </a:p>
          <a:p>
            <a:pPr marL="457200" lvl="0" indent="-304800" algn="l" rtl="0">
              <a:spcBef>
                <a:spcPts val="0"/>
              </a:spcBef>
              <a:spcAft>
                <a:spcPts val="0"/>
              </a:spcAft>
              <a:buClr>
                <a:schemeClr val="dk1"/>
              </a:buClr>
              <a:buSzPts val="1200"/>
              <a:buFont typeface="Lexend"/>
              <a:buChar char="●"/>
            </a:pPr>
            <a:r>
              <a:rPr lang="en" sz="1200">
                <a:solidFill>
                  <a:schemeClr val="dk1"/>
                </a:solidFill>
                <a:latin typeface="Lexend"/>
                <a:ea typeface="Lexend"/>
                <a:cs typeface="Lexend"/>
                <a:sym typeface="Lexend"/>
              </a:rPr>
              <a:t>0.9 = Normal</a:t>
            </a:r>
            <a:endParaRPr sz="1200">
              <a:solidFill>
                <a:schemeClr val="dk1"/>
              </a:solidFill>
              <a:latin typeface="Lexend"/>
              <a:ea typeface="Lexend"/>
              <a:cs typeface="Lexend"/>
              <a:sym typeface="Lexend"/>
            </a:endParaRPr>
          </a:p>
          <a:p>
            <a:pPr marL="457200" lvl="0" indent="-304800" algn="l" rtl="0">
              <a:spcBef>
                <a:spcPts val="0"/>
              </a:spcBef>
              <a:spcAft>
                <a:spcPts val="0"/>
              </a:spcAft>
              <a:buClr>
                <a:schemeClr val="dk1"/>
              </a:buClr>
              <a:buSzPts val="1200"/>
              <a:buFont typeface="Lexend"/>
              <a:buChar char="●"/>
            </a:pPr>
            <a:r>
              <a:rPr lang="en" sz="1200">
                <a:solidFill>
                  <a:schemeClr val="dk1"/>
                </a:solidFill>
                <a:latin typeface="Lexend"/>
                <a:ea typeface="Lexend"/>
                <a:cs typeface="Lexend"/>
                <a:sym typeface="Lexend"/>
              </a:rPr>
              <a:t>&lt;0.8 = Claudication</a:t>
            </a:r>
            <a:endParaRPr sz="1200">
              <a:solidFill>
                <a:schemeClr val="dk1"/>
              </a:solidFill>
              <a:latin typeface="Lexend"/>
              <a:ea typeface="Lexend"/>
              <a:cs typeface="Lexend"/>
              <a:sym typeface="Lexend"/>
            </a:endParaRPr>
          </a:p>
          <a:p>
            <a:pPr marL="457200" lvl="0" indent="-304800" algn="l" rtl="0">
              <a:spcBef>
                <a:spcPts val="0"/>
              </a:spcBef>
              <a:spcAft>
                <a:spcPts val="0"/>
              </a:spcAft>
              <a:buClr>
                <a:schemeClr val="dk1"/>
              </a:buClr>
              <a:buSzPts val="1200"/>
              <a:buFont typeface="Lexend"/>
              <a:buChar char="●"/>
            </a:pPr>
            <a:r>
              <a:rPr lang="en" sz="1200">
                <a:solidFill>
                  <a:schemeClr val="dk1"/>
                </a:solidFill>
                <a:latin typeface="Lexend"/>
                <a:ea typeface="Lexend"/>
                <a:cs typeface="Lexend"/>
                <a:sym typeface="Lexend"/>
              </a:rPr>
              <a:t>&lt;0.4 = Ischemic rest pain / tissue necrosis</a:t>
            </a:r>
            <a:endParaRPr sz="1200">
              <a:solidFill>
                <a:schemeClr val="dk1"/>
              </a:solidFill>
              <a:latin typeface="Lexend"/>
              <a:ea typeface="Lexend"/>
              <a:cs typeface="Lexend"/>
              <a:sym typeface="Lexend"/>
            </a:endParaRPr>
          </a:p>
          <a:p>
            <a:pPr marL="0" lvl="0" indent="0" algn="l" rtl="0">
              <a:lnSpc>
                <a:spcPct val="115000"/>
              </a:lnSpc>
              <a:spcBef>
                <a:spcPts val="1200"/>
              </a:spcBef>
              <a:spcAft>
                <a:spcPts val="0"/>
              </a:spcAft>
              <a:buNone/>
            </a:pPr>
            <a:r>
              <a:rPr lang="en" sz="1100">
                <a:solidFill>
                  <a:schemeClr val="dk1"/>
                </a:solidFill>
                <a:latin typeface="Lexend"/>
                <a:ea typeface="Lexend"/>
                <a:cs typeface="Lexend"/>
                <a:sym typeface="Lexend"/>
              </a:rPr>
              <a:t>Guidelines:</a:t>
            </a:r>
            <a:endParaRPr sz="1100">
              <a:solidFill>
                <a:schemeClr val="dk1"/>
              </a:solidFill>
              <a:latin typeface="Lexend"/>
              <a:ea typeface="Lexend"/>
              <a:cs typeface="Lexend"/>
              <a:sym typeface="Lexend"/>
            </a:endParaRPr>
          </a:p>
          <a:p>
            <a:pPr marL="0" lvl="0" indent="0" algn="l" rtl="0">
              <a:lnSpc>
                <a:spcPct val="115000"/>
              </a:lnSpc>
              <a:spcBef>
                <a:spcPts val="1200"/>
              </a:spcBef>
              <a:spcAft>
                <a:spcPts val="0"/>
              </a:spcAft>
              <a:buNone/>
            </a:pPr>
            <a:r>
              <a:rPr lang="en" sz="1100">
                <a:solidFill>
                  <a:schemeClr val="dk1"/>
                </a:solidFill>
                <a:latin typeface="Lexend"/>
                <a:ea typeface="Lexend"/>
                <a:cs typeface="Lexend"/>
                <a:sym typeface="Lexend"/>
              </a:rPr>
              <a:t>Measure ABI in all diabetic patients &gt;50 yrs</a:t>
            </a:r>
            <a:br>
              <a:rPr lang="en" sz="1100">
                <a:solidFill>
                  <a:schemeClr val="dk1"/>
                </a:solidFill>
                <a:latin typeface="Lexend"/>
                <a:ea typeface="Lexend"/>
                <a:cs typeface="Lexend"/>
                <a:sym typeface="Lexend"/>
              </a:rPr>
            </a:br>
            <a:r>
              <a:rPr lang="en" sz="1100">
                <a:solidFill>
                  <a:schemeClr val="dk1"/>
                </a:solidFill>
                <a:latin typeface="Lexend"/>
                <a:ea typeface="Lexend"/>
                <a:cs typeface="Lexend"/>
                <a:sym typeface="Lexend"/>
              </a:rPr>
              <a:t>Consider ABI in younger patients with multiple PAD risk factors</a:t>
            </a:r>
            <a:br>
              <a:rPr lang="en" sz="1100">
                <a:solidFill>
                  <a:schemeClr val="dk1"/>
                </a:solidFill>
                <a:latin typeface="Lexend"/>
                <a:ea typeface="Lexend"/>
                <a:cs typeface="Lexend"/>
                <a:sym typeface="Lexend"/>
              </a:rPr>
            </a:br>
            <a:r>
              <a:rPr lang="en" sz="1100">
                <a:solidFill>
                  <a:schemeClr val="dk1"/>
                </a:solidFill>
                <a:latin typeface="Lexend"/>
                <a:ea typeface="Lexend"/>
                <a:cs typeface="Lexend"/>
                <a:sym typeface="Lexend"/>
              </a:rPr>
              <a:t>Repeat every 5 years if normal</a:t>
            </a:r>
            <a:endParaRPr sz="1100">
              <a:solidFill>
                <a:schemeClr val="dk1"/>
              </a:solidFill>
              <a:latin typeface="Lexend"/>
              <a:ea typeface="Lexend"/>
              <a:cs typeface="Lexend"/>
              <a:sym typeface="Lexend"/>
            </a:endParaRPr>
          </a:p>
          <a:p>
            <a:pPr marL="0" lvl="0" indent="0" algn="l" rtl="0">
              <a:spcBef>
                <a:spcPts val="1200"/>
              </a:spcBef>
              <a:spcAft>
                <a:spcPts val="0"/>
              </a:spcAft>
              <a:buNone/>
            </a:pPr>
            <a:endParaRPr sz="1200">
              <a:solidFill>
                <a:schemeClr val="dk1"/>
              </a:solidFill>
              <a:latin typeface="Lexend"/>
              <a:ea typeface="Lexend"/>
              <a:cs typeface="Lexend"/>
              <a:sym typeface="Lexend"/>
            </a:endParaRPr>
          </a:p>
          <a:p>
            <a:pPr marL="0" lvl="0" indent="0" algn="l" rtl="0">
              <a:spcBef>
                <a:spcPts val="0"/>
              </a:spcBef>
              <a:spcAft>
                <a:spcPts val="0"/>
              </a:spcAft>
              <a:buNone/>
            </a:pPr>
            <a:endParaRPr sz="1200">
              <a:solidFill>
                <a:schemeClr val="dk1"/>
              </a:solidFill>
              <a:latin typeface="Lexend"/>
              <a:ea typeface="Lexend"/>
              <a:cs typeface="Lexend"/>
              <a:sym typeface="Lexend"/>
            </a:endParaRPr>
          </a:p>
        </p:txBody>
      </p:sp>
      <p:sp>
        <p:nvSpPr>
          <p:cNvPr id="629" name="Google Shape;629;p58"/>
          <p:cNvSpPr/>
          <p:nvPr/>
        </p:nvSpPr>
        <p:spPr>
          <a:xfrm>
            <a:off x="8140250" y="198950"/>
            <a:ext cx="824700" cy="6837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exend"/>
              <a:ea typeface="Lexend"/>
              <a:cs typeface="Lexend"/>
              <a:sym typeface="Lexend"/>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633"/>
        <p:cNvGrpSpPr/>
        <p:nvPr/>
      </p:nvGrpSpPr>
      <p:grpSpPr>
        <a:xfrm>
          <a:off x="0" y="0"/>
          <a:ext cx="0" cy="0"/>
          <a:chOff x="0" y="0"/>
          <a:chExt cx="0" cy="0"/>
        </a:xfrm>
      </p:grpSpPr>
      <p:sp>
        <p:nvSpPr>
          <p:cNvPr id="634" name="Google Shape;634;p59"/>
          <p:cNvSpPr/>
          <p:nvPr/>
        </p:nvSpPr>
        <p:spPr>
          <a:xfrm>
            <a:off x="251400" y="155525"/>
            <a:ext cx="8681100" cy="727200"/>
          </a:xfrm>
          <a:prstGeom prst="rect">
            <a:avLst/>
          </a:prstGeom>
          <a:solidFill>
            <a:srgbClr val="FF99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exend"/>
              <a:ea typeface="Lexend"/>
              <a:cs typeface="Lexend"/>
              <a:sym typeface="Lexend"/>
            </a:endParaRPr>
          </a:p>
        </p:txBody>
      </p:sp>
      <p:sp>
        <p:nvSpPr>
          <p:cNvPr id="635" name="Google Shape;635;p59"/>
          <p:cNvSpPr txBox="1"/>
          <p:nvPr/>
        </p:nvSpPr>
        <p:spPr>
          <a:xfrm>
            <a:off x="338200" y="209800"/>
            <a:ext cx="8513100" cy="596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400">
                <a:solidFill>
                  <a:schemeClr val="dk1"/>
                </a:solidFill>
                <a:latin typeface="Lexend"/>
                <a:ea typeface="Lexend"/>
                <a:cs typeface="Lexend"/>
                <a:sym typeface="Lexend"/>
              </a:rPr>
              <a:t>Risk classification and follow up </a:t>
            </a:r>
            <a:endParaRPr sz="3400">
              <a:solidFill>
                <a:schemeClr val="dk1"/>
              </a:solidFill>
              <a:latin typeface="Lexend"/>
              <a:ea typeface="Lexend"/>
              <a:cs typeface="Lexend"/>
              <a:sym typeface="Lexend"/>
            </a:endParaRPr>
          </a:p>
        </p:txBody>
      </p:sp>
      <p:graphicFrame>
        <p:nvGraphicFramePr>
          <p:cNvPr id="636" name="Google Shape;636;p59"/>
          <p:cNvGraphicFramePr/>
          <p:nvPr/>
        </p:nvGraphicFramePr>
        <p:xfrm>
          <a:off x="114300" y="1086750"/>
          <a:ext cx="8915400" cy="3488856"/>
        </p:xfrm>
        <a:graphic>
          <a:graphicData uri="http://schemas.openxmlformats.org/drawingml/2006/table">
            <a:tbl>
              <a:tblPr>
                <a:noFill/>
                <a:tableStyleId>{730FE1A5-BB3A-466E-9FE1-2B19BB5553EB}</a:tableStyleId>
              </a:tblPr>
              <a:tblGrid>
                <a:gridCol w="2144925">
                  <a:extLst>
                    <a:ext uri="{9D8B030D-6E8A-4147-A177-3AD203B41FA5}">
                      <a16:colId xmlns:a16="http://schemas.microsoft.com/office/drawing/2014/main" val="20000"/>
                    </a:ext>
                  </a:extLst>
                </a:gridCol>
                <a:gridCol w="1194625">
                  <a:extLst>
                    <a:ext uri="{9D8B030D-6E8A-4147-A177-3AD203B41FA5}">
                      <a16:colId xmlns:a16="http://schemas.microsoft.com/office/drawing/2014/main" val="20001"/>
                    </a:ext>
                  </a:extLst>
                </a:gridCol>
                <a:gridCol w="4100350">
                  <a:extLst>
                    <a:ext uri="{9D8B030D-6E8A-4147-A177-3AD203B41FA5}">
                      <a16:colId xmlns:a16="http://schemas.microsoft.com/office/drawing/2014/main" val="20002"/>
                    </a:ext>
                  </a:extLst>
                </a:gridCol>
                <a:gridCol w="1475500">
                  <a:extLst>
                    <a:ext uri="{9D8B030D-6E8A-4147-A177-3AD203B41FA5}">
                      <a16:colId xmlns:a16="http://schemas.microsoft.com/office/drawing/2014/main" val="20003"/>
                    </a:ext>
                  </a:extLst>
                </a:gridCol>
              </a:tblGrid>
              <a:tr h="488950">
                <a:tc>
                  <a:txBody>
                    <a:bodyPr/>
                    <a:lstStyle/>
                    <a:p>
                      <a:pPr marL="0" lvl="0" indent="0" algn="l" rtl="0">
                        <a:lnSpc>
                          <a:spcPct val="115000"/>
                        </a:lnSpc>
                        <a:spcBef>
                          <a:spcPts val="0"/>
                        </a:spcBef>
                        <a:spcAft>
                          <a:spcPts val="1000"/>
                        </a:spcAft>
                        <a:buNone/>
                      </a:pPr>
                      <a:r>
                        <a:rPr lang="en" sz="1200" b="1">
                          <a:solidFill>
                            <a:srgbClr val="383636"/>
                          </a:solidFill>
                        </a:rPr>
                        <a:t>Risk category</a:t>
                      </a:r>
                      <a:endParaRPr sz="1200">
                        <a:solidFill>
                          <a:srgbClr val="383636"/>
                        </a:solidFill>
                      </a:endParaRPr>
                    </a:p>
                  </a:txBody>
                  <a:tcPr marL="63500" marR="63500" marT="63500" marB="63500">
                    <a:lnL w="9525" cap="flat" cmpd="sng">
                      <a:solidFill>
                        <a:srgbClr val="1A1A1A"/>
                      </a:solidFill>
                      <a:prstDash val="solid"/>
                      <a:round/>
                      <a:headEnd type="none" w="sm" len="sm"/>
                      <a:tailEnd type="none" w="sm" len="sm"/>
                    </a:lnL>
                    <a:lnR w="9525" cap="flat" cmpd="sng">
                      <a:solidFill>
                        <a:srgbClr val="1A1A1A"/>
                      </a:solidFill>
                      <a:prstDash val="solid"/>
                      <a:round/>
                      <a:headEnd type="none" w="sm" len="sm"/>
                      <a:tailEnd type="none" w="sm" len="sm"/>
                    </a:lnR>
                    <a:lnT w="9525" cap="flat" cmpd="sng">
                      <a:solidFill>
                        <a:srgbClr val="1A1A1A"/>
                      </a:solidFill>
                      <a:prstDash val="solid"/>
                      <a:round/>
                      <a:headEnd type="none" w="sm" len="sm"/>
                      <a:tailEnd type="none" w="sm" len="sm"/>
                    </a:lnT>
                    <a:lnB w="9525" cap="flat" cmpd="sng">
                      <a:solidFill>
                        <a:srgbClr val="1A1A1A"/>
                      </a:solidFill>
                      <a:prstDash val="solid"/>
                      <a:round/>
                      <a:headEnd type="none" w="sm" len="sm"/>
                      <a:tailEnd type="none" w="sm" len="sm"/>
                    </a:lnB>
                    <a:solidFill>
                      <a:srgbClr val="FAFAFA"/>
                    </a:solidFill>
                  </a:tcPr>
                </a:tc>
                <a:tc>
                  <a:txBody>
                    <a:bodyPr/>
                    <a:lstStyle/>
                    <a:p>
                      <a:pPr marL="0" lvl="0" indent="0" algn="l" rtl="0">
                        <a:lnSpc>
                          <a:spcPct val="115000"/>
                        </a:lnSpc>
                        <a:spcBef>
                          <a:spcPts val="0"/>
                        </a:spcBef>
                        <a:spcAft>
                          <a:spcPts val="1000"/>
                        </a:spcAft>
                        <a:buNone/>
                      </a:pPr>
                      <a:r>
                        <a:rPr lang="en" sz="1200" b="1">
                          <a:solidFill>
                            <a:srgbClr val="383636"/>
                          </a:solidFill>
                        </a:rPr>
                        <a:t>Definition</a:t>
                      </a:r>
                      <a:endParaRPr sz="1200">
                        <a:solidFill>
                          <a:srgbClr val="383636"/>
                        </a:solidFill>
                      </a:endParaRPr>
                    </a:p>
                  </a:txBody>
                  <a:tcPr marL="63500" marR="63500" marT="63500" marB="63500">
                    <a:lnL w="9525" cap="flat" cmpd="sng">
                      <a:solidFill>
                        <a:srgbClr val="1A1A1A"/>
                      </a:solidFill>
                      <a:prstDash val="solid"/>
                      <a:round/>
                      <a:headEnd type="none" w="sm" len="sm"/>
                      <a:tailEnd type="none" w="sm" len="sm"/>
                    </a:lnL>
                    <a:lnR w="9525" cap="flat" cmpd="sng">
                      <a:solidFill>
                        <a:srgbClr val="1A1A1A"/>
                      </a:solidFill>
                      <a:prstDash val="solid"/>
                      <a:round/>
                      <a:headEnd type="none" w="sm" len="sm"/>
                      <a:tailEnd type="none" w="sm" len="sm"/>
                    </a:lnR>
                    <a:lnT w="9525" cap="flat" cmpd="sng">
                      <a:solidFill>
                        <a:srgbClr val="1A1A1A"/>
                      </a:solidFill>
                      <a:prstDash val="solid"/>
                      <a:round/>
                      <a:headEnd type="none" w="sm" len="sm"/>
                      <a:tailEnd type="none" w="sm" len="sm"/>
                    </a:lnT>
                    <a:lnB w="9525" cap="flat" cmpd="sng">
                      <a:solidFill>
                        <a:srgbClr val="1A1A1A"/>
                      </a:solidFill>
                      <a:prstDash val="solid"/>
                      <a:round/>
                      <a:headEnd type="none" w="sm" len="sm"/>
                      <a:tailEnd type="none" w="sm" len="sm"/>
                    </a:lnB>
                    <a:solidFill>
                      <a:srgbClr val="FAFAFA"/>
                    </a:solidFill>
                  </a:tcPr>
                </a:tc>
                <a:tc>
                  <a:txBody>
                    <a:bodyPr/>
                    <a:lstStyle/>
                    <a:p>
                      <a:pPr marL="0" lvl="0" indent="0" algn="l" rtl="0">
                        <a:lnSpc>
                          <a:spcPct val="100000"/>
                        </a:lnSpc>
                        <a:spcBef>
                          <a:spcPts val="0"/>
                        </a:spcBef>
                        <a:spcAft>
                          <a:spcPts val="1000"/>
                        </a:spcAft>
                        <a:buNone/>
                      </a:pPr>
                      <a:r>
                        <a:rPr lang="en" sz="1200" b="1">
                          <a:solidFill>
                            <a:srgbClr val="383636"/>
                          </a:solidFill>
                        </a:rPr>
                        <a:t>Treatment recommendations</a:t>
                      </a:r>
                      <a:endParaRPr sz="1200">
                        <a:solidFill>
                          <a:srgbClr val="383636"/>
                        </a:solidFill>
                      </a:endParaRPr>
                    </a:p>
                  </a:txBody>
                  <a:tcPr marL="63500" marR="63500" marT="63500" marB="63500">
                    <a:lnL w="9525" cap="flat" cmpd="sng">
                      <a:solidFill>
                        <a:srgbClr val="1A1A1A"/>
                      </a:solidFill>
                      <a:prstDash val="solid"/>
                      <a:round/>
                      <a:headEnd type="none" w="sm" len="sm"/>
                      <a:tailEnd type="none" w="sm" len="sm"/>
                    </a:lnL>
                    <a:lnR w="9525" cap="flat" cmpd="sng">
                      <a:solidFill>
                        <a:srgbClr val="1A1A1A"/>
                      </a:solidFill>
                      <a:prstDash val="solid"/>
                      <a:round/>
                      <a:headEnd type="none" w="sm" len="sm"/>
                      <a:tailEnd type="none" w="sm" len="sm"/>
                    </a:lnR>
                    <a:lnT w="9525" cap="flat" cmpd="sng">
                      <a:solidFill>
                        <a:srgbClr val="1A1A1A"/>
                      </a:solidFill>
                      <a:prstDash val="solid"/>
                      <a:round/>
                      <a:headEnd type="none" w="sm" len="sm"/>
                      <a:tailEnd type="none" w="sm" len="sm"/>
                    </a:lnT>
                    <a:lnB w="9525" cap="flat" cmpd="sng">
                      <a:solidFill>
                        <a:srgbClr val="1A1A1A"/>
                      </a:solidFill>
                      <a:prstDash val="solid"/>
                      <a:round/>
                      <a:headEnd type="none" w="sm" len="sm"/>
                      <a:tailEnd type="none" w="sm" len="sm"/>
                    </a:lnB>
                    <a:solidFill>
                      <a:srgbClr val="FAFAFA"/>
                    </a:solidFill>
                  </a:tcPr>
                </a:tc>
                <a:tc>
                  <a:txBody>
                    <a:bodyPr/>
                    <a:lstStyle/>
                    <a:p>
                      <a:pPr marL="0" lvl="0" indent="0" algn="l" rtl="0">
                        <a:lnSpc>
                          <a:spcPct val="115000"/>
                        </a:lnSpc>
                        <a:spcBef>
                          <a:spcPts val="0"/>
                        </a:spcBef>
                        <a:spcAft>
                          <a:spcPts val="1000"/>
                        </a:spcAft>
                        <a:buNone/>
                      </a:pPr>
                      <a:r>
                        <a:rPr lang="en" sz="1200" b="1">
                          <a:solidFill>
                            <a:srgbClr val="383636"/>
                          </a:solidFill>
                        </a:rPr>
                        <a:t>Suggested follow-up</a:t>
                      </a:r>
                      <a:endParaRPr sz="1200">
                        <a:solidFill>
                          <a:srgbClr val="383636"/>
                        </a:solidFill>
                      </a:endParaRPr>
                    </a:p>
                  </a:txBody>
                  <a:tcPr marL="63500" marR="63500" marT="63500" marB="63500">
                    <a:lnL w="9525" cap="flat" cmpd="sng">
                      <a:solidFill>
                        <a:srgbClr val="1A1A1A"/>
                      </a:solidFill>
                      <a:prstDash val="solid"/>
                      <a:round/>
                      <a:headEnd type="none" w="sm" len="sm"/>
                      <a:tailEnd type="none" w="sm" len="sm"/>
                    </a:lnL>
                    <a:lnR w="9525" cap="flat" cmpd="sng">
                      <a:solidFill>
                        <a:srgbClr val="1A1A1A"/>
                      </a:solidFill>
                      <a:prstDash val="solid"/>
                      <a:round/>
                      <a:headEnd type="none" w="sm" len="sm"/>
                      <a:tailEnd type="none" w="sm" len="sm"/>
                    </a:lnR>
                    <a:lnT w="9525" cap="flat" cmpd="sng">
                      <a:solidFill>
                        <a:srgbClr val="1A1A1A"/>
                      </a:solidFill>
                      <a:prstDash val="solid"/>
                      <a:round/>
                      <a:headEnd type="none" w="sm" len="sm"/>
                      <a:tailEnd type="none" w="sm" len="sm"/>
                    </a:lnT>
                    <a:lnB w="9525" cap="flat" cmpd="sng">
                      <a:solidFill>
                        <a:srgbClr val="1A1A1A"/>
                      </a:solidFill>
                      <a:prstDash val="solid"/>
                      <a:round/>
                      <a:headEnd type="none" w="sm" len="sm"/>
                      <a:tailEnd type="none" w="sm" len="sm"/>
                    </a:lnB>
                    <a:solidFill>
                      <a:srgbClr val="FAFAFA"/>
                    </a:solidFill>
                  </a:tcPr>
                </a:tc>
                <a:extLst>
                  <a:ext uri="{0D108BD9-81ED-4DB2-BD59-A6C34878D82A}">
                    <a16:rowId xmlns:a16="http://schemas.microsoft.com/office/drawing/2014/main" val="10000"/>
                  </a:ext>
                </a:extLst>
              </a:tr>
              <a:tr h="749275">
                <a:tc>
                  <a:txBody>
                    <a:bodyPr/>
                    <a:lstStyle/>
                    <a:p>
                      <a:pPr marL="0" lvl="0" indent="0" algn="l" rtl="0">
                        <a:lnSpc>
                          <a:spcPct val="115000"/>
                        </a:lnSpc>
                        <a:spcBef>
                          <a:spcPts val="0"/>
                        </a:spcBef>
                        <a:spcAft>
                          <a:spcPts val="1000"/>
                        </a:spcAft>
                        <a:buNone/>
                      </a:pPr>
                      <a:r>
                        <a:rPr lang="en" sz="1200">
                          <a:solidFill>
                            <a:srgbClr val="383636"/>
                          </a:solidFill>
                        </a:rPr>
                        <a:t>0 </a:t>
                      </a:r>
                      <a:endParaRPr sz="1200">
                        <a:solidFill>
                          <a:srgbClr val="383636"/>
                        </a:solidFill>
                      </a:endParaRPr>
                    </a:p>
                  </a:txBody>
                  <a:tcPr marL="63500" marR="63500" marT="63500" marB="63500">
                    <a:lnL w="9525" cap="flat" cmpd="sng">
                      <a:solidFill>
                        <a:srgbClr val="1A1A1A"/>
                      </a:solidFill>
                      <a:prstDash val="solid"/>
                      <a:round/>
                      <a:headEnd type="none" w="sm" len="sm"/>
                      <a:tailEnd type="none" w="sm" len="sm"/>
                    </a:lnL>
                    <a:lnR w="9525" cap="flat" cmpd="sng">
                      <a:solidFill>
                        <a:srgbClr val="1A1A1A"/>
                      </a:solidFill>
                      <a:prstDash val="solid"/>
                      <a:round/>
                      <a:headEnd type="none" w="sm" len="sm"/>
                      <a:tailEnd type="none" w="sm" len="sm"/>
                    </a:lnR>
                    <a:lnT w="9525" cap="flat" cmpd="sng">
                      <a:solidFill>
                        <a:srgbClr val="1A1A1A"/>
                      </a:solidFill>
                      <a:prstDash val="solid"/>
                      <a:round/>
                      <a:headEnd type="none" w="sm" len="sm"/>
                      <a:tailEnd type="none" w="sm" len="sm"/>
                    </a:lnT>
                    <a:lnB w="9525" cap="flat" cmpd="sng">
                      <a:solidFill>
                        <a:srgbClr val="1A1A1A"/>
                      </a:solidFill>
                      <a:prstDash val="solid"/>
                      <a:round/>
                      <a:headEnd type="none" w="sm" len="sm"/>
                      <a:tailEnd type="none" w="sm" len="sm"/>
                    </a:lnB>
                  </a:tcPr>
                </a:tc>
                <a:tc>
                  <a:txBody>
                    <a:bodyPr/>
                    <a:lstStyle/>
                    <a:p>
                      <a:pPr marL="0" lvl="0" indent="0" algn="l" rtl="0">
                        <a:lnSpc>
                          <a:spcPct val="115000"/>
                        </a:lnSpc>
                        <a:spcBef>
                          <a:spcPts val="0"/>
                        </a:spcBef>
                        <a:spcAft>
                          <a:spcPts val="1000"/>
                        </a:spcAft>
                        <a:buNone/>
                      </a:pPr>
                      <a:r>
                        <a:rPr lang="en" sz="1200">
                          <a:solidFill>
                            <a:srgbClr val="383636"/>
                          </a:solidFill>
                        </a:rPr>
                        <a:t>No LOPS, no PAD, no deformity </a:t>
                      </a:r>
                      <a:endParaRPr sz="1200">
                        <a:solidFill>
                          <a:srgbClr val="383636"/>
                        </a:solidFill>
                      </a:endParaRPr>
                    </a:p>
                  </a:txBody>
                  <a:tcPr marL="63500" marR="63500" marT="63500" marB="63500">
                    <a:lnL w="9525" cap="flat" cmpd="sng">
                      <a:solidFill>
                        <a:srgbClr val="1A1A1A"/>
                      </a:solidFill>
                      <a:prstDash val="solid"/>
                      <a:round/>
                      <a:headEnd type="none" w="sm" len="sm"/>
                      <a:tailEnd type="none" w="sm" len="sm"/>
                    </a:lnL>
                    <a:lnR w="9525" cap="flat" cmpd="sng">
                      <a:solidFill>
                        <a:srgbClr val="1A1A1A"/>
                      </a:solidFill>
                      <a:prstDash val="solid"/>
                      <a:round/>
                      <a:headEnd type="none" w="sm" len="sm"/>
                      <a:tailEnd type="none" w="sm" len="sm"/>
                    </a:lnR>
                    <a:lnT w="9525" cap="flat" cmpd="sng">
                      <a:solidFill>
                        <a:srgbClr val="1A1A1A"/>
                      </a:solidFill>
                      <a:prstDash val="solid"/>
                      <a:round/>
                      <a:headEnd type="none" w="sm" len="sm"/>
                      <a:tailEnd type="none" w="sm" len="sm"/>
                    </a:lnT>
                    <a:lnB w="9525" cap="flat" cmpd="sng">
                      <a:solidFill>
                        <a:srgbClr val="1A1A1A"/>
                      </a:solidFill>
                      <a:prstDash val="solid"/>
                      <a:round/>
                      <a:headEnd type="none" w="sm" len="sm"/>
                      <a:tailEnd type="none" w="sm" len="sm"/>
                    </a:lnB>
                  </a:tcPr>
                </a:tc>
                <a:tc>
                  <a:txBody>
                    <a:bodyPr/>
                    <a:lstStyle/>
                    <a:p>
                      <a:pPr marL="457200" lvl="0" indent="-304800" algn="l" rtl="0">
                        <a:lnSpc>
                          <a:spcPct val="100000"/>
                        </a:lnSpc>
                        <a:spcBef>
                          <a:spcPts val="0"/>
                        </a:spcBef>
                        <a:spcAft>
                          <a:spcPts val="0"/>
                        </a:spcAft>
                        <a:buClr>
                          <a:srgbClr val="383636"/>
                        </a:buClr>
                        <a:buSzPts val="1200"/>
                        <a:buChar char="●"/>
                      </a:pPr>
                      <a:r>
                        <a:rPr lang="en" sz="1200">
                          <a:solidFill>
                            <a:srgbClr val="383636"/>
                          </a:solidFill>
                        </a:rPr>
                        <a:t>Patient education including advice on appropriate footwear.</a:t>
                      </a:r>
                      <a:endParaRPr sz="1200">
                        <a:solidFill>
                          <a:srgbClr val="383636"/>
                        </a:solidFill>
                      </a:endParaRPr>
                    </a:p>
                  </a:txBody>
                  <a:tcPr marL="63500" marR="63500" marT="63500" marB="63500">
                    <a:lnL w="9525" cap="flat" cmpd="sng">
                      <a:solidFill>
                        <a:srgbClr val="1A1A1A"/>
                      </a:solidFill>
                      <a:prstDash val="solid"/>
                      <a:round/>
                      <a:headEnd type="none" w="sm" len="sm"/>
                      <a:tailEnd type="none" w="sm" len="sm"/>
                    </a:lnL>
                    <a:lnR w="9525" cap="flat" cmpd="sng">
                      <a:solidFill>
                        <a:srgbClr val="1A1A1A"/>
                      </a:solidFill>
                      <a:prstDash val="solid"/>
                      <a:round/>
                      <a:headEnd type="none" w="sm" len="sm"/>
                      <a:tailEnd type="none" w="sm" len="sm"/>
                    </a:lnR>
                    <a:lnT w="9525" cap="flat" cmpd="sng">
                      <a:solidFill>
                        <a:srgbClr val="1A1A1A"/>
                      </a:solidFill>
                      <a:prstDash val="solid"/>
                      <a:round/>
                      <a:headEnd type="none" w="sm" len="sm"/>
                      <a:tailEnd type="none" w="sm" len="sm"/>
                    </a:lnT>
                    <a:lnB w="9525" cap="flat" cmpd="sng">
                      <a:solidFill>
                        <a:srgbClr val="1A1A1A"/>
                      </a:solidFill>
                      <a:prstDash val="solid"/>
                      <a:round/>
                      <a:headEnd type="none" w="sm" len="sm"/>
                      <a:tailEnd type="none" w="sm" len="sm"/>
                    </a:lnB>
                  </a:tcPr>
                </a:tc>
                <a:tc>
                  <a:txBody>
                    <a:bodyPr/>
                    <a:lstStyle/>
                    <a:p>
                      <a:pPr marL="0" lvl="0" indent="0" algn="l" rtl="0">
                        <a:lnSpc>
                          <a:spcPct val="115000"/>
                        </a:lnSpc>
                        <a:spcBef>
                          <a:spcPts val="0"/>
                        </a:spcBef>
                        <a:spcAft>
                          <a:spcPts val="1000"/>
                        </a:spcAft>
                        <a:buNone/>
                      </a:pPr>
                      <a:r>
                        <a:rPr lang="en" sz="1200">
                          <a:solidFill>
                            <a:srgbClr val="383636"/>
                          </a:solidFill>
                        </a:rPr>
                        <a:t>Annually (by generalist and/or specialist) </a:t>
                      </a:r>
                      <a:endParaRPr sz="1200">
                        <a:solidFill>
                          <a:srgbClr val="383636"/>
                        </a:solidFill>
                      </a:endParaRPr>
                    </a:p>
                  </a:txBody>
                  <a:tcPr marL="63500" marR="63500" marT="63500" marB="63500">
                    <a:lnL w="9525" cap="flat" cmpd="sng">
                      <a:solidFill>
                        <a:srgbClr val="1A1A1A"/>
                      </a:solidFill>
                      <a:prstDash val="solid"/>
                      <a:round/>
                      <a:headEnd type="none" w="sm" len="sm"/>
                      <a:tailEnd type="none" w="sm" len="sm"/>
                    </a:lnL>
                    <a:lnR w="9525" cap="flat" cmpd="sng">
                      <a:solidFill>
                        <a:srgbClr val="1A1A1A"/>
                      </a:solidFill>
                      <a:prstDash val="solid"/>
                      <a:round/>
                      <a:headEnd type="none" w="sm" len="sm"/>
                      <a:tailEnd type="none" w="sm" len="sm"/>
                    </a:lnR>
                    <a:lnT w="9525" cap="flat" cmpd="sng">
                      <a:solidFill>
                        <a:srgbClr val="1A1A1A"/>
                      </a:solidFill>
                      <a:prstDash val="solid"/>
                      <a:round/>
                      <a:headEnd type="none" w="sm" len="sm"/>
                      <a:tailEnd type="none" w="sm" len="sm"/>
                    </a:lnT>
                    <a:lnB w="9525" cap="flat" cmpd="sng">
                      <a:solidFill>
                        <a:srgbClr val="1A1A1A"/>
                      </a:solidFill>
                      <a:prstDash val="solid"/>
                      <a:round/>
                      <a:headEnd type="none" w="sm" len="sm"/>
                      <a:tailEnd type="none" w="sm" len="sm"/>
                    </a:lnB>
                  </a:tcPr>
                </a:tc>
                <a:extLst>
                  <a:ext uri="{0D108BD9-81ED-4DB2-BD59-A6C34878D82A}">
                    <a16:rowId xmlns:a16="http://schemas.microsoft.com/office/drawing/2014/main" val="10001"/>
                  </a:ext>
                </a:extLst>
              </a:tr>
              <a:tr h="813775">
                <a:tc>
                  <a:txBody>
                    <a:bodyPr/>
                    <a:lstStyle/>
                    <a:p>
                      <a:pPr marL="0" lvl="0" indent="0" algn="l" rtl="0">
                        <a:lnSpc>
                          <a:spcPct val="115000"/>
                        </a:lnSpc>
                        <a:spcBef>
                          <a:spcPts val="0"/>
                        </a:spcBef>
                        <a:spcAft>
                          <a:spcPts val="1000"/>
                        </a:spcAft>
                        <a:buNone/>
                      </a:pPr>
                      <a:r>
                        <a:rPr lang="en" sz="1200">
                          <a:solidFill>
                            <a:srgbClr val="383636"/>
                          </a:solidFill>
                        </a:rPr>
                        <a:t>1 </a:t>
                      </a:r>
                      <a:endParaRPr sz="1200">
                        <a:solidFill>
                          <a:srgbClr val="383636"/>
                        </a:solidFill>
                      </a:endParaRPr>
                    </a:p>
                  </a:txBody>
                  <a:tcPr marL="63500" marR="63500" marT="63500" marB="63500">
                    <a:lnL w="9525" cap="flat" cmpd="sng">
                      <a:solidFill>
                        <a:srgbClr val="1A1A1A"/>
                      </a:solidFill>
                      <a:prstDash val="solid"/>
                      <a:round/>
                      <a:headEnd type="none" w="sm" len="sm"/>
                      <a:tailEnd type="none" w="sm" len="sm"/>
                    </a:lnL>
                    <a:lnR w="9525" cap="flat" cmpd="sng">
                      <a:solidFill>
                        <a:srgbClr val="1A1A1A"/>
                      </a:solidFill>
                      <a:prstDash val="solid"/>
                      <a:round/>
                      <a:headEnd type="none" w="sm" len="sm"/>
                      <a:tailEnd type="none" w="sm" len="sm"/>
                    </a:lnR>
                    <a:lnT w="9525" cap="flat" cmpd="sng">
                      <a:solidFill>
                        <a:srgbClr val="1A1A1A"/>
                      </a:solidFill>
                      <a:prstDash val="solid"/>
                      <a:round/>
                      <a:headEnd type="none" w="sm" len="sm"/>
                      <a:tailEnd type="none" w="sm" len="sm"/>
                    </a:lnT>
                    <a:lnB w="9525" cap="flat" cmpd="sng">
                      <a:solidFill>
                        <a:srgbClr val="1A1A1A"/>
                      </a:solidFill>
                      <a:prstDash val="solid"/>
                      <a:round/>
                      <a:headEnd type="none" w="sm" len="sm"/>
                      <a:tailEnd type="none" w="sm" len="sm"/>
                    </a:lnB>
                  </a:tcPr>
                </a:tc>
                <a:tc>
                  <a:txBody>
                    <a:bodyPr/>
                    <a:lstStyle/>
                    <a:p>
                      <a:pPr marL="0" lvl="0" indent="0" algn="l" rtl="0">
                        <a:lnSpc>
                          <a:spcPct val="115000"/>
                        </a:lnSpc>
                        <a:spcBef>
                          <a:spcPts val="0"/>
                        </a:spcBef>
                        <a:spcAft>
                          <a:spcPts val="1000"/>
                        </a:spcAft>
                        <a:buNone/>
                      </a:pPr>
                      <a:r>
                        <a:rPr lang="en" sz="1200">
                          <a:solidFill>
                            <a:srgbClr val="383636"/>
                          </a:solidFill>
                        </a:rPr>
                        <a:t>LOPS ± deformity </a:t>
                      </a:r>
                      <a:endParaRPr sz="1200">
                        <a:solidFill>
                          <a:srgbClr val="383636"/>
                        </a:solidFill>
                      </a:endParaRPr>
                    </a:p>
                  </a:txBody>
                  <a:tcPr marL="63500" marR="63500" marT="63500" marB="63500">
                    <a:lnL w="9525" cap="flat" cmpd="sng">
                      <a:solidFill>
                        <a:srgbClr val="1A1A1A"/>
                      </a:solidFill>
                      <a:prstDash val="solid"/>
                      <a:round/>
                      <a:headEnd type="none" w="sm" len="sm"/>
                      <a:tailEnd type="none" w="sm" len="sm"/>
                    </a:lnL>
                    <a:lnR w="9525" cap="flat" cmpd="sng">
                      <a:solidFill>
                        <a:srgbClr val="1A1A1A"/>
                      </a:solidFill>
                      <a:prstDash val="solid"/>
                      <a:round/>
                      <a:headEnd type="none" w="sm" len="sm"/>
                      <a:tailEnd type="none" w="sm" len="sm"/>
                    </a:lnR>
                    <a:lnT w="9525" cap="flat" cmpd="sng">
                      <a:solidFill>
                        <a:srgbClr val="1A1A1A"/>
                      </a:solidFill>
                      <a:prstDash val="solid"/>
                      <a:round/>
                      <a:headEnd type="none" w="sm" len="sm"/>
                      <a:tailEnd type="none" w="sm" len="sm"/>
                    </a:lnT>
                    <a:lnB w="9525" cap="flat" cmpd="sng">
                      <a:solidFill>
                        <a:srgbClr val="1A1A1A"/>
                      </a:solidFill>
                      <a:prstDash val="solid"/>
                      <a:round/>
                      <a:headEnd type="none" w="sm" len="sm"/>
                      <a:tailEnd type="none" w="sm" len="sm"/>
                    </a:lnB>
                  </a:tcPr>
                </a:tc>
                <a:tc>
                  <a:txBody>
                    <a:bodyPr/>
                    <a:lstStyle/>
                    <a:p>
                      <a:pPr marL="457200" lvl="0" indent="-304800" algn="l" rtl="0">
                        <a:lnSpc>
                          <a:spcPct val="100000"/>
                        </a:lnSpc>
                        <a:spcBef>
                          <a:spcPts val="0"/>
                        </a:spcBef>
                        <a:spcAft>
                          <a:spcPts val="0"/>
                        </a:spcAft>
                        <a:buClr>
                          <a:srgbClr val="383636"/>
                        </a:buClr>
                        <a:buSzPts val="1200"/>
                        <a:buChar char="●"/>
                      </a:pPr>
                      <a:r>
                        <a:rPr lang="en" sz="1200">
                          <a:solidFill>
                            <a:srgbClr val="383636"/>
                          </a:solidFill>
                        </a:rPr>
                        <a:t>Consider prescriptive or accommodative footwear.</a:t>
                      </a:r>
                      <a:endParaRPr sz="1200">
                        <a:solidFill>
                          <a:srgbClr val="383636"/>
                        </a:solidFill>
                      </a:endParaRPr>
                    </a:p>
                    <a:p>
                      <a:pPr marL="457200" lvl="0" indent="-304800" algn="l" rtl="0">
                        <a:lnSpc>
                          <a:spcPct val="100000"/>
                        </a:lnSpc>
                        <a:spcBef>
                          <a:spcPts val="0"/>
                        </a:spcBef>
                        <a:spcAft>
                          <a:spcPts val="0"/>
                        </a:spcAft>
                        <a:buClr>
                          <a:srgbClr val="383636"/>
                        </a:buClr>
                        <a:buSzPts val="1200"/>
                        <a:buChar char="●"/>
                      </a:pPr>
                      <a:r>
                        <a:rPr lang="en" sz="1200">
                          <a:solidFill>
                            <a:srgbClr val="383636"/>
                          </a:solidFill>
                        </a:rPr>
                        <a:t>Consider prophylactic surgery if deformity is not able to be safely accommodated in shoes. Continue patient education.</a:t>
                      </a:r>
                      <a:endParaRPr sz="1200">
                        <a:solidFill>
                          <a:srgbClr val="383636"/>
                        </a:solidFill>
                      </a:endParaRPr>
                    </a:p>
                  </a:txBody>
                  <a:tcPr marL="63500" marR="63500" marT="63500" marB="63500">
                    <a:lnL w="9525" cap="flat" cmpd="sng">
                      <a:solidFill>
                        <a:srgbClr val="1A1A1A"/>
                      </a:solidFill>
                      <a:prstDash val="solid"/>
                      <a:round/>
                      <a:headEnd type="none" w="sm" len="sm"/>
                      <a:tailEnd type="none" w="sm" len="sm"/>
                    </a:lnL>
                    <a:lnR w="9525" cap="flat" cmpd="sng">
                      <a:solidFill>
                        <a:srgbClr val="1A1A1A"/>
                      </a:solidFill>
                      <a:prstDash val="solid"/>
                      <a:round/>
                      <a:headEnd type="none" w="sm" len="sm"/>
                      <a:tailEnd type="none" w="sm" len="sm"/>
                    </a:lnR>
                    <a:lnT w="9525" cap="flat" cmpd="sng">
                      <a:solidFill>
                        <a:srgbClr val="1A1A1A"/>
                      </a:solidFill>
                      <a:prstDash val="solid"/>
                      <a:round/>
                      <a:headEnd type="none" w="sm" len="sm"/>
                      <a:tailEnd type="none" w="sm" len="sm"/>
                    </a:lnT>
                    <a:lnB w="9525" cap="flat" cmpd="sng">
                      <a:solidFill>
                        <a:srgbClr val="1A1A1A"/>
                      </a:solidFill>
                      <a:prstDash val="solid"/>
                      <a:round/>
                      <a:headEnd type="none" w="sm" len="sm"/>
                      <a:tailEnd type="none" w="sm" len="sm"/>
                    </a:lnB>
                  </a:tcPr>
                </a:tc>
                <a:tc>
                  <a:txBody>
                    <a:bodyPr/>
                    <a:lstStyle/>
                    <a:p>
                      <a:pPr marL="0" lvl="0" indent="0" algn="l" rtl="0">
                        <a:lnSpc>
                          <a:spcPct val="115000"/>
                        </a:lnSpc>
                        <a:spcBef>
                          <a:spcPts val="0"/>
                        </a:spcBef>
                        <a:spcAft>
                          <a:spcPts val="1000"/>
                        </a:spcAft>
                        <a:buNone/>
                      </a:pPr>
                      <a:r>
                        <a:rPr lang="en" sz="1200">
                          <a:solidFill>
                            <a:srgbClr val="383636"/>
                          </a:solidFill>
                        </a:rPr>
                        <a:t>Every 3–6 months (by generalist or specialist) </a:t>
                      </a:r>
                      <a:endParaRPr sz="1200">
                        <a:solidFill>
                          <a:srgbClr val="383636"/>
                        </a:solidFill>
                      </a:endParaRPr>
                    </a:p>
                  </a:txBody>
                  <a:tcPr marL="63500" marR="63500" marT="63500" marB="63500">
                    <a:lnL w="9525" cap="flat" cmpd="sng">
                      <a:solidFill>
                        <a:srgbClr val="1A1A1A"/>
                      </a:solidFill>
                      <a:prstDash val="solid"/>
                      <a:round/>
                      <a:headEnd type="none" w="sm" len="sm"/>
                      <a:tailEnd type="none" w="sm" len="sm"/>
                    </a:lnL>
                    <a:lnR w="9525" cap="flat" cmpd="sng">
                      <a:solidFill>
                        <a:srgbClr val="1A1A1A"/>
                      </a:solidFill>
                      <a:prstDash val="solid"/>
                      <a:round/>
                      <a:headEnd type="none" w="sm" len="sm"/>
                      <a:tailEnd type="none" w="sm" len="sm"/>
                    </a:lnR>
                    <a:lnT w="9525" cap="flat" cmpd="sng">
                      <a:solidFill>
                        <a:srgbClr val="1A1A1A"/>
                      </a:solidFill>
                      <a:prstDash val="solid"/>
                      <a:round/>
                      <a:headEnd type="none" w="sm" len="sm"/>
                      <a:tailEnd type="none" w="sm" len="sm"/>
                    </a:lnT>
                    <a:lnB w="9525" cap="flat" cmpd="sng">
                      <a:solidFill>
                        <a:srgbClr val="1A1A1A"/>
                      </a:solidFill>
                      <a:prstDash val="solid"/>
                      <a:round/>
                      <a:headEnd type="none" w="sm" len="sm"/>
                      <a:tailEnd type="none" w="sm" len="sm"/>
                    </a:lnB>
                  </a:tcPr>
                </a:tc>
                <a:extLst>
                  <a:ext uri="{0D108BD9-81ED-4DB2-BD59-A6C34878D82A}">
                    <a16:rowId xmlns:a16="http://schemas.microsoft.com/office/drawing/2014/main" val="10002"/>
                  </a:ext>
                </a:extLst>
              </a:tr>
              <a:tr h="661850">
                <a:tc>
                  <a:txBody>
                    <a:bodyPr/>
                    <a:lstStyle/>
                    <a:p>
                      <a:pPr marL="0" lvl="0" indent="0" algn="l" rtl="0">
                        <a:lnSpc>
                          <a:spcPct val="115000"/>
                        </a:lnSpc>
                        <a:spcBef>
                          <a:spcPts val="0"/>
                        </a:spcBef>
                        <a:spcAft>
                          <a:spcPts val="1000"/>
                        </a:spcAft>
                        <a:buNone/>
                      </a:pPr>
                      <a:r>
                        <a:rPr lang="en" sz="1200">
                          <a:solidFill>
                            <a:srgbClr val="383636"/>
                          </a:solidFill>
                        </a:rPr>
                        <a:t>2 </a:t>
                      </a:r>
                      <a:endParaRPr sz="1200">
                        <a:solidFill>
                          <a:srgbClr val="383636"/>
                        </a:solidFill>
                      </a:endParaRPr>
                    </a:p>
                  </a:txBody>
                  <a:tcPr marL="63500" marR="63500" marT="63500" marB="63500">
                    <a:lnL w="9525" cap="flat" cmpd="sng">
                      <a:solidFill>
                        <a:srgbClr val="1A1A1A"/>
                      </a:solidFill>
                      <a:prstDash val="solid"/>
                      <a:round/>
                      <a:headEnd type="none" w="sm" len="sm"/>
                      <a:tailEnd type="none" w="sm" len="sm"/>
                    </a:lnL>
                    <a:lnR w="9525" cap="flat" cmpd="sng">
                      <a:solidFill>
                        <a:srgbClr val="1A1A1A"/>
                      </a:solidFill>
                      <a:prstDash val="solid"/>
                      <a:round/>
                      <a:headEnd type="none" w="sm" len="sm"/>
                      <a:tailEnd type="none" w="sm" len="sm"/>
                    </a:lnR>
                    <a:lnT w="9525" cap="flat" cmpd="sng">
                      <a:solidFill>
                        <a:srgbClr val="1A1A1A"/>
                      </a:solidFill>
                      <a:prstDash val="solid"/>
                      <a:round/>
                      <a:headEnd type="none" w="sm" len="sm"/>
                      <a:tailEnd type="none" w="sm" len="sm"/>
                    </a:lnT>
                    <a:lnB w="9525" cap="flat" cmpd="sng">
                      <a:solidFill>
                        <a:srgbClr val="1A1A1A"/>
                      </a:solidFill>
                      <a:prstDash val="solid"/>
                      <a:round/>
                      <a:headEnd type="none" w="sm" len="sm"/>
                      <a:tailEnd type="none" w="sm" len="sm"/>
                    </a:lnB>
                  </a:tcPr>
                </a:tc>
                <a:tc>
                  <a:txBody>
                    <a:bodyPr/>
                    <a:lstStyle/>
                    <a:p>
                      <a:pPr marL="0" lvl="0" indent="0" algn="l" rtl="0">
                        <a:lnSpc>
                          <a:spcPct val="115000"/>
                        </a:lnSpc>
                        <a:spcBef>
                          <a:spcPts val="0"/>
                        </a:spcBef>
                        <a:spcAft>
                          <a:spcPts val="1000"/>
                        </a:spcAft>
                        <a:buNone/>
                      </a:pPr>
                      <a:r>
                        <a:rPr lang="en" sz="1200">
                          <a:solidFill>
                            <a:srgbClr val="383636"/>
                          </a:solidFill>
                        </a:rPr>
                        <a:t>PAD ± LOPS </a:t>
                      </a:r>
                      <a:endParaRPr sz="1200">
                        <a:solidFill>
                          <a:srgbClr val="383636"/>
                        </a:solidFill>
                      </a:endParaRPr>
                    </a:p>
                  </a:txBody>
                  <a:tcPr marL="63500" marR="63500" marT="63500" marB="63500">
                    <a:lnL w="9525" cap="flat" cmpd="sng">
                      <a:solidFill>
                        <a:srgbClr val="1A1A1A"/>
                      </a:solidFill>
                      <a:prstDash val="solid"/>
                      <a:round/>
                      <a:headEnd type="none" w="sm" len="sm"/>
                      <a:tailEnd type="none" w="sm" len="sm"/>
                    </a:lnL>
                    <a:lnR w="9525" cap="flat" cmpd="sng">
                      <a:solidFill>
                        <a:srgbClr val="1A1A1A"/>
                      </a:solidFill>
                      <a:prstDash val="solid"/>
                      <a:round/>
                      <a:headEnd type="none" w="sm" len="sm"/>
                      <a:tailEnd type="none" w="sm" len="sm"/>
                    </a:lnR>
                    <a:lnT w="9525" cap="flat" cmpd="sng">
                      <a:solidFill>
                        <a:srgbClr val="1A1A1A"/>
                      </a:solidFill>
                      <a:prstDash val="solid"/>
                      <a:round/>
                      <a:headEnd type="none" w="sm" len="sm"/>
                      <a:tailEnd type="none" w="sm" len="sm"/>
                    </a:lnT>
                    <a:lnB w="9525" cap="flat" cmpd="sng">
                      <a:solidFill>
                        <a:srgbClr val="1A1A1A"/>
                      </a:solidFill>
                      <a:prstDash val="solid"/>
                      <a:round/>
                      <a:headEnd type="none" w="sm" len="sm"/>
                      <a:tailEnd type="none" w="sm" len="sm"/>
                    </a:lnB>
                  </a:tcPr>
                </a:tc>
                <a:tc>
                  <a:txBody>
                    <a:bodyPr/>
                    <a:lstStyle/>
                    <a:p>
                      <a:pPr marL="457200" lvl="0" indent="-304800" algn="l" rtl="0">
                        <a:lnSpc>
                          <a:spcPct val="100000"/>
                        </a:lnSpc>
                        <a:spcBef>
                          <a:spcPts val="0"/>
                        </a:spcBef>
                        <a:spcAft>
                          <a:spcPts val="0"/>
                        </a:spcAft>
                        <a:buClr>
                          <a:srgbClr val="383636"/>
                        </a:buClr>
                        <a:buSzPts val="1200"/>
                        <a:buChar char="●"/>
                      </a:pPr>
                      <a:r>
                        <a:rPr lang="en" sz="1200">
                          <a:solidFill>
                            <a:srgbClr val="383636"/>
                          </a:solidFill>
                        </a:rPr>
                        <a:t>Consider prescriptive or accommodative footwear.</a:t>
                      </a:r>
                      <a:endParaRPr sz="1200">
                        <a:solidFill>
                          <a:srgbClr val="383636"/>
                        </a:solidFill>
                      </a:endParaRPr>
                    </a:p>
                    <a:p>
                      <a:pPr marL="457200" lvl="0" indent="-304800" algn="l" rtl="0">
                        <a:lnSpc>
                          <a:spcPct val="100000"/>
                        </a:lnSpc>
                        <a:spcBef>
                          <a:spcPts val="0"/>
                        </a:spcBef>
                        <a:spcAft>
                          <a:spcPts val="0"/>
                        </a:spcAft>
                        <a:buClr>
                          <a:srgbClr val="383636"/>
                        </a:buClr>
                        <a:buSzPts val="1200"/>
                        <a:buChar char="●"/>
                      </a:pPr>
                      <a:r>
                        <a:rPr lang="en" sz="1200">
                          <a:solidFill>
                            <a:srgbClr val="383636"/>
                          </a:solidFill>
                        </a:rPr>
                        <a:t>Consider vascular consultation for combined follow-up.</a:t>
                      </a:r>
                      <a:endParaRPr sz="1200">
                        <a:solidFill>
                          <a:srgbClr val="383636"/>
                        </a:solidFill>
                      </a:endParaRPr>
                    </a:p>
                  </a:txBody>
                  <a:tcPr marL="63500" marR="63500" marT="63500" marB="63500">
                    <a:lnL w="9525" cap="flat" cmpd="sng">
                      <a:solidFill>
                        <a:srgbClr val="1A1A1A"/>
                      </a:solidFill>
                      <a:prstDash val="solid"/>
                      <a:round/>
                      <a:headEnd type="none" w="sm" len="sm"/>
                      <a:tailEnd type="none" w="sm" len="sm"/>
                    </a:lnL>
                    <a:lnR w="9525" cap="flat" cmpd="sng">
                      <a:solidFill>
                        <a:srgbClr val="1A1A1A"/>
                      </a:solidFill>
                      <a:prstDash val="solid"/>
                      <a:round/>
                      <a:headEnd type="none" w="sm" len="sm"/>
                      <a:tailEnd type="none" w="sm" len="sm"/>
                    </a:lnR>
                    <a:lnT w="9525" cap="flat" cmpd="sng">
                      <a:solidFill>
                        <a:srgbClr val="1A1A1A"/>
                      </a:solidFill>
                      <a:prstDash val="solid"/>
                      <a:round/>
                      <a:headEnd type="none" w="sm" len="sm"/>
                      <a:tailEnd type="none" w="sm" len="sm"/>
                    </a:lnT>
                    <a:lnB w="9525" cap="flat" cmpd="sng">
                      <a:solidFill>
                        <a:srgbClr val="1A1A1A"/>
                      </a:solidFill>
                      <a:prstDash val="solid"/>
                      <a:round/>
                      <a:headEnd type="none" w="sm" len="sm"/>
                      <a:tailEnd type="none" w="sm" len="sm"/>
                    </a:lnB>
                  </a:tcPr>
                </a:tc>
                <a:tc>
                  <a:txBody>
                    <a:bodyPr/>
                    <a:lstStyle/>
                    <a:p>
                      <a:pPr marL="0" lvl="0" indent="0" algn="l" rtl="0">
                        <a:lnSpc>
                          <a:spcPct val="115000"/>
                        </a:lnSpc>
                        <a:spcBef>
                          <a:spcPts val="0"/>
                        </a:spcBef>
                        <a:spcAft>
                          <a:spcPts val="1000"/>
                        </a:spcAft>
                        <a:buNone/>
                      </a:pPr>
                      <a:r>
                        <a:rPr lang="en" sz="1200">
                          <a:solidFill>
                            <a:srgbClr val="383636"/>
                          </a:solidFill>
                        </a:rPr>
                        <a:t>Every 2–3 months (by specialist) </a:t>
                      </a:r>
                      <a:endParaRPr sz="1200">
                        <a:solidFill>
                          <a:srgbClr val="383636"/>
                        </a:solidFill>
                      </a:endParaRPr>
                    </a:p>
                  </a:txBody>
                  <a:tcPr marL="63500" marR="63500" marT="63500" marB="63500">
                    <a:lnL w="9525" cap="flat" cmpd="sng">
                      <a:solidFill>
                        <a:srgbClr val="1A1A1A"/>
                      </a:solidFill>
                      <a:prstDash val="solid"/>
                      <a:round/>
                      <a:headEnd type="none" w="sm" len="sm"/>
                      <a:tailEnd type="none" w="sm" len="sm"/>
                    </a:lnL>
                    <a:lnR w="9525" cap="flat" cmpd="sng">
                      <a:solidFill>
                        <a:srgbClr val="1A1A1A"/>
                      </a:solidFill>
                      <a:prstDash val="solid"/>
                      <a:round/>
                      <a:headEnd type="none" w="sm" len="sm"/>
                      <a:tailEnd type="none" w="sm" len="sm"/>
                    </a:lnR>
                    <a:lnT w="9525" cap="flat" cmpd="sng">
                      <a:solidFill>
                        <a:srgbClr val="1A1A1A"/>
                      </a:solidFill>
                      <a:prstDash val="solid"/>
                      <a:round/>
                      <a:headEnd type="none" w="sm" len="sm"/>
                      <a:tailEnd type="none" w="sm" len="sm"/>
                    </a:lnT>
                    <a:lnB w="9525" cap="flat" cmpd="sng">
                      <a:solidFill>
                        <a:srgbClr val="1A1A1A"/>
                      </a:solidFill>
                      <a:prstDash val="solid"/>
                      <a:round/>
                      <a:headEnd type="none" w="sm" len="sm"/>
                      <a:tailEnd type="none" w="sm" len="sm"/>
                    </a:lnB>
                  </a:tcPr>
                </a:tc>
                <a:extLst>
                  <a:ext uri="{0D108BD9-81ED-4DB2-BD59-A6C34878D82A}">
                    <a16:rowId xmlns:a16="http://schemas.microsoft.com/office/drawing/2014/main" val="10003"/>
                  </a:ext>
                </a:extLst>
              </a:tr>
              <a:tr h="0">
                <a:tc>
                  <a:txBody>
                    <a:bodyPr/>
                    <a:lstStyle/>
                    <a:p>
                      <a:pPr marL="0" lvl="0" indent="0" algn="l" rtl="0">
                        <a:lnSpc>
                          <a:spcPct val="115000"/>
                        </a:lnSpc>
                        <a:spcBef>
                          <a:spcPts val="0"/>
                        </a:spcBef>
                        <a:spcAft>
                          <a:spcPts val="1000"/>
                        </a:spcAft>
                        <a:buNone/>
                      </a:pPr>
                      <a:r>
                        <a:rPr lang="en" sz="1200">
                          <a:solidFill>
                            <a:srgbClr val="383636"/>
                          </a:solidFill>
                        </a:rPr>
                        <a:t>3 </a:t>
                      </a:r>
                      <a:endParaRPr sz="1200">
                        <a:solidFill>
                          <a:srgbClr val="383636"/>
                        </a:solidFill>
                      </a:endParaRPr>
                    </a:p>
                  </a:txBody>
                  <a:tcPr marL="63500" marR="63500" marT="63500" marB="63500">
                    <a:lnL w="9525" cap="flat" cmpd="sng">
                      <a:solidFill>
                        <a:srgbClr val="1A1A1A"/>
                      </a:solidFill>
                      <a:prstDash val="solid"/>
                      <a:round/>
                      <a:headEnd type="none" w="sm" len="sm"/>
                      <a:tailEnd type="none" w="sm" len="sm"/>
                    </a:lnL>
                    <a:lnR w="9525" cap="flat" cmpd="sng">
                      <a:solidFill>
                        <a:srgbClr val="1A1A1A"/>
                      </a:solidFill>
                      <a:prstDash val="solid"/>
                      <a:round/>
                      <a:headEnd type="none" w="sm" len="sm"/>
                      <a:tailEnd type="none" w="sm" len="sm"/>
                    </a:lnR>
                    <a:lnT w="9525" cap="flat" cmpd="sng">
                      <a:solidFill>
                        <a:srgbClr val="1A1A1A"/>
                      </a:solidFill>
                      <a:prstDash val="solid"/>
                      <a:round/>
                      <a:headEnd type="none" w="sm" len="sm"/>
                      <a:tailEnd type="none" w="sm" len="sm"/>
                    </a:lnT>
                    <a:lnB w="9525" cap="flat" cmpd="sng">
                      <a:solidFill>
                        <a:srgbClr val="1A1A1A"/>
                      </a:solidFill>
                      <a:prstDash val="solid"/>
                      <a:round/>
                      <a:headEnd type="none" w="sm" len="sm"/>
                      <a:tailEnd type="none" w="sm" len="sm"/>
                    </a:lnB>
                  </a:tcPr>
                </a:tc>
                <a:tc>
                  <a:txBody>
                    <a:bodyPr/>
                    <a:lstStyle/>
                    <a:p>
                      <a:pPr marL="0" lvl="0" indent="0" algn="l" rtl="0">
                        <a:lnSpc>
                          <a:spcPct val="115000"/>
                        </a:lnSpc>
                        <a:spcBef>
                          <a:spcPts val="0"/>
                        </a:spcBef>
                        <a:spcAft>
                          <a:spcPts val="1000"/>
                        </a:spcAft>
                        <a:buNone/>
                      </a:pPr>
                      <a:r>
                        <a:rPr lang="en" sz="1200">
                          <a:solidFill>
                            <a:srgbClr val="383636"/>
                          </a:solidFill>
                        </a:rPr>
                        <a:t>History of ulcer or amputation </a:t>
                      </a:r>
                      <a:endParaRPr sz="1200">
                        <a:solidFill>
                          <a:srgbClr val="383636"/>
                        </a:solidFill>
                      </a:endParaRPr>
                    </a:p>
                  </a:txBody>
                  <a:tcPr marL="63500" marR="63500" marT="63500" marB="63500">
                    <a:lnL w="9525" cap="flat" cmpd="sng">
                      <a:solidFill>
                        <a:srgbClr val="1A1A1A"/>
                      </a:solidFill>
                      <a:prstDash val="solid"/>
                      <a:round/>
                      <a:headEnd type="none" w="sm" len="sm"/>
                      <a:tailEnd type="none" w="sm" len="sm"/>
                    </a:lnL>
                    <a:lnR w="9525" cap="flat" cmpd="sng">
                      <a:solidFill>
                        <a:srgbClr val="1A1A1A"/>
                      </a:solidFill>
                      <a:prstDash val="solid"/>
                      <a:round/>
                      <a:headEnd type="none" w="sm" len="sm"/>
                      <a:tailEnd type="none" w="sm" len="sm"/>
                    </a:lnR>
                    <a:lnT w="9525" cap="flat" cmpd="sng">
                      <a:solidFill>
                        <a:srgbClr val="1A1A1A"/>
                      </a:solidFill>
                      <a:prstDash val="solid"/>
                      <a:round/>
                      <a:headEnd type="none" w="sm" len="sm"/>
                      <a:tailEnd type="none" w="sm" len="sm"/>
                    </a:lnT>
                    <a:lnB w="9525" cap="flat" cmpd="sng">
                      <a:solidFill>
                        <a:srgbClr val="1A1A1A"/>
                      </a:solidFill>
                      <a:prstDash val="solid"/>
                      <a:round/>
                      <a:headEnd type="none" w="sm" len="sm"/>
                      <a:tailEnd type="none" w="sm" len="sm"/>
                    </a:lnB>
                  </a:tcPr>
                </a:tc>
                <a:tc>
                  <a:txBody>
                    <a:bodyPr/>
                    <a:lstStyle/>
                    <a:p>
                      <a:pPr marL="457200" lvl="0" indent="-304800" algn="l" rtl="0">
                        <a:lnSpc>
                          <a:spcPct val="100000"/>
                        </a:lnSpc>
                        <a:spcBef>
                          <a:spcPts val="0"/>
                        </a:spcBef>
                        <a:spcAft>
                          <a:spcPts val="0"/>
                        </a:spcAft>
                        <a:buClr>
                          <a:srgbClr val="383636"/>
                        </a:buClr>
                        <a:buSzPts val="1200"/>
                        <a:buChar char="●"/>
                      </a:pPr>
                      <a:r>
                        <a:rPr lang="en" sz="1200">
                          <a:solidFill>
                            <a:srgbClr val="383636"/>
                          </a:solidFill>
                        </a:rPr>
                        <a:t>Same as category 1.</a:t>
                      </a:r>
                      <a:endParaRPr sz="1200">
                        <a:solidFill>
                          <a:srgbClr val="383636"/>
                        </a:solidFill>
                      </a:endParaRPr>
                    </a:p>
                    <a:p>
                      <a:pPr marL="457200" lvl="0" indent="-304800" algn="l" rtl="0">
                        <a:lnSpc>
                          <a:spcPct val="100000"/>
                        </a:lnSpc>
                        <a:spcBef>
                          <a:spcPts val="0"/>
                        </a:spcBef>
                        <a:spcAft>
                          <a:spcPts val="0"/>
                        </a:spcAft>
                        <a:buClr>
                          <a:srgbClr val="383636"/>
                        </a:buClr>
                        <a:buSzPts val="1200"/>
                        <a:buChar char="●"/>
                      </a:pPr>
                      <a:r>
                        <a:rPr lang="en" sz="1200">
                          <a:solidFill>
                            <a:srgbClr val="383636"/>
                          </a:solidFill>
                        </a:rPr>
                        <a:t>Consider vascular consultation for combined follow-up if PAD present.</a:t>
                      </a:r>
                      <a:endParaRPr sz="1200">
                        <a:solidFill>
                          <a:srgbClr val="383636"/>
                        </a:solidFill>
                      </a:endParaRPr>
                    </a:p>
                  </a:txBody>
                  <a:tcPr marL="63500" marR="63500" marT="63500" marB="63500">
                    <a:lnL w="9525" cap="flat" cmpd="sng">
                      <a:solidFill>
                        <a:srgbClr val="1A1A1A"/>
                      </a:solidFill>
                      <a:prstDash val="solid"/>
                      <a:round/>
                      <a:headEnd type="none" w="sm" len="sm"/>
                      <a:tailEnd type="none" w="sm" len="sm"/>
                    </a:lnL>
                    <a:lnR w="9525" cap="flat" cmpd="sng">
                      <a:solidFill>
                        <a:srgbClr val="1A1A1A"/>
                      </a:solidFill>
                      <a:prstDash val="solid"/>
                      <a:round/>
                      <a:headEnd type="none" w="sm" len="sm"/>
                      <a:tailEnd type="none" w="sm" len="sm"/>
                    </a:lnR>
                    <a:lnT w="9525" cap="flat" cmpd="sng">
                      <a:solidFill>
                        <a:srgbClr val="1A1A1A"/>
                      </a:solidFill>
                      <a:prstDash val="solid"/>
                      <a:round/>
                      <a:headEnd type="none" w="sm" len="sm"/>
                      <a:tailEnd type="none" w="sm" len="sm"/>
                    </a:lnT>
                    <a:lnB w="9525" cap="flat" cmpd="sng">
                      <a:solidFill>
                        <a:srgbClr val="1A1A1A"/>
                      </a:solidFill>
                      <a:prstDash val="solid"/>
                      <a:round/>
                      <a:headEnd type="none" w="sm" len="sm"/>
                      <a:tailEnd type="none" w="sm" len="sm"/>
                    </a:lnB>
                  </a:tcPr>
                </a:tc>
                <a:tc>
                  <a:txBody>
                    <a:bodyPr/>
                    <a:lstStyle/>
                    <a:p>
                      <a:pPr marL="0" lvl="0" indent="0" algn="l" rtl="0">
                        <a:lnSpc>
                          <a:spcPct val="115000"/>
                        </a:lnSpc>
                        <a:spcBef>
                          <a:spcPts val="0"/>
                        </a:spcBef>
                        <a:spcAft>
                          <a:spcPts val="1000"/>
                        </a:spcAft>
                        <a:buNone/>
                      </a:pPr>
                      <a:r>
                        <a:rPr lang="en" sz="1200">
                          <a:solidFill>
                            <a:srgbClr val="383636"/>
                          </a:solidFill>
                        </a:rPr>
                        <a:t>Every 1–2 months (by specialist) </a:t>
                      </a:r>
                      <a:endParaRPr sz="1200">
                        <a:solidFill>
                          <a:srgbClr val="383636"/>
                        </a:solidFill>
                      </a:endParaRPr>
                    </a:p>
                  </a:txBody>
                  <a:tcPr marL="63500" marR="63500" marT="63500" marB="63500">
                    <a:lnL w="9525" cap="flat" cmpd="sng">
                      <a:solidFill>
                        <a:srgbClr val="1A1A1A"/>
                      </a:solidFill>
                      <a:prstDash val="solid"/>
                      <a:round/>
                      <a:headEnd type="none" w="sm" len="sm"/>
                      <a:tailEnd type="none" w="sm" len="sm"/>
                    </a:lnL>
                    <a:lnR w="9525" cap="flat" cmpd="sng">
                      <a:solidFill>
                        <a:srgbClr val="1A1A1A"/>
                      </a:solidFill>
                      <a:prstDash val="solid"/>
                      <a:round/>
                      <a:headEnd type="none" w="sm" len="sm"/>
                      <a:tailEnd type="none" w="sm" len="sm"/>
                    </a:lnR>
                    <a:lnT w="9525" cap="flat" cmpd="sng">
                      <a:solidFill>
                        <a:srgbClr val="1A1A1A"/>
                      </a:solidFill>
                      <a:prstDash val="solid"/>
                      <a:round/>
                      <a:headEnd type="none" w="sm" len="sm"/>
                      <a:tailEnd type="none" w="sm" len="sm"/>
                    </a:lnT>
                    <a:lnB w="9525" cap="flat" cmpd="sng">
                      <a:solidFill>
                        <a:srgbClr val="1A1A1A"/>
                      </a:solidFill>
                      <a:prstDash val="solid"/>
                      <a:round/>
                      <a:headEnd type="none" w="sm" len="sm"/>
                      <a:tailEnd type="none" w="sm" len="sm"/>
                    </a:lnB>
                  </a:tcPr>
                </a:tc>
                <a:extLst>
                  <a:ext uri="{0D108BD9-81ED-4DB2-BD59-A6C34878D82A}">
                    <a16:rowId xmlns:a16="http://schemas.microsoft.com/office/drawing/2014/main" val="10004"/>
                  </a:ext>
                </a:extLst>
              </a:tr>
            </a:tbl>
          </a:graphicData>
        </a:graphic>
      </p:graphicFrame>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472"/>
        <p:cNvGrpSpPr/>
        <p:nvPr/>
      </p:nvGrpSpPr>
      <p:grpSpPr>
        <a:xfrm>
          <a:off x="0" y="0"/>
          <a:ext cx="0" cy="0"/>
          <a:chOff x="0" y="0"/>
          <a:chExt cx="0" cy="0"/>
        </a:xfrm>
      </p:grpSpPr>
      <p:sp>
        <p:nvSpPr>
          <p:cNvPr id="473" name="Google Shape;473;p42"/>
          <p:cNvSpPr/>
          <p:nvPr/>
        </p:nvSpPr>
        <p:spPr>
          <a:xfrm>
            <a:off x="175425" y="133825"/>
            <a:ext cx="8724300" cy="781200"/>
          </a:xfrm>
          <a:prstGeom prst="rect">
            <a:avLst/>
          </a:prstGeom>
          <a:solidFill>
            <a:srgbClr val="FF99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exend"/>
              <a:ea typeface="Lexend"/>
              <a:cs typeface="Lexend"/>
              <a:sym typeface="Lexend"/>
            </a:endParaRPr>
          </a:p>
        </p:txBody>
      </p:sp>
      <p:sp>
        <p:nvSpPr>
          <p:cNvPr id="474" name="Google Shape;474;p42"/>
          <p:cNvSpPr txBox="1"/>
          <p:nvPr/>
        </p:nvSpPr>
        <p:spPr>
          <a:xfrm>
            <a:off x="175425" y="188075"/>
            <a:ext cx="9778800" cy="5427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1800"/>
              </a:spcBef>
              <a:spcAft>
                <a:spcPts val="0"/>
              </a:spcAft>
              <a:buNone/>
            </a:pPr>
            <a:r>
              <a:rPr lang="en" sz="3100" b="1">
                <a:latin typeface="Lexend"/>
                <a:ea typeface="Lexend"/>
                <a:cs typeface="Lexend"/>
                <a:sym typeface="Lexend"/>
              </a:rPr>
              <a:t>Why Are Diabetic Foot Exams Important?</a:t>
            </a:r>
            <a:endParaRPr sz="3100" b="1">
              <a:latin typeface="Lexend"/>
              <a:ea typeface="Lexend"/>
              <a:cs typeface="Lexend"/>
              <a:sym typeface="Lexend"/>
            </a:endParaRPr>
          </a:p>
          <a:p>
            <a:pPr marL="0" lvl="0" indent="0" algn="l" rtl="0">
              <a:spcBef>
                <a:spcPts val="400"/>
              </a:spcBef>
              <a:spcAft>
                <a:spcPts val="0"/>
              </a:spcAft>
              <a:buNone/>
            </a:pPr>
            <a:endParaRPr sz="3400">
              <a:solidFill>
                <a:schemeClr val="dk1"/>
              </a:solidFill>
              <a:latin typeface="Lexend"/>
              <a:ea typeface="Lexend"/>
              <a:cs typeface="Lexend"/>
              <a:sym typeface="Lexend"/>
            </a:endParaRPr>
          </a:p>
        </p:txBody>
      </p:sp>
      <p:sp>
        <p:nvSpPr>
          <p:cNvPr id="475" name="Google Shape;475;p42"/>
          <p:cNvSpPr/>
          <p:nvPr/>
        </p:nvSpPr>
        <p:spPr>
          <a:xfrm>
            <a:off x="511825" y="1153850"/>
            <a:ext cx="8290500" cy="3602700"/>
          </a:xfrm>
          <a:prstGeom prst="rect">
            <a:avLst/>
          </a:prstGeom>
          <a:solidFill>
            <a:srgbClr val="FCE5C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exend"/>
              <a:ea typeface="Lexend"/>
              <a:cs typeface="Lexend"/>
              <a:sym typeface="Lexend"/>
            </a:endParaRPr>
          </a:p>
        </p:txBody>
      </p:sp>
      <p:sp>
        <p:nvSpPr>
          <p:cNvPr id="476" name="Google Shape;476;p42"/>
          <p:cNvSpPr txBox="1"/>
          <p:nvPr/>
        </p:nvSpPr>
        <p:spPr>
          <a:xfrm>
            <a:off x="667875" y="1593413"/>
            <a:ext cx="7739400" cy="2754600"/>
          </a:xfrm>
          <a:prstGeom prst="rect">
            <a:avLst/>
          </a:prstGeom>
          <a:noFill/>
          <a:ln>
            <a:noFill/>
          </a:ln>
        </p:spPr>
        <p:txBody>
          <a:bodyPr spcFirstLastPara="1" wrap="square" lIns="91425" tIns="91425" rIns="91425" bIns="91425" anchor="t" anchorCtr="0">
            <a:noAutofit/>
          </a:bodyPr>
          <a:lstStyle/>
          <a:p>
            <a:pPr marL="457200" lvl="0" indent="-355600" algn="l" rtl="0">
              <a:lnSpc>
                <a:spcPct val="115000"/>
              </a:lnSpc>
              <a:spcBef>
                <a:spcPts val="1200"/>
              </a:spcBef>
              <a:spcAft>
                <a:spcPts val="0"/>
              </a:spcAft>
              <a:buClr>
                <a:schemeClr val="dk1"/>
              </a:buClr>
              <a:buSzPts val="2000"/>
              <a:buFont typeface="Lexend"/>
              <a:buChar char="●"/>
            </a:pPr>
            <a:r>
              <a:rPr lang="en" sz="2000">
                <a:solidFill>
                  <a:schemeClr val="dk1"/>
                </a:solidFill>
                <a:latin typeface="Lexend"/>
                <a:ea typeface="Lexend"/>
                <a:cs typeface="Lexend"/>
                <a:sym typeface="Lexend"/>
              </a:rPr>
              <a:t>Diabetes increases risk of foot ulcers, infections, and amputations</a:t>
            </a:r>
            <a:br>
              <a:rPr lang="en" sz="2000">
                <a:solidFill>
                  <a:schemeClr val="dk1"/>
                </a:solidFill>
                <a:latin typeface="Lexend"/>
                <a:ea typeface="Lexend"/>
                <a:cs typeface="Lexend"/>
                <a:sym typeface="Lexend"/>
              </a:rPr>
            </a:br>
            <a:endParaRPr sz="2000">
              <a:solidFill>
                <a:schemeClr val="dk1"/>
              </a:solidFill>
              <a:latin typeface="Lexend"/>
              <a:ea typeface="Lexend"/>
              <a:cs typeface="Lexend"/>
              <a:sym typeface="Lexend"/>
            </a:endParaRPr>
          </a:p>
          <a:p>
            <a:pPr marL="457200" lvl="0" indent="-355600" algn="l" rtl="0">
              <a:lnSpc>
                <a:spcPct val="115000"/>
              </a:lnSpc>
              <a:spcBef>
                <a:spcPts val="0"/>
              </a:spcBef>
              <a:spcAft>
                <a:spcPts val="0"/>
              </a:spcAft>
              <a:buClr>
                <a:schemeClr val="dk1"/>
              </a:buClr>
              <a:buSzPts val="2000"/>
              <a:buFont typeface="Lexend"/>
              <a:buChar char="●"/>
            </a:pPr>
            <a:r>
              <a:rPr lang="en" sz="2000">
                <a:solidFill>
                  <a:schemeClr val="dk1"/>
                </a:solidFill>
                <a:latin typeface="Lexend"/>
                <a:ea typeface="Lexend"/>
                <a:cs typeface="Lexend"/>
                <a:sym typeface="Lexend"/>
              </a:rPr>
              <a:t>Lifetime risk of foot ulcer in patients with type 1 or type 2 diabetes is as high as 34%</a:t>
            </a:r>
            <a:br>
              <a:rPr lang="en" sz="2000">
                <a:solidFill>
                  <a:schemeClr val="dk1"/>
                </a:solidFill>
                <a:latin typeface="Lexend"/>
                <a:ea typeface="Lexend"/>
                <a:cs typeface="Lexend"/>
                <a:sym typeface="Lexend"/>
              </a:rPr>
            </a:br>
            <a:endParaRPr sz="2000">
              <a:solidFill>
                <a:schemeClr val="dk1"/>
              </a:solidFill>
              <a:latin typeface="Lexend"/>
              <a:ea typeface="Lexend"/>
              <a:cs typeface="Lexend"/>
              <a:sym typeface="Lexend"/>
            </a:endParaRPr>
          </a:p>
          <a:p>
            <a:pPr marL="457200" lvl="0" indent="-355600" algn="l" rtl="0">
              <a:lnSpc>
                <a:spcPct val="115000"/>
              </a:lnSpc>
              <a:spcBef>
                <a:spcPts val="0"/>
              </a:spcBef>
              <a:spcAft>
                <a:spcPts val="0"/>
              </a:spcAft>
              <a:buClr>
                <a:schemeClr val="dk1"/>
              </a:buClr>
              <a:buSzPts val="2000"/>
              <a:buFont typeface="Lexend"/>
              <a:buChar char="●"/>
            </a:pPr>
            <a:r>
              <a:rPr lang="en" sz="2000">
                <a:solidFill>
                  <a:schemeClr val="dk1"/>
                </a:solidFill>
                <a:latin typeface="Lexend"/>
                <a:ea typeface="Lexend"/>
                <a:cs typeface="Lexend"/>
                <a:sym typeface="Lexend"/>
              </a:rPr>
              <a:t>Early detection prevents complications and saves limbs</a:t>
            </a:r>
            <a:endParaRPr sz="1200">
              <a:solidFill>
                <a:schemeClr val="dk1"/>
              </a:solidFill>
              <a:latin typeface="Lexend"/>
              <a:ea typeface="Lexend"/>
              <a:cs typeface="Lexend"/>
              <a:sym typeface="Lexend"/>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640"/>
        <p:cNvGrpSpPr/>
        <p:nvPr/>
      </p:nvGrpSpPr>
      <p:grpSpPr>
        <a:xfrm>
          <a:off x="0" y="0"/>
          <a:ext cx="0" cy="0"/>
          <a:chOff x="0" y="0"/>
          <a:chExt cx="0" cy="0"/>
        </a:xfrm>
      </p:grpSpPr>
      <p:pic>
        <p:nvPicPr>
          <p:cNvPr id="641" name="Google Shape;641;p60" descr="This video provides a step-by-step demonstration of how to perform a diabetic foot examination in an OSCE station.&#10;&#10;Read our guide here: https://geekymedics.com/diabetic-foot-examination-osce-guide&#10;&#10;Check out our other awesome clinical skills resources including: &#10;• 🔥 Geeky Medics Bundles (discounted products): https://app.geekymedics.com/purchase/bundles/&#10;• ✨ 1000+ OSCE Stations: https://app.geekymedics.com/purchase/osce-stations/&#10;• 🏥 Geeky Medics OSCE Revision Book: https://app.geekymedics.com/purchase/book/&#10;• 📝 150+ PDF OSCE Checklists: https://geekymedics.com/pdf-osce-checklists/&#10;• 🗂️ 3000+ OSCE Flashcards: https://app.geekymedics.com/purchase/flashcard-collection/osce-flashcard-collection/&#10;• 📱 Geeky Medics OSCE App: https://geekymedics.com/geeky-medics-app/&#10;• 🩺 Medical Finals SBA Question Pack: https://app.geekymedics.com/purchase/medical-student-finals-question-pack/&#10;• 💊 PSA Question Pack: https://app.geekymedics.com/purchase/prescribing-safety-assessment-psa-question-pack/&#10;&#10;Chapters:&#10;- Introduction 00:00&#10;- General inspection 00:31&#10;- Pulses 01:02&#10;- Monofilament 01:22&#10;- Gait 01:54 &#10;- Footwear 02:10&#10;- Proprioception 03:03&#10;- Ankle jerk reflex 03:31&#10;- Summary of findings 03:54&#10;&#10;Subscribe to our newsletter to be the first to know about our latest content: https://geekymedics.com/newsletter/ ✉️&#10;&#10;Join the Geeky Medics community: 👩👩👧👧&#10;Twitter: http://www.twitter.com/geekymedics&#10;Instagram: https://instagram.com/geekymedics&#10;Facebook: http://www.facebook.com/geekymedics&#10;&#10;Always adhere to your medical school/local hospital guidelines when performing examinations or clinical procedures. DO NOT perform any examination or procedure on patients based purely upon the content of these videos. Geeky Medics accepts no liability for loss of any kind incurred as a result of reliance upon the information provided in this video.&#10; &#10;Achieve success in your medical school OSCEs, UKMLA CPSA, and PLAB 2 exams with our free clinical skills videos. Subscribe to our channel to be informed of our latest releases. 🙂&#10;&#10;CPSA OSCE Guides https://geekymedics.com/the-clinical-and-professional-skills-assessment-cpsa-ukmla/&#10; &#10;UKMLA AKT Notes https://geekymedics.com/ukmla/&#10; &#10;PLAB 2 OSCE Stations https://geekymedics.com/plab-2-osce-stations/&#10;&#10;Revise for the Simulated Consultation Assessment (SCA) with our collection of high-quality SCA cases written by GPs and Training Program Directors. Check out our SCA revision cases and prepare for the MRCGP https://geekymedics.com/sca-cases-bank-mrcgp/" title="Diabetic Foot Examination - OSCE Guide (Latest) | UKMLA | CPSA | PLAB 2">
            <a:hlinkClick r:id="rId3"/>
          </p:cNvPr>
          <p:cNvPicPr preferRelativeResize="0"/>
          <p:nvPr/>
        </p:nvPicPr>
        <p:blipFill>
          <a:blip r:embed="rId4">
            <a:alphaModFix/>
          </a:blip>
          <a:stretch>
            <a:fillRect/>
          </a:stretch>
        </p:blipFill>
        <p:spPr>
          <a:xfrm>
            <a:off x="967054" y="643825"/>
            <a:ext cx="6854800" cy="385582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41"/>
                                        </p:tgtEl>
                                        <p:attrNameLst>
                                          <p:attrName>style.visibility</p:attrName>
                                        </p:attrNameLst>
                                      </p:cBhvr>
                                      <p:to>
                                        <p:strVal val="visible"/>
                                      </p:to>
                                    </p:set>
                                    <p:animEffect transition="in" filter="fade">
                                      <p:cBhvr>
                                        <p:cTn id="7" dur="1000"/>
                                        <p:tgtEl>
                                          <p:spTgt spid="6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645"/>
        <p:cNvGrpSpPr/>
        <p:nvPr/>
      </p:nvGrpSpPr>
      <p:grpSpPr>
        <a:xfrm>
          <a:off x="0" y="0"/>
          <a:ext cx="0" cy="0"/>
          <a:chOff x="0" y="0"/>
          <a:chExt cx="0" cy="0"/>
        </a:xfrm>
      </p:grpSpPr>
      <p:sp>
        <p:nvSpPr>
          <p:cNvPr id="646" name="Google Shape;646;p61"/>
          <p:cNvSpPr txBox="1"/>
          <p:nvPr/>
        </p:nvSpPr>
        <p:spPr>
          <a:xfrm>
            <a:off x="493425" y="300700"/>
            <a:ext cx="7764000" cy="4842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solidFill>
                <a:schemeClr val="dk1"/>
              </a:solidFill>
              <a:latin typeface="Lexend"/>
              <a:ea typeface="Lexend"/>
              <a:cs typeface="Lexend"/>
              <a:sym typeface="Lexend"/>
            </a:endParaRPr>
          </a:p>
          <a:p>
            <a:pPr marL="0" lvl="0" indent="0" algn="l" rtl="0">
              <a:spcBef>
                <a:spcPts val="0"/>
              </a:spcBef>
              <a:spcAft>
                <a:spcPts val="0"/>
              </a:spcAft>
              <a:buNone/>
            </a:pPr>
            <a:endParaRPr>
              <a:solidFill>
                <a:schemeClr val="dk1"/>
              </a:solidFill>
              <a:latin typeface="Lexend"/>
              <a:ea typeface="Lexend"/>
              <a:cs typeface="Lexend"/>
              <a:sym typeface="Lexend"/>
            </a:endParaRPr>
          </a:p>
          <a:p>
            <a:pPr marL="0" lvl="0" indent="0" algn="l" rtl="0">
              <a:spcBef>
                <a:spcPts val="0"/>
              </a:spcBef>
              <a:spcAft>
                <a:spcPts val="0"/>
              </a:spcAft>
              <a:buNone/>
            </a:pPr>
            <a:endParaRPr>
              <a:solidFill>
                <a:schemeClr val="dk1"/>
              </a:solidFill>
              <a:latin typeface="Lexend"/>
              <a:ea typeface="Lexend"/>
              <a:cs typeface="Lexend"/>
              <a:sym typeface="Lexend"/>
            </a:endParaRPr>
          </a:p>
          <a:p>
            <a:pPr marL="457200" lvl="0" indent="-317500" algn="l" rtl="0">
              <a:spcBef>
                <a:spcPts val="0"/>
              </a:spcBef>
              <a:spcAft>
                <a:spcPts val="0"/>
              </a:spcAft>
              <a:buClr>
                <a:schemeClr val="dk1"/>
              </a:buClr>
              <a:buSzPts val="1400"/>
              <a:buFont typeface="Lexend"/>
              <a:buChar char="●"/>
            </a:pPr>
            <a:r>
              <a:rPr lang="en">
                <a:solidFill>
                  <a:schemeClr val="dk1"/>
                </a:solidFill>
                <a:latin typeface="Lexend"/>
                <a:ea typeface="Lexend"/>
                <a:cs typeface="Lexend"/>
                <a:sym typeface="Lexend"/>
              </a:rPr>
              <a:t>Increase the number of diabetic foot exams by 10% during study period.</a:t>
            </a:r>
            <a:endParaRPr>
              <a:solidFill>
                <a:schemeClr val="dk1"/>
              </a:solidFill>
              <a:latin typeface="Lexend"/>
              <a:ea typeface="Lexend"/>
              <a:cs typeface="Lexend"/>
              <a:sym typeface="Lexend"/>
            </a:endParaRPr>
          </a:p>
        </p:txBody>
      </p:sp>
      <p:pic>
        <p:nvPicPr>
          <p:cNvPr id="647" name="Google Shape;647;p61"/>
          <p:cNvPicPr preferRelativeResize="0"/>
          <p:nvPr/>
        </p:nvPicPr>
        <p:blipFill>
          <a:blip r:embed="rId3">
            <a:alphaModFix/>
          </a:blip>
          <a:stretch>
            <a:fillRect/>
          </a:stretch>
        </p:blipFill>
        <p:spPr>
          <a:xfrm>
            <a:off x="2036100" y="1571375"/>
            <a:ext cx="4448925" cy="2965950"/>
          </a:xfrm>
          <a:prstGeom prst="rect">
            <a:avLst/>
          </a:prstGeom>
          <a:noFill/>
          <a:ln>
            <a:noFill/>
          </a:ln>
        </p:spPr>
      </p:pic>
      <p:sp>
        <p:nvSpPr>
          <p:cNvPr id="648" name="Google Shape;648;p61"/>
          <p:cNvSpPr txBox="1"/>
          <p:nvPr/>
        </p:nvSpPr>
        <p:spPr>
          <a:xfrm>
            <a:off x="3190647" y="222725"/>
            <a:ext cx="2255700" cy="4926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200"/>
              </a:spcBef>
              <a:spcAft>
                <a:spcPts val="1200"/>
              </a:spcAft>
              <a:buNone/>
            </a:pPr>
            <a:r>
              <a:rPr lang="en" sz="2000" b="1">
                <a:solidFill>
                  <a:srgbClr val="1A1A1A"/>
                </a:solidFill>
                <a:latin typeface="Lexend"/>
                <a:ea typeface="Lexend"/>
                <a:cs typeface="Lexend"/>
                <a:sym typeface="Lexend"/>
              </a:rPr>
              <a:t>Aim Statement</a:t>
            </a:r>
            <a:endParaRPr sz="2000" b="1">
              <a:solidFill>
                <a:srgbClr val="1A1A1A"/>
              </a:solidFill>
              <a:latin typeface="Lexend"/>
              <a:ea typeface="Lexend"/>
              <a:cs typeface="Lexend"/>
              <a:sym typeface="Lexend"/>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652"/>
        <p:cNvGrpSpPr/>
        <p:nvPr/>
      </p:nvGrpSpPr>
      <p:grpSpPr>
        <a:xfrm>
          <a:off x="0" y="0"/>
          <a:ext cx="0" cy="0"/>
          <a:chOff x="0" y="0"/>
          <a:chExt cx="0" cy="0"/>
        </a:xfrm>
      </p:grpSpPr>
      <p:sp>
        <p:nvSpPr>
          <p:cNvPr id="653" name="Google Shape;653;p62"/>
          <p:cNvSpPr txBox="1"/>
          <p:nvPr/>
        </p:nvSpPr>
        <p:spPr>
          <a:xfrm>
            <a:off x="458300" y="851500"/>
            <a:ext cx="7968300" cy="3984000"/>
          </a:xfrm>
          <a:prstGeom prst="rect">
            <a:avLst/>
          </a:prstGeom>
          <a:noFill/>
          <a:ln>
            <a:noFill/>
          </a:ln>
        </p:spPr>
        <p:txBody>
          <a:bodyPr spcFirstLastPara="1" wrap="square" lIns="91425" tIns="91425" rIns="91425" bIns="91425" anchor="t" anchorCtr="0">
            <a:noAutofit/>
          </a:bodyPr>
          <a:lstStyle/>
          <a:p>
            <a:pPr marL="457200" lvl="0" indent="-317500" algn="l" rtl="0">
              <a:spcBef>
                <a:spcPts val="0"/>
              </a:spcBef>
              <a:spcAft>
                <a:spcPts val="0"/>
              </a:spcAft>
              <a:buClr>
                <a:schemeClr val="dk1"/>
              </a:buClr>
              <a:buSzPts val="1400"/>
              <a:buFont typeface="Lexend"/>
              <a:buChar char="●"/>
            </a:pPr>
            <a:r>
              <a:rPr lang="en">
                <a:solidFill>
                  <a:schemeClr val="dk1"/>
                </a:solidFill>
                <a:latin typeface="Lexend"/>
                <a:ea typeface="Lexend"/>
                <a:cs typeface="Lexend"/>
                <a:sym typeface="Lexend"/>
              </a:rPr>
              <a:t>First Intervention on 5/23/25: Diabetic Foot Exam "Take shoes and socks off posters" in every patient room at SJH FMC and nurse education</a:t>
            </a:r>
            <a:endParaRPr>
              <a:solidFill>
                <a:schemeClr val="dk1"/>
              </a:solidFill>
              <a:latin typeface="Lexend"/>
              <a:ea typeface="Lexend"/>
              <a:cs typeface="Lexend"/>
              <a:sym typeface="Lexend"/>
            </a:endParaRPr>
          </a:p>
          <a:p>
            <a:pPr marL="0" lvl="0" indent="0" algn="l" rtl="0">
              <a:spcBef>
                <a:spcPts val="0"/>
              </a:spcBef>
              <a:spcAft>
                <a:spcPts val="0"/>
              </a:spcAft>
              <a:buNone/>
            </a:pPr>
            <a:endParaRPr>
              <a:solidFill>
                <a:schemeClr val="dk1"/>
              </a:solidFill>
              <a:latin typeface="Lexend"/>
              <a:ea typeface="Lexend"/>
              <a:cs typeface="Lexend"/>
              <a:sym typeface="Lexend"/>
            </a:endParaRPr>
          </a:p>
          <a:p>
            <a:pPr marL="457200" lvl="0" indent="0" algn="l" rtl="0">
              <a:spcBef>
                <a:spcPts val="0"/>
              </a:spcBef>
              <a:spcAft>
                <a:spcPts val="0"/>
              </a:spcAft>
              <a:buNone/>
            </a:pPr>
            <a:endParaRPr>
              <a:solidFill>
                <a:schemeClr val="dk1"/>
              </a:solidFill>
              <a:latin typeface="Lexend"/>
              <a:ea typeface="Lexend"/>
              <a:cs typeface="Lexend"/>
              <a:sym typeface="Lexend"/>
            </a:endParaRPr>
          </a:p>
          <a:p>
            <a:pPr marL="0" lvl="0" indent="0" algn="l" rtl="0">
              <a:spcBef>
                <a:spcPts val="0"/>
              </a:spcBef>
              <a:spcAft>
                <a:spcPts val="0"/>
              </a:spcAft>
              <a:buNone/>
            </a:pPr>
            <a:endParaRPr>
              <a:solidFill>
                <a:schemeClr val="dk1"/>
              </a:solidFill>
              <a:latin typeface="Lexend"/>
              <a:ea typeface="Lexend"/>
              <a:cs typeface="Lexend"/>
              <a:sym typeface="Lexend"/>
            </a:endParaRPr>
          </a:p>
        </p:txBody>
      </p:sp>
      <p:pic>
        <p:nvPicPr>
          <p:cNvPr id="654" name="Google Shape;654;p62"/>
          <p:cNvPicPr preferRelativeResize="0"/>
          <p:nvPr/>
        </p:nvPicPr>
        <p:blipFill>
          <a:blip r:embed="rId3">
            <a:alphaModFix/>
          </a:blip>
          <a:stretch>
            <a:fillRect/>
          </a:stretch>
        </p:blipFill>
        <p:spPr>
          <a:xfrm>
            <a:off x="3082187" y="1388190"/>
            <a:ext cx="2720525" cy="3669373"/>
          </a:xfrm>
          <a:prstGeom prst="rect">
            <a:avLst/>
          </a:prstGeom>
          <a:noFill/>
          <a:ln>
            <a:noFill/>
          </a:ln>
        </p:spPr>
      </p:pic>
      <p:sp>
        <p:nvSpPr>
          <p:cNvPr id="655" name="Google Shape;655;p62"/>
          <p:cNvSpPr txBox="1"/>
          <p:nvPr/>
        </p:nvSpPr>
        <p:spPr>
          <a:xfrm>
            <a:off x="3190647" y="292600"/>
            <a:ext cx="2255700" cy="4926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200"/>
              </a:spcBef>
              <a:spcAft>
                <a:spcPts val="1200"/>
              </a:spcAft>
              <a:buNone/>
            </a:pPr>
            <a:r>
              <a:rPr lang="en" sz="2000" b="1">
                <a:solidFill>
                  <a:srgbClr val="1A1A1A"/>
                </a:solidFill>
                <a:latin typeface="Lexend"/>
                <a:ea typeface="Lexend"/>
                <a:cs typeface="Lexend"/>
                <a:sym typeface="Lexend"/>
              </a:rPr>
              <a:t>Interventions</a:t>
            </a:r>
            <a:endParaRPr sz="2000" b="1">
              <a:solidFill>
                <a:srgbClr val="1A1A1A"/>
              </a:solidFill>
              <a:latin typeface="Lexend"/>
              <a:ea typeface="Lexend"/>
              <a:cs typeface="Lexend"/>
              <a:sym typeface="Lexend"/>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659"/>
        <p:cNvGrpSpPr/>
        <p:nvPr/>
      </p:nvGrpSpPr>
      <p:grpSpPr>
        <a:xfrm>
          <a:off x="0" y="0"/>
          <a:ext cx="0" cy="0"/>
          <a:chOff x="0" y="0"/>
          <a:chExt cx="0" cy="0"/>
        </a:xfrm>
      </p:grpSpPr>
      <p:sp>
        <p:nvSpPr>
          <p:cNvPr id="660" name="Google Shape;660;p63"/>
          <p:cNvSpPr txBox="1"/>
          <p:nvPr/>
        </p:nvSpPr>
        <p:spPr>
          <a:xfrm>
            <a:off x="377800" y="277550"/>
            <a:ext cx="8365200" cy="4578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200">
              <a:solidFill>
                <a:schemeClr val="dk1"/>
              </a:solidFill>
              <a:latin typeface="Lexend"/>
              <a:ea typeface="Lexend"/>
              <a:cs typeface="Lexend"/>
              <a:sym typeface="Lexend"/>
            </a:endParaRPr>
          </a:p>
        </p:txBody>
      </p:sp>
      <p:sp>
        <p:nvSpPr>
          <p:cNvPr id="661" name="Google Shape;661;p63"/>
          <p:cNvSpPr txBox="1"/>
          <p:nvPr/>
        </p:nvSpPr>
        <p:spPr>
          <a:xfrm>
            <a:off x="292600" y="838225"/>
            <a:ext cx="8386500" cy="615600"/>
          </a:xfrm>
          <a:prstGeom prst="rect">
            <a:avLst/>
          </a:prstGeom>
          <a:noFill/>
          <a:ln>
            <a:noFill/>
          </a:ln>
        </p:spPr>
        <p:txBody>
          <a:bodyPr spcFirstLastPara="1" wrap="square" lIns="91425" tIns="91425" rIns="91425" bIns="91425" anchor="t" anchorCtr="0">
            <a:spAutoFit/>
          </a:bodyPr>
          <a:lstStyle/>
          <a:p>
            <a:pPr marL="457200" lvl="0" indent="-317500" algn="l" rtl="0">
              <a:spcBef>
                <a:spcPts val="0"/>
              </a:spcBef>
              <a:spcAft>
                <a:spcPts val="0"/>
              </a:spcAft>
              <a:buClr>
                <a:schemeClr val="dk1"/>
              </a:buClr>
              <a:buSzPts val="1400"/>
              <a:buFont typeface="Lexend"/>
              <a:buChar char="●"/>
            </a:pPr>
            <a:r>
              <a:rPr lang="en">
                <a:solidFill>
                  <a:schemeClr val="dk1"/>
                </a:solidFill>
                <a:latin typeface="Lexend"/>
                <a:ea typeface="Lexend"/>
                <a:cs typeface="Lexend"/>
                <a:sym typeface="Lexend"/>
              </a:rPr>
              <a:t>Second Intervention on 7/31/2025: Diabetic foot exam information sheets placed in resident mailboxes at SJH FMC</a:t>
            </a:r>
            <a:endParaRPr/>
          </a:p>
        </p:txBody>
      </p:sp>
      <p:pic>
        <p:nvPicPr>
          <p:cNvPr id="662" name="Google Shape;662;p63"/>
          <p:cNvPicPr preferRelativeResize="0"/>
          <p:nvPr/>
        </p:nvPicPr>
        <p:blipFill rotWithShape="1">
          <a:blip r:embed="rId3">
            <a:alphaModFix/>
          </a:blip>
          <a:srcRect l="19623" t="19625" r="22234" b="38743"/>
          <a:stretch/>
        </p:blipFill>
        <p:spPr>
          <a:xfrm>
            <a:off x="2635625" y="1506839"/>
            <a:ext cx="3528449" cy="3368735"/>
          </a:xfrm>
          <a:prstGeom prst="rect">
            <a:avLst/>
          </a:prstGeom>
          <a:noFill/>
          <a:ln>
            <a:noFill/>
          </a:ln>
        </p:spPr>
      </p:pic>
      <p:sp>
        <p:nvSpPr>
          <p:cNvPr id="663" name="Google Shape;663;p63"/>
          <p:cNvSpPr txBox="1"/>
          <p:nvPr/>
        </p:nvSpPr>
        <p:spPr>
          <a:xfrm>
            <a:off x="3190647" y="292600"/>
            <a:ext cx="2255700" cy="4926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200"/>
              </a:spcBef>
              <a:spcAft>
                <a:spcPts val="1200"/>
              </a:spcAft>
              <a:buNone/>
            </a:pPr>
            <a:r>
              <a:rPr lang="en" sz="2000" b="1">
                <a:solidFill>
                  <a:srgbClr val="1A1A1A"/>
                </a:solidFill>
                <a:latin typeface="Lexend"/>
                <a:ea typeface="Lexend"/>
                <a:cs typeface="Lexend"/>
                <a:sym typeface="Lexend"/>
              </a:rPr>
              <a:t>Interventions</a:t>
            </a:r>
            <a:endParaRPr sz="2000" b="1">
              <a:solidFill>
                <a:srgbClr val="1A1A1A"/>
              </a:solidFill>
              <a:latin typeface="Lexend"/>
              <a:ea typeface="Lexend"/>
              <a:cs typeface="Lexend"/>
              <a:sym typeface="Lexend"/>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667"/>
        <p:cNvGrpSpPr/>
        <p:nvPr/>
      </p:nvGrpSpPr>
      <p:grpSpPr>
        <a:xfrm>
          <a:off x="0" y="0"/>
          <a:ext cx="0" cy="0"/>
          <a:chOff x="0" y="0"/>
          <a:chExt cx="0" cy="0"/>
        </a:xfrm>
      </p:grpSpPr>
      <p:sp>
        <p:nvSpPr>
          <p:cNvPr id="668" name="Google Shape;668;p64"/>
          <p:cNvSpPr txBox="1"/>
          <p:nvPr/>
        </p:nvSpPr>
        <p:spPr>
          <a:xfrm>
            <a:off x="441375" y="857850"/>
            <a:ext cx="7879500" cy="775500"/>
          </a:xfrm>
          <a:prstGeom prst="rect">
            <a:avLst/>
          </a:prstGeom>
          <a:noFill/>
          <a:ln>
            <a:noFill/>
          </a:ln>
        </p:spPr>
        <p:txBody>
          <a:bodyPr spcFirstLastPara="1" wrap="square" lIns="91425" tIns="91425" rIns="91425" bIns="91425" anchor="t" anchorCtr="0">
            <a:noAutofit/>
          </a:bodyPr>
          <a:lstStyle/>
          <a:p>
            <a:pPr marL="457200" lvl="0" indent="-317500" algn="l" rtl="0">
              <a:spcBef>
                <a:spcPts val="0"/>
              </a:spcBef>
              <a:spcAft>
                <a:spcPts val="0"/>
              </a:spcAft>
              <a:buClr>
                <a:schemeClr val="dk1"/>
              </a:buClr>
              <a:buSzPts val="1400"/>
              <a:buFont typeface="Lexend"/>
              <a:buChar char="●"/>
            </a:pPr>
            <a:r>
              <a:rPr lang="en">
                <a:solidFill>
                  <a:schemeClr val="dk1"/>
                </a:solidFill>
                <a:latin typeface="Lexend"/>
                <a:ea typeface="Lexend"/>
                <a:cs typeface="Lexend"/>
                <a:sym typeface="Lexend"/>
              </a:rPr>
              <a:t>Further Interventions on 10/14/2025 and 10/16/2025: Presentations to other resident classes about diabetic foot exams</a:t>
            </a:r>
            <a:endParaRPr>
              <a:solidFill>
                <a:schemeClr val="dk1"/>
              </a:solidFill>
              <a:latin typeface="Lexend"/>
              <a:ea typeface="Lexend"/>
              <a:cs typeface="Lexend"/>
              <a:sym typeface="Lexend"/>
            </a:endParaRPr>
          </a:p>
        </p:txBody>
      </p:sp>
      <p:pic>
        <p:nvPicPr>
          <p:cNvPr id="669" name="Google Shape;669;p64"/>
          <p:cNvPicPr preferRelativeResize="0"/>
          <p:nvPr/>
        </p:nvPicPr>
        <p:blipFill>
          <a:blip r:embed="rId3">
            <a:alphaModFix/>
          </a:blip>
          <a:stretch>
            <a:fillRect/>
          </a:stretch>
        </p:blipFill>
        <p:spPr>
          <a:xfrm>
            <a:off x="2443502" y="1876475"/>
            <a:ext cx="3875251" cy="2906450"/>
          </a:xfrm>
          <a:prstGeom prst="rect">
            <a:avLst/>
          </a:prstGeom>
          <a:noFill/>
          <a:ln>
            <a:noFill/>
          </a:ln>
        </p:spPr>
      </p:pic>
      <p:sp>
        <p:nvSpPr>
          <p:cNvPr id="670" name="Google Shape;670;p64"/>
          <p:cNvSpPr txBox="1"/>
          <p:nvPr/>
        </p:nvSpPr>
        <p:spPr>
          <a:xfrm>
            <a:off x="3190647" y="292600"/>
            <a:ext cx="2255700" cy="4926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200"/>
              </a:spcBef>
              <a:spcAft>
                <a:spcPts val="1200"/>
              </a:spcAft>
              <a:buNone/>
            </a:pPr>
            <a:r>
              <a:rPr lang="en" sz="2000" b="1">
                <a:solidFill>
                  <a:srgbClr val="1A1A1A"/>
                </a:solidFill>
                <a:latin typeface="Lexend"/>
                <a:ea typeface="Lexend"/>
                <a:cs typeface="Lexend"/>
                <a:sym typeface="Lexend"/>
              </a:rPr>
              <a:t>Interventions</a:t>
            </a:r>
            <a:endParaRPr sz="2000" b="1">
              <a:solidFill>
                <a:srgbClr val="1A1A1A"/>
              </a:solidFill>
              <a:latin typeface="Lexend"/>
              <a:ea typeface="Lexend"/>
              <a:cs typeface="Lexend"/>
              <a:sym typeface="Lexend"/>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674"/>
        <p:cNvGrpSpPr/>
        <p:nvPr/>
      </p:nvGrpSpPr>
      <p:grpSpPr>
        <a:xfrm>
          <a:off x="0" y="0"/>
          <a:ext cx="0" cy="0"/>
          <a:chOff x="0" y="0"/>
          <a:chExt cx="0" cy="0"/>
        </a:xfrm>
      </p:grpSpPr>
      <p:pic>
        <p:nvPicPr>
          <p:cNvPr id="675" name="Google Shape;675;p65"/>
          <p:cNvPicPr preferRelativeResize="0"/>
          <p:nvPr/>
        </p:nvPicPr>
        <p:blipFill>
          <a:blip r:embed="rId3">
            <a:alphaModFix/>
          </a:blip>
          <a:stretch>
            <a:fillRect/>
          </a:stretch>
        </p:blipFill>
        <p:spPr>
          <a:xfrm>
            <a:off x="292612" y="815723"/>
            <a:ext cx="5186376" cy="3512050"/>
          </a:xfrm>
          <a:prstGeom prst="rect">
            <a:avLst/>
          </a:prstGeom>
          <a:noFill/>
          <a:ln w="9525" cap="flat" cmpd="sng">
            <a:solidFill>
              <a:srgbClr val="5F497A"/>
            </a:solidFill>
            <a:prstDash val="solid"/>
            <a:round/>
            <a:headEnd type="none" w="sm" len="sm"/>
            <a:tailEnd type="none" w="sm" len="sm"/>
          </a:ln>
          <a:effectLst>
            <a:outerShdw blurRad="40000" dist="23000" dir="5400000" rotWithShape="0">
              <a:srgbClr val="000000">
                <a:alpha val="34900"/>
              </a:srgbClr>
            </a:outerShdw>
          </a:effectLst>
        </p:spPr>
      </p:pic>
      <p:sp>
        <p:nvSpPr>
          <p:cNvPr id="676" name="Google Shape;676;p65"/>
          <p:cNvSpPr txBox="1"/>
          <p:nvPr/>
        </p:nvSpPr>
        <p:spPr>
          <a:xfrm>
            <a:off x="5596400" y="824700"/>
            <a:ext cx="3318000" cy="34941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200"/>
              </a:spcBef>
              <a:spcAft>
                <a:spcPts val="0"/>
              </a:spcAft>
              <a:buNone/>
            </a:pPr>
            <a:r>
              <a:rPr lang="en" b="1"/>
              <a:t>Setting:</a:t>
            </a:r>
            <a:r>
              <a:rPr lang="en"/>
              <a:t> Family Medicine Clinic</a:t>
            </a:r>
            <a:endParaRPr/>
          </a:p>
          <a:p>
            <a:pPr marL="0" lvl="0" indent="0" algn="l" rtl="0">
              <a:lnSpc>
                <a:spcPct val="115000"/>
              </a:lnSpc>
              <a:spcBef>
                <a:spcPts val="1200"/>
              </a:spcBef>
              <a:spcAft>
                <a:spcPts val="0"/>
              </a:spcAft>
              <a:buNone/>
            </a:pPr>
            <a:r>
              <a:rPr lang="en" b="1"/>
              <a:t>Study Period:</a:t>
            </a:r>
            <a:r>
              <a:rPr lang="en"/>
              <a:t> May 2024 through February 2026</a:t>
            </a:r>
            <a:endParaRPr/>
          </a:p>
          <a:p>
            <a:pPr marL="0" lvl="0" indent="0" algn="l" rtl="0">
              <a:lnSpc>
                <a:spcPct val="115000"/>
              </a:lnSpc>
              <a:spcBef>
                <a:spcPts val="1200"/>
              </a:spcBef>
              <a:spcAft>
                <a:spcPts val="0"/>
              </a:spcAft>
              <a:buNone/>
            </a:pPr>
            <a:r>
              <a:rPr lang="en" b="1"/>
              <a:t>Design:</a:t>
            </a:r>
            <a:r>
              <a:rPr lang="en"/>
              <a:t> Pre-post intervention quality improvement study with sequential PDSA cycles</a:t>
            </a:r>
            <a:endParaRPr/>
          </a:p>
          <a:p>
            <a:pPr marL="0" lvl="0" indent="0" algn="l" rtl="0">
              <a:lnSpc>
                <a:spcPct val="115000"/>
              </a:lnSpc>
              <a:spcBef>
                <a:spcPts val="1200"/>
              </a:spcBef>
              <a:spcAft>
                <a:spcPts val="0"/>
              </a:spcAft>
              <a:buNone/>
            </a:pPr>
            <a:r>
              <a:rPr lang="en" b="1"/>
              <a:t>Interventions:</a:t>
            </a:r>
            <a:r>
              <a:rPr lang="en"/>
              <a:t> Three successive intervention phases were implemented </a:t>
            </a:r>
            <a:endParaRPr/>
          </a:p>
          <a:p>
            <a:pPr marL="0" lvl="0" indent="0" algn="l" rtl="0">
              <a:lnSpc>
                <a:spcPct val="115000"/>
              </a:lnSpc>
              <a:spcBef>
                <a:spcPts val="1200"/>
              </a:spcBef>
              <a:spcAft>
                <a:spcPts val="1200"/>
              </a:spcAft>
              <a:buNone/>
            </a:pPr>
            <a:r>
              <a:rPr lang="en" b="1"/>
              <a:t>Primary Outcome:</a:t>
            </a:r>
            <a:r>
              <a:rPr lang="en"/>
              <a:t> Percentage of diabetic patients with completed foot exams</a:t>
            </a:r>
            <a:endParaRPr sz="300"/>
          </a:p>
        </p:txBody>
      </p:sp>
      <p:sp>
        <p:nvSpPr>
          <p:cNvPr id="677" name="Google Shape;677;p65"/>
          <p:cNvSpPr txBox="1"/>
          <p:nvPr/>
        </p:nvSpPr>
        <p:spPr>
          <a:xfrm>
            <a:off x="2413652" y="232825"/>
            <a:ext cx="3809700" cy="4926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200"/>
              </a:spcBef>
              <a:spcAft>
                <a:spcPts val="1200"/>
              </a:spcAft>
              <a:buNone/>
            </a:pPr>
            <a:r>
              <a:rPr lang="en" sz="2000" b="1">
                <a:solidFill>
                  <a:srgbClr val="1A1A1A"/>
                </a:solidFill>
                <a:latin typeface="Lexend"/>
                <a:ea typeface="Lexend"/>
                <a:cs typeface="Lexend"/>
                <a:sym typeface="Lexend"/>
              </a:rPr>
              <a:t>Methodology and Results</a:t>
            </a:r>
            <a:endParaRPr sz="2000" b="1">
              <a:solidFill>
                <a:srgbClr val="1A1A1A"/>
              </a:solidFill>
              <a:latin typeface="Lexend"/>
              <a:ea typeface="Lexend"/>
              <a:cs typeface="Lexend"/>
              <a:sym typeface="Lexend"/>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681"/>
        <p:cNvGrpSpPr/>
        <p:nvPr/>
      </p:nvGrpSpPr>
      <p:grpSpPr>
        <a:xfrm>
          <a:off x="0" y="0"/>
          <a:ext cx="0" cy="0"/>
          <a:chOff x="0" y="0"/>
          <a:chExt cx="0" cy="0"/>
        </a:xfrm>
      </p:grpSpPr>
      <p:sp>
        <p:nvSpPr>
          <p:cNvPr id="682" name="Google Shape;682;p66"/>
          <p:cNvSpPr txBox="1"/>
          <p:nvPr/>
        </p:nvSpPr>
        <p:spPr>
          <a:xfrm>
            <a:off x="193500" y="349950"/>
            <a:ext cx="8757000" cy="400200"/>
          </a:xfrm>
          <a:prstGeom prst="rect">
            <a:avLst/>
          </a:prstGeom>
          <a:noFill/>
          <a:ln>
            <a:noFill/>
          </a:ln>
        </p:spPr>
        <p:txBody>
          <a:bodyPr spcFirstLastPara="1" wrap="square" lIns="91425" tIns="91425" rIns="91425" bIns="91425" anchor="t" anchorCtr="0">
            <a:spAutoFit/>
          </a:bodyPr>
          <a:lstStyle/>
          <a:p>
            <a:pPr marL="457200" lvl="0" indent="0" algn="l" rtl="0">
              <a:spcBef>
                <a:spcPts val="0"/>
              </a:spcBef>
              <a:spcAft>
                <a:spcPts val="0"/>
              </a:spcAft>
              <a:buNone/>
            </a:pPr>
            <a:endParaRPr>
              <a:solidFill>
                <a:schemeClr val="dk1"/>
              </a:solidFill>
            </a:endParaRPr>
          </a:p>
        </p:txBody>
      </p:sp>
      <p:pic>
        <p:nvPicPr>
          <p:cNvPr id="683" name="Google Shape;683;p66"/>
          <p:cNvPicPr preferRelativeResize="0"/>
          <p:nvPr/>
        </p:nvPicPr>
        <p:blipFill>
          <a:blip r:embed="rId3">
            <a:alphaModFix/>
          </a:blip>
          <a:stretch>
            <a:fillRect/>
          </a:stretch>
        </p:blipFill>
        <p:spPr>
          <a:xfrm>
            <a:off x="399850" y="551275"/>
            <a:ext cx="7524624" cy="4345751"/>
          </a:xfrm>
          <a:prstGeom prst="rect">
            <a:avLst/>
          </a:prstGeom>
          <a:noFill/>
          <a:ln>
            <a:noFill/>
          </a:ln>
        </p:spPr>
      </p:pic>
      <p:sp>
        <p:nvSpPr>
          <p:cNvPr id="684" name="Google Shape;684;p66"/>
          <p:cNvSpPr txBox="1"/>
          <p:nvPr/>
        </p:nvSpPr>
        <p:spPr>
          <a:xfrm>
            <a:off x="7325150" y="3468275"/>
            <a:ext cx="1765500" cy="1015800"/>
          </a:xfrm>
          <a:prstGeom prst="rect">
            <a:avLst/>
          </a:prstGeom>
          <a:solidFill>
            <a:srgbClr val="FFE599"/>
          </a:solidFill>
          <a:ln w="9525" cap="flat" cmpd="sng">
            <a:solidFill>
              <a:srgbClr val="1A1A1A"/>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 sz="1800">
                <a:solidFill>
                  <a:schemeClr val="dk1"/>
                </a:solidFill>
                <a:latin typeface="Lexend"/>
                <a:ea typeface="Lexend"/>
                <a:cs typeface="Lexend"/>
                <a:sym typeface="Lexend"/>
              </a:rPr>
              <a:t>Improvement</a:t>
            </a:r>
            <a:endParaRPr sz="1800">
              <a:solidFill>
                <a:schemeClr val="dk1"/>
              </a:solidFill>
              <a:latin typeface="Lexend"/>
              <a:ea typeface="Lexend"/>
              <a:cs typeface="Lexend"/>
              <a:sym typeface="Lexend"/>
            </a:endParaRPr>
          </a:p>
          <a:p>
            <a:pPr marL="0" lvl="0" indent="0" algn="l" rtl="0">
              <a:spcBef>
                <a:spcPts val="0"/>
              </a:spcBef>
              <a:spcAft>
                <a:spcPts val="0"/>
              </a:spcAft>
              <a:buNone/>
            </a:pPr>
            <a:r>
              <a:rPr lang="en" sz="1800">
                <a:solidFill>
                  <a:schemeClr val="dk1"/>
                </a:solidFill>
                <a:latin typeface="Lexend"/>
                <a:ea typeface="Lexend"/>
                <a:cs typeface="Lexend"/>
                <a:sym typeface="Lexend"/>
              </a:rPr>
              <a:t>Goal: 10%</a:t>
            </a:r>
            <a:endParaRPr sz="1800">
              <a:solidFill>
                <a:schemeClr val="dk1"/>
              </a:solidFill>
              <a:latin typeface="Lexend"/>
              <a:ea typeface="Lexend"/>
              <a:cs typeface="Lexend"/>
              <a:sym typeface="Lexend"/>
            </a:endParaRPr>
          </a:p>
          <a:p>
            <a:pPr marL="0" lvl="0" indent="0" algn="l" rtl="0">
              <a:spcBef>
                <a:spcPts val="0"/>
              </a:spcBef>
              <a:spcAft>
                <a:spcPts val="0"/>
              </a:spcAft>
              <a:buNone/>
            </a:pPr>
            <a:r>
              <a:rPr lang="en" sz="1800" b="1">
                <a:solidFill>
                  <a:srgbClr val="9900FF"/>
                </a:solidFill>
                <a:latin typeface="Lexend"/>
                <a:ea typeface="Lexend"/>
                <a:cs typeface="Lexend"/>
                <a:sym typeface="Lexend"/>
              </a:rPr>
              <a:t>Actual: 12%!</a:t>
            </a:r>
            <a:endParaRPr sz="1800" b="1">
              <a:solidFill>
                <a:srgbClr val="9900FF"/>
              </a:solidFill>
              <a:latin typeface="Lexend"/>
              <a:ea typeface="Lexend"/>
              <a:cs typeface="Lexend"/>
              <a:sym typeface="Lexend"/>
            </a:endParaRPr>
          </a:p>
        </p:txBody>
      </p:sp>
      <p:sp>
        <p:nvSpPr>
          <p:cNvPr id="685" name="Google Shape;685;p66"/>
          <p:cNvSpPr txBox="1"/>
          <p:nvPr/>
        </p:nvSpPr>
        <p:spPr>
          <a:xfrm>
            <a:off x="2595852" y="114300"/>
            <a:ext cx="3809700" cy="4926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200"/>
              </a:spcBef>
              <a:spcAft>
                <a:spcPts val="1200"/>
              </a:spcAft>
              <a:buNone/>
            </a:pPr>
            <a:r>
              <a:rPr lang="en" sz="2000" b="1">
                <a:solidFill>
                  <a:srgbClr val="1A1A1A"/>
                </a:solidFill>
                <a:latin typeface="Lexend"/>
                <a:ea typeface="Lexend"/>
                <a:cs typeface="Lexend"/>
                <a:sym typeface="Lexend"/>
              </a:rPr>
              <a:t>Methodology and Results</a:t>
            </a:r>
            <a:endParaRPr sz="2000" b="1">
              <a:solidFill>
                <a:srgbClr val="1A1A1A"/>
              </a:solidFill>
              <a:latin typeface="Lexend"/>
              <a:ea typeface="Lexend"/>
              <a:cs typeface="Lexend"/>
              <a:sym typeface="Lexend"/>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689"/>
        <p:cNvGrpSpPr/>
        <p:nvPr/>
      </p:nvGrpSpPr>
      <p:grpSpPr>
        <a:xfrm>
          <a:off x="0" y="0"/>
          <a:ext cx="0" cy="0"/>
          <a:chOff x="0" y="0"/>
          <a:chExt cx="0" cy="0"/>
        </a:xfrm>
      </p:grpSpPr>
      <p:sp>
        <p:nvSpPr>
          <p:cNvPr id="690" name="Google Shape;690;p67"/>
          <p:cNvSpPr txBox="1"/>
          <p:nvPr/>
        </p:nvSpPr>
        <p:spPr>
          <a:xfrm>
            <a:off x="348000" y="1208200"/>
            <a:ext cx="8448000" cy="3397200"/>
          </a:xfrm>
          <a:prstGeom prst="rect">
            <a:avLst/>
          </a:prstGeom>
          <a:noFill/>
          <a:ln>
            <a:noFill/>
          </a:ln>
        </p:spPr>
        <p:txBody>
          <a:bodyPr spcFirstLastPara="1" wrap="square" lIns="91425" tIns="91425" rIns="91425" bIns="0" anchor="t" anchorCtr="0">
            <a:noAutofit/>
          </a:bodyPr>
          <a:lstStyle/>
          <a:p>
            <a:pPr marL="457200" lvl="0" indent="-317500" algn="l" rtl="0">
              <a:lnSpc>
                <a:spcPct val="115000"/>
              </a:lnSpc>
              <a:spcBef>
                <a:spcPts val="1200"/>
              </a:spcBef>
              <a:spcAft>
                <a:spcPts val="0"/>
              </a:spcAft>
              <a:buSzPts val="1400"/>
              <a:buChar char="●"/>
            </a:pPr>
            <a:r>
              <a:rPr lang="en">
                <a:latin typeface="Lexend"/>
                <a:ea typeface="Lexend"/>
                <a:cs typeface="Lexend"/>
                <a:sym typeface="Lexend"/>
              </a:rPr>
              <a:t>Foot exam completion rate increased from </a:t>
            </a:r>
            <a:r>
              <a:rPr lang="en" b="1">
                <a:latin typeface="Lexend"/>
                <a:ea typeface="Lexend"/>
                <a:cs typeface="Lexend"/>
                <a:sym typeface="Lexend"/>
              </a:rPr>
              <a:t>17% to 29%</a:t>
            </a:r>
            <a:r>
              <a:rPr lang="en">
                <a:latin typeface="Lexend"/>
                <a:ea typeface="Lexend"/>
                <a:cs typeface="Lexend"/>
                <a:sym typeface="Lexend"/>
              </a:rPr>
              <a:t> (12 percentage point improvement)</a:t>
            </a:r>
            <a:endParaRPr>
              <a:latin typeface="Lexend"/>
              <a:ea typeface="Lexend"/>
              <a:cs typeface="Lexend"/>
              <a:sym typeface="Lexend"/>
            </a:endParaRPr>
          </a:p>
          <a:p>
            <a:pPr marL="457200" lvl="0" indent="-317500" algn="l" rtl="0">
              <a:lnSpc>
                <a:spcPct val="115000"/>
              </a:lnSpc>
              <a:spcBef>
                <a:spcPts val="0"/>
              </a:spcBef>
              <a:spcAft>
                <a:spcPts val="0"/>
              </a:spcAft>
              <a:buSzPts val="1400"/>
              <a:buFont typeface="Lexend"/>
              <a:buChar char="●"/>
            </a:pPr>
            <a:r>
              <a:rPr lang="en">
                <a:latin typeface="Lexend"/>
                <a:ea typeface="Lexend"/>
                <a:cs typeface="Lexend"/>
                <a:sym typeface="Lexend"/>
              </a:rPr>
              <a:t>Absolute number of completed exams more than doubled (128 → 277) despite a 23% increase in the diabetic patient population (769 → 944)</a:t>
            </a:r>
            <a:endParaRPr>
              <a:latin typeface="Lexend"/>
              <a:ea typeface="Lexend"/>
              <a:cs typeface="Lexend"/>
              <a:sym typeface="Lexend"/>
            </a:endParaRPr>
          </a:p>
          <a:p>
            <a:pPr marL="457200" lvl="0" indent="-317500" algn="l" rtl="0">
              <a:lnSpc>
                <a:spcPct val="115000"/>
              </a:lnSpc>
              <a:spcBef>
                <a:spcPts val="0"/>
              </a:spcBef>
              <a:spcAft>
                <a:spcPts val="0"/>
              </a:spcAft>
              <a:buSzPts val="1400"/>
              <a:buFont typeface="Lexend"/>
              <a:buChar char="●"/>
            </a:pPr>
            <a:r>
              <a:rPr lang="en">
                <a:latin typeface="Lexend"/>
                <a:ea typeface="Lexend"/>
                <a:cs typeface="Lexend"/>
                <a:sym typeface="Lexend"/>
              </a:rPr>
              <a:t>Multi-modal, iterative PDSA cycles with escalating intervention intensity were effective in closing care gaps with each successive intervention phase yielded incremental gains, with the largest improvement (7 percentage points) in the final phase</a:t>
            </a:r>
            <a:endParaRPr>
              <a:latin typeface="Lexend"/>
              <a:ea typeface="Lexend"/>
              <a:cs typeface="Lexend"/>
              <a:sym typeface="Lexend"/>
            </a:endParaRPr>
          </a:p>
          <a:p>
            <a:pPr marL="457200" lvl="0" indent="-317500" algn="l" rtl="0">
              <a:lnSpc>
                <a:spcPct val="115000"/>
              </a:lnSpc>
              <a:spcBef>
                <a:spcPts val="0"/>
              </a:spcBef>
              <a:spcAft>
                <a:spcPts val="0"/>
              </a:spcAft>
              <a:buSzPts val="1400"/>
              <a:buFont typeface="Lexend"/>
              <a:buChar char="●"/>
            </a:pPr>
            <a:r>
              <a:rPr lang="en">
                <a:latin typeface="Lexend"/>
                <a:ea typeface="Lexend"/>
                <a:cs typeface="Lexend"/>
                <a:sym typeface="Lexend"/>
              </a:rPr>
              <a:t>Direct resident education produced the largest single improvement (+7%), highlighting the importance of active engagement over passive reminders.</a:t>
            </a:r>
            <a:endParaRPr>
              <a:latin typeface="Lexend"/>
              <a:ea typeface="Lexend"/>
              <a:cs typeface="Lexend"/>
              <a:sym typeface="Lexend"/>
            </a:endParaRPr>
          </a:p>
          <a:p>
            <a:pPr marL="457200" lvl="0" indent="-317500" algn="l" rtl="0">
              <a:lnSpc>
                <a:spcPct val="115000"/>
              </a:lnSpc>
              <a:spcBef>
                <a:spcPts val="0"/>
              </a:spcBef>
              <a:spcAft>
                <a:spcPts val="0"/>
              </a:spcAft>
              <a:buSzPts val="1400"/>
              <a:buFont typeface="Lexend"/>
              <a:buChar char="●"/>
            </a:pPr>
            <a:r>
              <a:rPr lang="en">
                <a:latin typeface="Lexend"/>
                <a:ea typeface="Lexend"/>
                <a:cs typeface="Lexend"/>
                <a:sym typeface="Lexend"/>
              </a:rPr>
              <a:t>Sustainability strategies including EHR integration and ongoing education are in place to maintain gains.</a:t>
            </a:r>
            <a:endParaRPr>
              <a:latin typeface="Lexend"/>
              <a:ea typeface="Lexend"/>
              <a:cs typeface="Lexend"/>
              <a:sym typeface="Lexend"/>
            </a:endParaRPr>
          </a:p>
        </p:txBody>
      </p:sp>
      <p:sp>
        <p:nvSpPr>
          <p:cNvPr id="691" name="Google Shape;691;p67"/>
          <p:cNvSpPr txBox="1"/>
          <p:nvPr/>
        </p:nvSpPr>
        <p:spPr>
          <a:xfrm>
            <a:off x="3444147" y="360100"/>
            <a:ext cx="2255700" cy="4926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200"/>
              </a:spcBef>
              <a:spcAft>
                <a:spcPts val="1200"/>
              </a:spcAft>
              <a:buNone/>
            </a:pPr>
            <a:r>
              <a:rPr lang="en" sz="2000" b="1">
                <a:solidFill>
                  <a:srgbClr val="1A1A1A"/>
                </a:solidFill>
                <a:latin typeface="Lexend"/>
                <a:ea typeface="Lexend"/>
                <a:cs typeface="Lexend"/>
                <a:sym typeface="Lexend"/>
              </a:rPr>
              <a:t>Key Findings</a:t>
            </a:r>
            <a:endParaRPr sz="2000" b="1">
              <a:solidFill>
                <a:srgbClr val="1A1A1A"/>
              </a:solidFill>
              <a:latin typeface="Lexend"/>
              <a:ea typeface="Lexend"/>
              <a:cs typeface="Lexend"/>
              <a:sym typeface="Lexend"/>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695"/>
        <p:cNvGrpSpPr/>
        <p:nvPr/>
      </p:nvGrpSpPr>
      <p:grpSpPr>
        <a:xfrm>
          <a:off x="0" y="0"/>
          <a:ext cx="0" cy="0"/>
          <a:chOff x="0" y="0"/>
          <a:chExt cx="0" cy="0"/>
        </a:xfrm>
      </p:grpSpPr>
      <p:sp>
        <p:nvSpPr>
          <p:cNvPr id="696" name="Google Shape;696;p68"/>
          <p:cNvSpPr txBox="1"/>
          <p:nvPr/>
        </p:nvSpPr>
        <p:spPr>
          <a:xfrm>
            <a:off x="564500" y="771615"/>
            <a:ext cx="7413000" cy="39687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000"/>
              </a:spcBef>
              <a:spcAft>
                <a:spcPts val="0"/>
              </a:spcAft>
              <a:buNone/>
            </a:pPr>
            <a:r>
              <a:rPr lang="en" sz="1300" b="1">
                <a:latin typeface="Lexend"/>
                <a:ea typeface="Lexend"/>
                <a:cs typeface="Lexend"/>
                <a:sym typeface="Lexend"/>
              </a:rPr>
              <a:t>Patient-Level Barriers</a:t>
            </a:r>
            <a:endParaRPr sz="1300" b="1">
              <a:latin typeface="Lexend"/>
              <a:ea typeface="Lexend"/>
              <a:cs typeface="Lexend"/>
              <a:sym typeface="Lexend"/>
            </a:endParaRPr>
          </a:p>
          <a:p>
            <a:pPr marL="457200" lvl="0" indent="-311150" algn="l" rtl="0">
              <a:lnSpc>
                <a:spcPct val="115000"/>
              </a:lnSpc>
              <a:spcBef>
                <a:spcPts val="1000"/>
              </a:spcBef>
              <a:spcAft>
                <a:spcPts val="0"/>
              </a:spcAft>
              <a:buSzPts val="1300"/>
              <a:buFont typeface="Lexend"/>
              <a:buChar char="●"/>
            </a:pPr>
            <a:r>
              <a:rPr lang="en" sz="1300">
                <a:latin typeface="Lexend"/>
                <a:ea typeface="Lexend"/>
                <a:cs typeface="Lexend"/>
                <a:sym typeface="Lexend"/>
              </a:rPr>
              <a:t>Patient not removing shoes prior to the visit</a:t>
            </a:r>
            <a:endParaRPr sz="1300">
              <a:latin typeface="Lexend"/>
              <a:ea typeface="Lexend"/>
              <a:cs typeface="Lexend"/>
              <a:sym typeface="Lexend"/>
            </a:endParaRPr>
          </a:p>
          <a:p>
            <a:pPr marL="457200" lvl="0" indent="-311150" algn="l" rtl="0">
              <a:lnSpc>
                <a:spcPct val="115000"/>
              </a:lnSpc>
              <a:spcBef>
                <a:spcPts val="1000"/>
              </a:spcBef>
              <a:spcAft>
                <a:spcPts val="0"/>
              </a:spcAft>
              <a:buSzPts val="1300"/>
              <a:buFont typeface="Lexend"/>
              <a:buChar char="●"/>
            </a:pPr>
            <a:r>
              <a:rPr lang="en" sz="1300">
                <a:latin typeface="Lexend"/>
                <a:ea typeface="Lexend"/>
                <a:cs typeface="Lexend"/>
                <a:sym typeface="Lexend"/>
              </a:rPr>
              <a:t>Lack of awareness that a foot exam would be performed</a:t>
            </a:r>
            <a:endParaRPr sz="1300">
              <a:latin typeface="Lexend"/>
              <a:ea typeface="Lexend"/>
              <a:cs typeface="Lexend"/>
              <a:sym typeface="Lexend"/>
            </a:endParaRPr>
          </a:p>
          <a:p>
            <a:pPr marL="457200" lvl="0" indent="-311150" algn="l" rtl="0">
              <a:lnSpc>
                <a:spcPct val="115000"/>
              </a:lnSpc>
              <a:spcBef>
                <a:spcPts val="1000"/>
              </a:spcBef>
              <a:spcAft>
                <a:spcPts val="0"/>
              </a:spcAft>
              <a:buSzPts val="1300"/>
              <a:buFont typeface="Lexend"/>
              <a:buChar char="●"/>
            </a:pPr>
            <a:r>
              <a:rPr lang="en" sz="1300">
                <a:latin typeface="Lexend"/>
                <a:ea typeface="Lexend"/>
                <a:cs typeface="Lexend"/>
                <a:sym typeface="Lexend"/>
              </a:rPr>
              <a:t>Clothing/logistical challenges that make examination less convenient</a:t>
            </a:r>
            <a:endParaRPr sz="1300">
              <a:latin typeface="Lexend"/>
              <a:ea typeface="Lexend"/>
              <a:cs typeface="Lexend"/>
              <a:sym typeface="Lexend"/>
            </a:endParaRPr>
          </a:p>
          <a:p>
            <a:pPr marL="457200" lvl="0" indent="-311150" algn="l" rtl="0">
              <a:lnSpc>
                <a:spcPct val="115000"/>
              </a:lnSpc>
              <a:spcBef>
                <a:spcPts val="1000"/>
              </a:spcBef>
              <a:spcAft>
                <a:spcPts val="0"/>
              </a:spcAft>
              <a:buSzPts val="1300"/>
              <a:buFont typeface="Lexend"/>
              <a:buChar char="●"/>
            </a:pPr>
            <a:r>
              <a:rPr lang="en" sz="1300">
                <a:latin typeface="Lexend"/>
                <a:ea typeface="Lexend"/>
                <a:cs typeface="Lexend"/>
                <a:sym typeface="Lexend"/>
              </a:rPr>
              <a:t>Limited understanding of the importance of diabetic foot screening</a:t>
            </a:r>
            <a:endParaRPr sz="1300">
              <a:latin typeface="Lexend"/>
              <a:ea typeface="Lexend"/>
              <a:cs typeface="Lexend"/>
              <a:sym typeface="Lexend"/>
            </a:endParaRPr>
          </a:p>
          <a:p>
            <a:pPr marL="0" lvl="0" indent="0" algn="l" rtl="0">
              <a:lnSpc>
                <a:spcPct val="115000"/>
              </a:lnSpc>
              <a:spcBef>
                <a:spcPts val="1000"/>
              </a:spcBef>
              <a:spcAft>
                <a:spcPts val="0"/>
              </a:spcAft>
              <a:buNone/>
            </a:pPr>
            <a:r>
              <a:rPr lang="en" sz="1300" b="1">
                <a:latin typeface="Lexend"/>
                <a:ea typeface="Lexend"/>
                <a:cs typeface="Lexend"/>
                <a:sym typeface="Lexend"/>
              </a:rPr>
              <a:t>System-Level Barriers</a:t>
            </a:r>
            <a:endParaRPr sz="1300" b="1">
              <a:latin typeface="Lexend"/>
              <a:ea typeface="Lexend"/>
              <a:cs typeface="Lexend"/>
              <a:sym typeface="Lexend"/>
            </a:endParaRPr>
          </a:p>
          <a:p>
            <a:pPr marL="457200" lvl="0" indent="-311150" algn="l" rtl="0">
              <a:lnSpc>
                <a:spcPct val="115000"/>
              </a:lnSpc>
              <a:spcBef>
                <a:spcPts val="1000"/>
              </a:spcBef>
              <a:spcAft>
                <a:spcPts val="0"/>
              </a:spcAft>
              <a:buSzPts val="1300"/>
              <a:buFont typeface="Lexend"/>
              <a:buChar char="●"/>
            </a:pPr>
            <a:r>
              <a:rPr lang="en" sz="1300">
                <a:latin typeface="Lexend"/>
                <a:ea typeface="Lexend"/>
                <a:cs typeface="Lexend"/>
                <a:sym typeface="Lexend"/>
              </a:rPr>
              <a:t>Inconsistent integration into clinic workflow</a:t>
            </a:r>
            <a:endParaRPr sz="1300">
              <a:latin typeface="Lexend"/>
              <a:ea typeface="Lexend"/>
              <a:cs typeface="Lexend"/>
              <a:sym typeface="Lexend"/>
            </a:endParaRPr>
          </a:p>
          <a:p>
            <a:pPr marL="457200" lvl="0" indent="-311150" algn="l" rtl="0">
              <a:lnSpc>
                <a:spcPct val="115000"/>
              </a:lnSpc>
              <a:spcBef>
                <a:spcPts val="1000"/>
              </a:spcBef>
              <a:spcAft>
                <a:spcPts val="0"/>
              </a:spcAft>
              <a:buSzPts val="1300"/>
              <a:buFont typeface="Lexend"/>
              <a:buChar char="●"/>
            </a:pPr>
            <a:r>
              <a:rPr lang="en" sz="1300">
                <a:latin typeface="Lexend"/>
                <a:ea typeface="Lexend"/>
                <a:cs typeface="Lexend"/>
                <a:sym typeface="Lexend"/>
              </a:rPr>
              <a:t>Lack of standardised rooming prompts or reminders</a:t>
            </a:r>
            <a:endParaRPr sz="1300">
              <a:latin typeface="Lexend"/>
              <a:ea typeface="Lexend"/>
              <a:cs typeface="Lexend"/>
              <a:sym typeface="Lexend"/>
            </a:endParaRPr>
          </a:p>
          <a:p>
            <a:pPr marL="457200" lvl="0" indent="-311150" algn="l" rtl="0">
              <a:lnSpc>
                <a:spcPct val="115000"/>
              </a:lnSpc>
              <a:spcBef>
                <a:spcPts val="1000"/>
              </a:spcBef>
              <a:spcAft>
                <a:spcPts val="0"/>
              </a:spcAft>
              <a:buSzPts val="1300"/>
              <a:buFont typeface="Lexend"/>
              <a:buChar char="●"/>
            </a:pPr>
            <a:r>
              <a:rPr lang="en" sz="1300">
                <a:latin typeface="Lexend"/>
                <a:ea typeface="Lexend"/>
                <a:cs typeface="Lexend"/>
                <a:sym typeface="Lexend"/>
              </a:rPr>
              <a:t>Provider/staff forgetfulness during busy clinic sessions</a:t>
            </a:r>
            <a:endParaRPr sz="1300">
              <a:latin typeface="Lexend"/>
              <a:ea typeface="Lexend"/>
              <a:cs typeface="Lexend"/>
              <a:sym typeface="Lexend"/>
            </a:endParaRPr>
          </a:p>
          <a:p>
            <a:pPr marL="457200" lvl="0" indent="-311150" algn="l" rtl="0">
              <a:lnSpc>
                <a:spcPct val="115000"/>
              </a:lnSpc>
              <a:spcBef>
                <a:spcPts val="1000"/>
              </a:spcBef>
              <a:spcAft>
                <a:spcPts val="0"/>
              </a:spcAft>
              <a:buSzPts val="1300"/>
              <a:buFont typeface="Lexend"/>
              <a:buChar char="●"/>
            </a:pPr>
            <a:r>
              <a:rPr lang="en" sz="1300">
                <a:latin typeface="Lexend"/>
                <a:ea typeface="Lexend"/>
                <a:cs typeface="Lexend"/>
                <a:sym typeface="Lexend"/>
              </a:rPr>
              <a:t>Competing preventative care priorities during time-limited visits</a:t>
            </a:r>
            <a:endParaRPr sz="1300">
              <a:latin typeface="Lexend"/>
              <a:ea typeface="Lexend"/>
              <a:cs typeface="Lexend"/>
              <a:sym typeface="Lexend"/>
            </a:endParaRPr>
          </a:p>
          <a:p>
            <a:pPr marL="457200" lvl="0" indent="-311150" algn="l" rtl="0">
              <a:lnSpc>
                <a:spcPct val="115000"/>
              </a:lnSpc>
              <a:spcBef>
                <a:spcPts val="1000"/>
              </a:spcBef>
              <a:spcAft>
                <a:spcPts val="1000"/>
              </a:spcAft>
              <a:buSzPts val="1300"/>
              <a:buFont typeface="Lexend"/>
              <a:buChar char="●"/>
            </a:pPr>
            <a:r>
              <a:rPr lang="en" sz="1300">
                <a:latin typeface="Lexend"/>
                <a:ea typeface="Lexend"/>
                <a:cs typeface="Lexend"/>
                <a:sym typeface="Lexend"/>
              </a:rPr>
              <a:t>High patient volume and operational time constraints</a:t>
            </a:r>
            <a:endParaRPr sz="1300">
              <a:latin typeface="Lexend"/>
              <a:ea typeface="Lexend"/>
              <a:cs typeface="Lexend"/>
              <a:sym typeface="Lexend"/>
            </a:endParaRPr>
          </a:p>
        </p:txBody>
      </p:sp>
      <p:sp>
        <p:nvSpPr>
          <p:cNvPr id="697" name="Google Shape;697;p68"/>
          <p:cNvSpPr txBox="1"/>
          <p:nvPr/>
        </p:nvSpPr>
        <p:spPr>
          <a:xfrm>
            <a:off x="3569750" y="281995"/>
            <a:ext cx="1402500" cy="4926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200"/>
              </a:spcBef>
              <a:spcAft>
                <a:spcPts val="1200"/>
              </a:spcAft>
              <a:buNone/>
            </a:pPr>
            <a:r>
              <a:rPr lang="en" sz="2000" b="1">
                <a:solidFill>
                  <a:srgbClr val="1A1A1A"/>
                </a:solidFill>
                <a:latin typeface="Lexend"/>
                <a:ea typeface="Lexend"/>
                <a:cs typeface="Lexend"/>
                <a:sym typeface="Lexend"/>
              </a:rPr>
              <a:t>Barriers</a:t>
            </a:r>
            <a:endParaRPr sz="2000" b="1">
              <a:solidFill>
                <a:srgbClr val="1A1A1A"/>
              </a:solidFill>
              <a:latin typeface="Lexend"/>
              <a:ea typeface="Lexend"/>
              <a:cs typeface="Lexend"/>
              <a:sym typeface="Lexend"/>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701"/>
        <p:cNvGrpSpPr/>
        <p:nvPr/>
      </p:nvGrpSpPr>
      <p:grpSpPr>
        <a:xfrm>
          <a:off x="0" y="0"/>
          <a:ext cx="0" cy="0"/>
          <a:chOff x="0" y="0"/>
          <a:chExt cx="0" cy="0"/>
        </a:xfrm>
      </p:grpSpPr>
      <p:sp>
        <p:nvSpPr>
          <p:cNvPr id="702" name="Google Shape;702;p69"/>
          <p:cNvSpPr txBox="1"/>
          <p:nvPr/>
        </p:nvSpPr>
        <p:spPr>
          <a:xfrm>
            <a:off x="894275" y="1208200"/>
            <a:ext cx="3234600" cy="33093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000"/>
              </a:spcBef>
              <a:spcAft>
                <a:spcPts val="0"/>
              </a:spcAft>
              <a:buNone/>
            </a:pPr>
            <a:r>
              <a:rPr lang="en" sz="1500" b="1">
                <a:latin typeface="Lexend"/>
                <a:ea typeface="Lexend"/>
                <a:cs typeface="Lexend"/>
                <a:sym typeface="Lexend"/>
              </a:rPr>
              <a:t>Clinic-level strategies</a:t>
            </a:r>
            <a:endParaRPr sz="1500" b="1">
              <a:latin typeface="Lexend"/>
              <a:ea typeface="Lexend"/>
              <a:cs typeface="Lexend"/>
              <a:sym typeface="Lexend"/>
            </a:endParaRPr>
          </a:p>
          <a:p>
            <a:pPr marL="457200" lvl="0" indent="-323850" algn="l" rtl="0">
              <a:lnSpc>
                <a:spcPct val="115000"/>
              </a:lnSpc>
              <a:spcBef>
                <a:spcPts val="1000"/>
              </a:spcBef>
              <a:spcAft>
                <a:spcPts val="0"/>
              </a:spcAft>
              <a:buSzPts val="1500"/>
              <a:buFont typeface="Lexend"/>
              <a:buChar char="●"/>
            </a:pPr>
            <a:r>
              <a:rPr lang="en" sz="1500">
                <a:latin typeface="Lexend"/>
                <a:ea typeface="Lexend"/>
                <a:cs typeface="Lexend"/>
                <a:sym typeface="Lexend"/>
              </a:rPr>
              <a:t>Standardised exam protocols</a:t>
            </a:r>
            <a:endParaRPr sz="1500">
              <a:latin typeface="Lexend"/>
              <a:ea typeface="Lexend"/>
              <a:cs typeface="Lexend"/>
              <a:sym typeface="Lexend"/>
            </a:endParaRPr>
          </a:p>
          <a:p>
            <a:pPr marL="457200" lvl="0" indent="-323850" algn="l" rtl="0">
              <a:lnSpc>
                <a:spcPct val="115000"/>
              </a:lnSpc>
              <a:spcBef>
                <a:spcPts val="1000"/>
              </a:spcBef>
              <a:spcAft>
                <a:spcPts val="0"/>
              </a:spcAft>
              <a:buSzPts val="1500"/>
              <a:buFont typeface="Lexend"/>
              <a:buChar char="●"/>
            </a:pPr>
            <a:r>
              <a:rPr lang="en" sz="1500">
                <a:latin typeface="Lexend"/>
                <a:ea typeface="Lexend"/>
                <a:cs typeface="Lexend"/>
                <a:sym typeface="Lexend"/>
              </a:rPr>
              <a:t>Staff training</a:t>
            </a:r>
            <a:endParaRPr sz="1500">
              <a:latin typeface="Lexend"/>
              <a:ea typeface="Lexend"/>
              <a:cs typeface="Lexend"/>
              <a:sym typeface="Lexend"/>
            </a:endParaRPr>
          </a:p>
          <a:p>
            <a:pPr marL="457200" lvl="0" indent="-323850" algn="l" rtl="0">
              <a:lnSpc>
                <a:spcPct val="115000"/>
              </a:lnSpc>
              <a:spcBef>
                <a:spcPts val="1000"/>
              </a:spcBef>
              <a:spcAft>
                <a:spcPts val="0"/>
              </a:spcAft>
              <a:buSzPts val="1500"/>
              <a:buFont typeface="Lexend"/>
              <a:buChar char="●"/>
            </a:pPr>
            <a:r>
              <a:rPr lang="en" sz="1500">
                <a:latin typeface="Lexend"/>
                <a:ea typeface="Lexend"/>
                <a:cs typeface="Lexend"/>
                <a:sym typeface="Lexend"/>
              </a:rPr>
              <a:t>Delegating screening tasks</a:t>
            </a:r>
            <a:endParaRPr sz="1500">
              <a:latin typeface="Lexend"/>
              <a:ea typeface="Lexend"/>
              <a:cs typeface="Lexend"/>
              <a:sym typeface="Lexend"/>
            </a:endParaRPr>
          </a:p>
          <a:p>
            <a:pPr marL="457200" lvl="0" indent="-323850" algn="l" rtl="0">
              <a:lnSpc>
                <a:spcPct val="115000"/>
              </a:lnSpc>
              <a:spcBef>
                <a:spcPts val="1000"/>
              </a:spcBef>
              <a:spcAft>
                <a:spcPts val="0"/>
              </a:spcAft>
              <a:buSzPts val="1500"/>
              <a:buFont typeface="Lexend"/>
              <a:buChar char="●"/>
            </a:pPr>
            <a:r>
              <a:rPr lang="en" sz="1500">
                <a:latin typeface="Lexend"/>
                <a:ea typeface="Lexend"/>
                <a:cs typeface="Lexend"/>
                <a:sym typeface="Lexend"/>
              </a:rPr>
              <a:t>Ensuring equipment availability</a:t>
            </a:r>
            <a:endParaRPr sz="1500">
              <a:latin typeface="Lexend"/>
              <a:ea typeface="Lexend"/>
              <a:cs typeface="Lexend"/>
              <a:sym typeface="Lexend"/>
            </a:endParaRPr>
          </a:p>
          <a:p>
            <a:pPr marL="457200" lvl="0" indent="-323850" algn="l" rtl="0">
              <a:lnSpc>
                <a:spcPct val="115000"/>
              </a:lnSpc>
              <a:spcBef>
                <a:spcPts val="1000"/>
              </a:spcBef>
              <a:spcAft>
                <a:spcPts val="0"/>
              </a:spcAft>
              <a:buSzPts val="1500"/>
              <a:buFont typeface="Lexend"/>
              <a:buChar char="●"/>
            </a:pPr>
            <a:r>
              <a:rPr lang="en" sz="1500">
                <a:latin typeface="Lexend"/>
                <a:ea typeface="Lexend"/>
                <a:cs typeface="Lexend"/>
                <a:sym typeface="Lexend"/>
              </a:rPr>
              <a:t>Patient education</a:t>
            </a:r>
            <a:endParaRPr sz="1500">
              <a:latin typeface="Lexend"/>
              <a:ea typeface="Lexend"/>
              <a:cs typeface="Lexend"/>
              <a:sym typeface="Lexend"/>
            </a:endParaRPr>
          </a:p>
          <a:p>
            <a:pPr marL="0" lvl="0" indent="0" algn="l" rtl="0">
              <a:lnSpc>
                <a:spcPct val="115000"/>
              </a:lnSpc>
              <a:spcBef>
                <a:spcPts val="1000"/>
              </a:spcBef>
              <a:spcAft>
                <a:spcPts val="1000"/>
              </a:spcAft>
              <a:buNone/>
            </a:pPr>
            <a:endParaRPr sz="1500">
              <a:latin typeface="Lexend"/>
              <a:ea typeface="Lexend"/>
              <a:cs typeface="Lexend"/>
              <a:sym typeface="Lexend"/>
            </a:endParaRPr>
          </a:p>
        </p:txBody>
      </p:sp>
      <p:sp>
        <p:nvSpPr>
          <p:cNvPr id="703" name="Google Shape;703;p69"/>
          <p:cNvSpPr txBox="1"/>
          <p:nvPr/>
        </p:nvSpPr>
        <p:spPr>
          <a:xfrm>
            <a:off x="5074625" y="1208200"/>
            <a:ext cx="3000000" cy="34467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000"/>
              </a:spcBef>
              <a:spcAft>
                <a:spcPts val="0"/>
              </a:spcAft>
              <a:buNone/>
            </a:pPr>
            <a:r>
              <a:rPr lang="en" sz="1500" b="1">
                <a:latin typeface="Lexend"/>
                <a:ea typeface="Lexend"/>
                <a:cs typeface="Lexend"/>
                <a:sym typeface="Lexend"/>
              </a:rPr>
              <a:t>System-level strategies</a:t>
            </a:r>
            <a:endParaRPr sz="1500" b="1">
              <a:latin typeface="Lexend"/>
              <a:ea typeface="Lexend"/>
              <a:cs typeface="Lexend"/>
              <a:sym typeface="Lexend"/>
            </a:endParaRPr>
          </a:p>
          <a:p>
            <a:pPr marL="457200" lvl="0" indent="-323850" algn="l" rtl="0">
              <a:lnSpc>
                <a:spcPct val="115000"/>
              </a:lnSpc>
              <a:spcBef>
                <a:spcPts val="1000"/>
              </a:spcBef>
              <a:spcAft>
                <a:spcPts val="0"/>
              </a:spcAft>
              <a:buSzPts val="1500"/>
              <a:buFont typeface="Lexend"/>
              <a:buChar char="●"/>
            </a:pPr>
            <a:r>
              <a:rPr lang="en" sz="1500">
                <a:latin typeface="Lexend"/>
                <a:ea typeface="Lexend"/>
                <a:cs typeface="Lexend"/>
                <a:sym typeface="Lexend"/>
              </a:rPr>
              <a:t>EHR reminders</a:t>
            </a:r>
            <a:endParaRPr sz="1500">
              <a:latin typeface="Lexend"/>
              <a:ea typeface="Lexend"/>
              <a:cs typeface="Lexend"/>
              <a:sym typeface="Lexend"/>
            </a:endParaRPr>
          </a:p>
          <a:p>
            <a:pPr marL="457200" lvl="0" indent="-323850" algn="l" rtl="0">
              <a:lnSpc>
                <a:spcPct val="115000"/>
              </a:lnSpc>
              <a:spcBef>
                <a:spcPts val="1000"/>
              </a:spcBef>
              <a:spcAft>
                <a:spcPts val="0"/>
              </a:spcAft>
              <a:buSzPts val="1500"/>
              <a:buFont typeface="Lexend"/>
              <a:buChar char="●"/>
            </a:pPr>
            <a:r>
              <a:rPr lang="en" sz="1500">
                <a:latin typeface="Lexend"/>
                <a:ea typeface="Lexend"/>
                <a:cs typeface="Lexend"/>
                <a:sym typeface="Lexend"/>
              </a:rPr>
              <a:t>Population health tracking </a:t>
            </a:r>
            <a:endParaRPr sz="1500">
              <a:latin typeface="Lexend"/>
              <a:ea typeface="Lexend"/>
              <a:cs typeface="Lexend"/>
              <a:sym typeface="Lexend"/>
            </a:endParaRPr>
          </a:p>
          <a:p>
            <a:pPr marL="457200" lvl="0" indent="-323850" algn="l" rtl="0">
              <a:lnSpc>
                <a:spcPct val="115000"/>
              </a:lnSpc>
              <a:spcBef>
                <a:spcPts val="1000"/>
              </a:spcBef>
              <a:spcAft>
                <a:spcPts val="0"/>
              </a:spcAft>
              <a:buSzPts val="1500"/>
              <a:buFont typeface="Lexend"/>
              <a:buChar char="●"/>
            </a:pPr>
            <a:r>
              <a:rPr lang="en" sz="1500">
                <a:latin typeface="Lexend"/>
                <a:ea typeface="Lexend"/>
                <a:cs typeface="Lexend"/>
                <a:sym typeface="Lexend"/>
              </a:rPr>
              <a:t>Multidisciplinary foot care teams</a:t>
            </a:r>
            <a:endParaRPr sz="1500">
              <a:latin typeface="Lexend"/>
              <a:ea typeface="Lexend"/>
              <a:cs typeface="Lexend"/>
              <a:sym typeface="Lexend"/>
            </a:endParaRPr>
          </a:p>
          <a:p>
            <a:pPr marL="457200" lvl="0" indent="-323850" algn="l" rtl="0">
              <a:lnSpc>
                <a:spcPct val="115000"/>
              </a:lnSpc>
              <a:spcBef>
                <a:spcPts val="1000"/>
              </a:spcBef>
              <a:spcAft>
                <a:spcPts val="0"/>
              </a:spcAft>
              <a:buSzPts val="1500"/>
              <a:buFont typeface="Lexend"/>
              <a:buChar char="●"/>
            </a:pPr>
            <a:r>
              <a:rPr lang="en" sz="1500">
                <a:latin typeface="Lexend"/>
                <a:ea typeface="Lexend"/>
                <a:cs typeface="Lexend"/>
                <a:sym typeface="Lexend"/>
              </a:rPr>
              <a:t>Quality metrics and incentives</a:t>
            </a:r>
            <a:endParaRPr sz="1500">
              <a:latin typeface="Lexend"/>
              <a:ea typeface="Lexend"/>
              <a:cs typeface="Lexend"/>
              <a:sym typeface="Lexend"/>
            </a:endParaRPr>
          </a:p>
          <a:p>
            <a:pPr marL="457200" lvl="0" indent="-323850" algn="l" rtl="0">
              <a:lnSpc>
                <a:spcPct val="115000"/>
              </a:lnSpc>
              <a:spcBef>
                <a:spcPts val="1000"/>
              </a:spcBef>
              <a:spcAft>
                <a:spcPts val="1000"/>
              </a:spcAft>
              <a:buSzPts val="1500"/>
              <a:buFont typeface="Lexend"/>
              <a:buChar char="●"/>
            </a:pPr>
            <a:r>
              <a:rPr lang="en" sz="1500">
                <a:latin typeface="Lexend"/>
                <a:ea typeface="Lexend"/>
                <a:cs typeface="Lexend"/>
                <a:sym typeface="Lexend"/>
              </a:rPr>
              <a:t>Improved referral systems</a:t>
            </a:r>
            <a:endParaRPr sz="1500">
              <a:latin typeface="Lexend"/>
              <a:ea typeface="Lexend"/>
              <a:cs typeface="Lexend"/>
              <a:sym typeface="Lexend"/>
            </a:endParaRPr>
          </a:p>
        </p:txBody>
      </p:sp>
      <p:sp>
        <p:nvSpPr>
          <p:cNvPr id="704" name="Google Shape;704;p69"/>
          <p:cNvSpPr txBox="1"/>
          <p:nvPr/>
        </p:nvSpPr>
        <p:spPr>
          <a:xfrm>
            <a:off x="2865500" y="292600"/>
            <a:ext cx="3950100" cy="4926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200"/>
              </a:spcBef>
              <a:spcAft>
                <a:spcPts val="1200"/>
              </a:spcAft>
              <a:buNone/>
            </a:pPr>
            <a:r>
              <a:rPr lang="en" sz="2000" b="1">
                <a:solidFill>
                  <a:srgbClr val="1A1A1A"/>
                </a:solidFill>
                <a:latin typeface="Lexend"/>
                <a:ea typeface="Lexend"/>
                <a:cs typeface="Lexend"/>
                <a:sym typeface="Lexend"/>
              </a:rPr>
              <a:t>Future Improvements</a:t>
            </a:r>
            <a:endParaRPr sz="2000" b="1">
              <a:solidFill>
                <a:srgbClr val="1A1A1A"/>
              </a:solidFill>
              <a:latin typeface="Lexend"/>
              <a:ea typeface="Lexend"/>
              <a:cs typeface="Lexend"/>
              <a:sym typeface="Lexend"/>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480"/>
        <p:cNvGrpSpPr/>
        <p:nvPr/>
      </p:nvGrpSpPr>
      <p:grpSpPr>
        <a:xfrm>
          <a:off x="0" y="0"/>
          <a:ext cx="0" cy="0"/>
          <a:chOff x="0" y="0"/>
          <a:chExt cx="0" cy="0"/>
        </a:xfrm>
      </p:grpSpPr>
      <p:sp>
        <p:nvSpPr>
          <p:cNvPr id="481" name="Google Shape;481;p43"/>
          <p:cNvSpPr txBox="1"/>
          <p:nvPr/>
        </p:nvSpPr>
        <p:spPr>
          <a:xfrm>
            <a:off x="470300" y="445302"/>
            <a:ext cx="8381100" cy="4332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600" b="1">
              <a:solidFill>
                <a:schemeClr val="dk1"/>
              </a:solidFill>
              <a:latin typeface="Lexend"/>
              <a:ea typeface="Lexend"/>
              <a:cs typeface="Lexend"/>
              <a:sym typeface="Lexend"/>
            </a:endParaRPr>
          </a:p>
          <a:p>
            <a:pPr marL="0" lvl="0" indent="0" algn="l" rtl="0">
              <a:spcBef>
                <a:spcPts val="0"/>
              </a:spcBef>
              <a:spcAft>
                <a:spcPts val="0"/>
              </a:spcAft>
              <a:buNone/>
            </a:pPr>
            <a:endParaRPr sz="1600" b="1">
              <a:solidFill>
                <a:schemeClr val="dk1"/>
              </a:solidFill>
              <a:latin typeface="Lexend"/>
              <a:ea typeface="Lexend"/>
              <a:cs typeface="Lexend"/>
              <a:sym typeface="Lexend"/>
            </a:endParaRPr>
          </a:p>
          <a:p>
            <a:pPr marL="457200" lvl="0" indent="-311150" algn="l" rtl="0">
              <a:lnSpc>
                <a:spcPct val="150000"/>
              </a:lnSpc>
              <a:spcBef>
                <a:spcPts val="1200"/>
              </a:spcBef>
              <a:spcAft>
                <a:spcPts val="0"/>
              </a:spcAft>
              <a:buClr>
                <a:schemeClr val="dk1"/>
              </a:buClr>
              <a:buSzPts val="1300"/>
              <a:buFont typeface="Lexend"/>
              <a:buChar char="●"/>
            </a:pPr>
            <a:r>
              <a:rPr lang="en" sz="1300">
                <a:solidFill>
                  <a:schemeClr val="dk1"/>
                </a:solidFill>
                <a:latin typeface="Lexend"/>
                <a:ea typeface="Lexend"/>
                <a:cs typeface="Lexend"/>
                <a:sym typeface="Lexend"/>
              </a:rPr>
              <a:t>Sensory neuropathy diminishes perception of pain and temperature, which makes many patients slow to recognize the presence of an injury or infection in their feet</a:t>
            </a:r>
            <a:endParaRPr sz="1300">
              <a:solidFill>
                <a:schemeClr val="dk1"/>
              </a:solidFill>
              <a:latin typeface="Lexend"/>
              <a:ea typeface="Lexend"/>
              <a:cs typeface="Lexend"/>
              <a:sym typeface="Lexend"/>
            </a:endParaRPr>
          </a:p>
          <a:p>
            <a:pPr marL="457200" lvl="0" indent="-311150" algn="l" rtl="0">
              <a:lnSpc>
                <a:spcPct val="150000"/>
              </a:lnSpc>
              <a:spcBef>
                <a:spcPts val="1000"/>
              </a:spcBef>
              <a:spcAft>
                <a:spcPts val="0"/>
              </a:spcAft>
              <a:buClr>
                <a:schemeClr val="dk1"/>
              </a:buClr>
              <a:buSzPts val="1300"/>
              <a:buFont typeface="Lexend"/>
              <a:buChar char="●"/>
            </a:pPr>
            <a:r>
              <a:rPr lang="en" sz="1300">
                <a:solidFill>
                  <a:schemeClr val="dk1"/>
                </a:solidFill>
                <a:latin typeface="Lexend"/>
                <a:ea typeface="Lexend"/>
                <a:cs typeface="Lexend"/>
                <a:sym typeface="Lexend"/>
              </a:rPr>
              <a:t>Peripheral neuropathy may lead to changes in the shape of the foot (Charcot osteoarthropathy, rocker-bottom deformity, claw toes), creating new points of pressure with weight bearing and shoewear</a:t>
            </a:r>
            <a:endParaRPr sz="1000">
              <a:solidFill>
                <a:schemeClr val="dk1"/>
              </a:solidFill>
              <a:latin typeface="Lexend"/>
              <a:ea typeface="Lexend"/>
              <a:cs typeface="Lexend"/>
              <a:sym typeface="Lexend"/>
            </a:endParaRPr>
          </a:p>
          <a:p>
            <a:pPr marL="457200" lvl="0" indent="-311150" algn="l" rtl="0">
              <a:lnSpc>
                <a:spcPct val="150000"/>
              </a:lnSpc>
              <a:spcBef>
                <a:spcPts val="1000"/>
              </a:spcBef>
              <a:spcAft>
                <a:spcPts val="0"/>
              </a:spcAft>
              <a:buClr>
                <a:schemeClr val="dk1"/>
              </a:buClr>
              <a:buSzPts val="1300"/>
              <a:buFont typeface="Lexend"/>
              <a:buChar char="●"/>
            </a:pPr>
            <a:r>
              <a:rPr lang="en" sz="1300">
                <a:solidFill>
                  <a:schemeClr val="dk1"/>
                </a:solidFill>
                <a:latin typeface="Lexend"/>
                <a:ea typeface="Lexend"/>
                <a:cs typeface="Lexend"/>
                <a:sym typeface="Lexend"/>
              </a:rPr>
              <a:t>Peripheral artery disease impairs blood flow necessary for healing of ulcers and infections</a:t>
            </a:r>
            <a:endParaRPr sz="1000">
              <a:solidFill>
                <a:schemeClr val="dk1"/>
              </a:solidFill>
              <a:latin typeface="Lexend"/>
              <a:ea typeface="Lexend"/>
              <a:cs typeface="Lexend"/>
              <a:sym typeface="Lexend"/>
            </a:endParaRPr>
          </a:p>
          <a:p>
            <a:pPr marL="457200" lvl="0" indent="-311150" algn="l" rtl="0">
              <a:lnSpc>
                <a:spcPct val="150000"/>
              </a:lnSpc>
              <a:spcBef>
                <a:spcPts val="1200"/>
              </a:spcBef>
              <a:spcAft>
                <a:spcPts val="0"/>
              </a:spcAft>
              <a:buClr>
                <a:schemeClr val="dk1"/>
              </a:buClr>
              <a:buSzPts val="1300"/>
              <a:buFont typeface="Lexend"/>
              <a:buChar char="●"/>
            </a:pPr>
            <a:r>
              <a:rPr lang="en" sz="1300">
                <a:solidFill>
                  <a:schemeClr val="dk1"/>
                </a:solidFill>
                <a:latin typeface="Lexend"/>
                <a:ea typeface="Lexend"/>
                <a:cs typeface="Lexend"/>
                <a:sym typeface="Lexend"/>
              </a:rPr>
              <a:t>Hyperglycemia impairs neutrophil function and reduces host defenses</a:t>
            </a:r>
            <a:endParaRPr sz="1300">
              <a:solidFill>
                <a:schemeClr val="dk1"/>
              </a:solidFill>
              <a:latin typeface="Lexend"/>
              <a:ea typeface="Lexend"/>
              <a:cs typeface="Lexend"/>
              <a:sym typeface="Lexend"/>
            </a:endParaRPr>
          </a:p>
          <a:p>
            <a:pPr marL="0" lvl="0" indent="0" algn="l" rtl="0">
              <a:spcBef>
                <a:spcPts val="1000"/>
              </a:spcBef>
              <a:spcAft>
                <a:spcPts val="0"/>
              </a:spcAft>
              <a:buNone/>
            </a:pPr>
            <a:endParaRPr sz="1200">
              <a:solidFill>
                <a:schemeClr val="dk1"/>
              </a:solidFill>
              <a:latin typeface="Lexend"/>
              <a:ea typeface="Lexend"/>
              <a:cs typeface="Lexend"/>
              <a:sym typeface="Lexend"/>
            </a:endParaRPr>
          </a:p>
        </p:txBody>
      </p:sp>
      <p:pic>
        <p:nvPicPr>
          <p:cNvPr id="482" name="Google Shape;482;p43"/>
          <p:cNvPicPr preferRelativeResize="0"/>
          <p:nvPr/>
        </p:nvPicPr>
        <p:blipFill>
          <a:blip r:embed="rId3">
            <a:alphaModFix/>
          </a:blip>
          <a:stretch>
            <a:fillRect/>
          </a:stretch>
        </p:blipFill>
        <p:spPr>
          <a:xfrm>
            <a:off x="6786799" y="3253600"/>
            <a:ext cx="2357199" cy="1889900"/>
          </a:xfrm>
          <a:prstGeom prst="rect">
            <a:avLst/>
          </a:prstGeom>
          <a:noFill/>
          <a:ln>
            <a:noFill/>
          </a:ln>
        </p:spPr>
      </p:pic>
      <p:sp>
        <p:nvSpPr>
          <p:cNvPr id="483" name="Google Shape;483;p43"/>
          <p:cNvSpPr txBox="1"/>
          <p:nvPr/>
        </p:nvSpPr>
        <p:spPr>
          <a:xfrm>
            <a:off x="3377175" y="292600"/>
            <a:ext cx="3626100" cy="591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200" b="1">
                <a:solidFill>
                  <a:schemeClr val="dk1"/>
                </a:solidFill>
                <a:latin typeface="Lexend"/>
                <a:ea typeface="Lexend"/>
                <a:cs typeface="Lexend"/>
                <a:sym typeface="Lexend"/>
              </a:rPr>
              <a:t>Pathogenesis</a:t>
            </a:r>
            <a:endParaRPr sz="2200" b="1">
              <a:solidFill>
                <a:schemeClr val="dk1"/>
              </a:solidFill>
              <a:latin typeface="Lexend"/>
              <a:ea typeface="Lexend"/>
              <a:cs typeface="Lexend"/>
              <a:sym typeface="Lexend"/>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708"/>
        <p:cNvGrpSpPr/>
        <p:nvPr/>
      </p:nvGrpSpPr>
      <p:grpSpPr>
        <a:xfrm>
          <a:off x="0" y="0"/>
          <a:ext cx="0" cy="0"/>
          <a:chOff x="0" y="0"/>
          <a:chExt cx="0" cy="0"/>
        </a:xfrm>
      </p:grpSpPr>
      <p:sp>
        <p:nvSpPr>
          <p:cNvPr id="709" name="Google Shape;709;p70"/>
          <p:cNvSpPr txBox="1"/>
          <p:nvPr/>
        </p:nvSpPr>
        <p:spPr>
          <a:xfrm>
            <a:off x="292600" y="676950"/>
            <a:ext cx="8195400" cy="3789600"/>
          </a:xfrm>
          <a:prstGeom prst="rect">
            <a:avLst/>
          </a:prstGeom>
          <a:noFill/>
          <a:ln>
            <a:noFill/>
          </a:ln>
        </p:spPr>
        <p:txBody>
          <a:bodyPr spcFirstLastPara="1" wrap="square" lIns="91425" tIns="91425" rIns="91425" bIns="91425" anchor="t" anchorCtr="0">
            <a:noAutofit/>
          </a:bodyPr>
          <a:lstStyle/>
          <a:p>
            <a:pPr marL="457200" lvl="0" indent="-317500" algn="l" rtl="0">
              <a:lnSpc>
                <a:spcPct val="162500"/>
              </a:lnSpc>
              <a:spcBef>
                <a:spcPts val="1200"/>
              </a:spcBef>
              <a:spcAft>
                <a:spcPts val="0"/>
              </a:spcAft>
              <a:buClr>
                <a:schemeClr val="dk1"/>
              </a:buClr>
              <a:buSzPts val="1400"/>
              <a:buFont typeface="Lexend"/>
              <a:buChar char="●"/>
            </a:pPr>
            <a:r>
              <a:rPr lang="en">
                <a:solidFill>
                  <a:schemeClr val="dk1"/>
                </a:solidFill>
                <a:latin typeface="Lexend"/>
                <a:ea typeface="Lexend"/>
                <a:cs typeface="Lexend"/>
                <a:sym typeface="Lexend"/>
              </a:rPr>
              <a:t>Avoid smoking</a:t>
            </a:r>
            <a:endParaRPr sz="1100">
              <a:solidFill>
                <a:schemeClr val="dk1"/>
              </a:solidFill>
              <a:latin typeface="Lexend"/>
              <a:ea typeface="Lexend"/>
              <a:cs typeface="Lexend"/>
              <a:sym typeface="Lexend"/>
            </a:endParaRPr>
          </a:p>
          <a:p>
            <a:pPr marL="457200" lvl="0" indent="-317500" algn="l" rtl="0">
              <a:lnSpc>
                <a:spcPct val="162500"/>
              </a:lnSpc>
              <a:spcBef>
                <a:spcPts val="0"/>
              </a:spcBef>
              <a:spcAft>
                <a:spcPts val="0"/>
              </a:spcAft>
              <a:buClr>
                <a:schemeClr val="dk1"/>
              </a:buClr>
              <a:buSzPts val="1400"/>
              <a:buFont typeface="Lexend"/>
              <a:buChar char="●"/>
            </a:pPr>
            <a:r>
              <a:rPr lang="en">
                <a:solidFill>
                  <a:schemeClr val="dk1"/>
                </a:solidFill>
                <a:latin typeface="Lexend"/>
                <a:ea typeface="Lexend"/>
                <a:cs typeface="Lexend"/>
                <a:sym typeface="Lexend"/>
              </a:rPr>
              <a:t>Avoid going barefoot, even at home, and especially on hot decks and hot sand</a:t>
            </a:r>
            <a:endParaRPr sz="1100">
              <a:solidFill>
                <a:schemeClr val="dk1"/>
              </a:solidFill>
              <a:latin typeface="Lexend"/>
              <a:ea typeface="Lexend"/>
              <a:cs typeface="Lexend"/>
              <a:sym typeface="Lexend"/>
            </a:endParaRPr>
          </a:p>
          <a:p>
            <a:pPr marL="457200" lvl="0" indent="-317500" algn="l" rtl="0">
              <a:lnSpc>
                <a:spcPct val="162500"/>
              </a:lnSpc>
              <a:spcBef>
                <a:spcPts val="0"/>
              </a:spcBef>
              <a:spcAft>
                <a:spcPts val="0"/>
              </a:spcAft>
              <a:buClr>
                <a:schemeClr val="dk1"/>
              </a:buClr>
              <a:buSzPts val="1400"/>
              <a:buFont typeface="Lexend"/>
              <a:buChar char="●"/>
            </a:pPr>
            <a:r>
              <a:rPr lang="en">
                <a:solidFill>
                  <a:schemeClr val="dk1"/>
                </a:solidFill>
                <a:latin typeface="Lexend"/>
                <a:ea typeface="Lexend"/>
                <a:cs typeface="Lexend"/>
                <a:sym typeface="Lexend"/>
              </a:rPr>
              <a:t>Test water temperature before stepping into a bath</a:t>
            </a:r>
            <a:endParaRPr sz="1100">
              <a:solidFill>
                <a:schemeClr val="dk1"/>
              </a:solidFill>
              <a:latin typeface="Lexend"/>
              <a:ea typeface="Lexend"/>
              <a:cs typeface="Lexend"/>
              <a:sym typeface="Lexend"/>
            </a:endParaRPr>
          </a:p>
          <a:p>
            <a:pPr marL="457200" lvl="0" indent="-317500" algn="l" rtl="0">
              <a:lnSpc>
                <a:spcPct val="162500"/>
              </a:lnSpc>
              <a:spcBef>
                <a:spcPts val="0"/>
              </a:spcBef>
              <a:spcAft>
                <a:spcPts val="0"/>
              </a:spcAft>
              <a:buClr>
                <a:schemeClr val="dk1"/>
              </a:buClr>
              <a:buSzPts val="1400"/>
              <a:buFont typeface="Lexend"/>
              <a:buChar char="●"/>
            </a:pPr>
            <a:r>
              <a:rPr lang="en">
                <a:solidFill>
                  <a:schemeClr val="dk1"/>
                </a:solidFill>
                <a:latin typeface="Lexend"/>
                <a:ea typeface="Lexend"/>
                <a:cs typeface="Lexend"/>
                <a:sym typeface="Lexend"/>
              </a:rPr>
              <a:t>Trim toenails to shape of the toe, and remove sharp edges with a nail file; do not cut cuticles</a:t>
            </a:r>
            <a:endParaRPr sz="1100">
              <a:solidFill>
                <a:schemeClr val="dk1"/>
              </a:solidFill>
              <a:latin typeface="Lexend"/>
              <a:ea typeface="Lexend"/>
              <a:cs typeface="Lexend"/>
              <a:sym typeface="Lexend"/>
            </a:endParaRPr>
          </a:p>
          <a:p>
            <a:pPr marL="457200" lvl="0" indent="-317500" algn="l" rtl="0">
              <a:lnSpc>
                <a:spcPct val="162500"/>
              </a:lnSpc>
              <a:spcBef>
                <a:spcPts val="0"/>
              </a:spcBef>
              <a:spcAft>
                <a:spcPts val="0"/>
              </a:spcAft>
              <a:buClr>
                <a:schemeClr val="dk1"/>
              </a:buClr>
              <a:buSzPts val="1400"/>
              <a:buFont typeface="Lexend"/>
              <a:buChar char="●"/>
            </a:pPr>
            <a:r>
              <a:rPr lang="en">
                <a:solidFill>
                  <a:schemeClr val="dk1"/>
                </a:solidFill>
                <a:latin typeface="Lexend"/>
                <a:ea typeface="Lexend"/>
                <a:cs typeface="Lexend"/>
                <a:sym typeface="Lexend"/>
              </a:rPr>
              <a:t>Wash in lukewarm water, dry thoroughly (including between the toes), and check feet daily</a:t>
            </a:r>
            <a:endParaRPr sz="1100">
              <a:solidFill>
                <a:schemeClr val="dk1"/>
              </a:solidFill>
              <a:latin typeface="Lexend"/>
              <a:ea typeface="Lexend"/>
              <a:cs typeface="Lexend"/>
              <a:sym typeface="Lexend"/>
            </a:endParaRPr>
          </a:p>
          <a:p>
            <a:pPr marL="457200" lvl="0" indent="-317500" algn="l" rtl="0">
              <a:lnSpc>
                <a:spcPct val="162500"/>
              </a:lnSpc>
              <a:spcBef>
                <a:spcPts val="0"/>
              </a:spcBef>
              <a:spcAft>
                <a:spcPts val="0"/>
              </a:spcAft>
              <a:buClr>
                <a:schemeClr val="dk1"/>
              </a:buClr>
              <a:buSzPts val="1400"/>
              <a:buFont typeface="Lexend"/>
              <a:buChar char="●"/>
            </a:pPr>
            <a:r>
              <a:rPr lang="en">
                <a:solidFill>
                  <a:schemeClr val="dk1"/>
                </a:solidFill>
                <a:latin typeface="Lexend"/>
                <a:ea typeface="Lexend"/>
                <a:cs typeface="Lexend"/>
                <a:sym typeface="Lexend"/>
              </a:rPr>
              <a:t>Shoes should be snug, but not tight, and customized if feet are misshapen or there is a history of ulcers</a:t>
            </a:r>
            <a:endParaRPr sz="1100">
              <a:solidFill>
                <a:schemeClr val="dk1"/>
              </a:solidFill>
              <a:latin typeface="Lexend"/>
              <a:ea typeface="Lexend"/>
              <a:cs typeface="Lexend"/>
              <a:sym typeface="Lexend"/>
            </a:endParaRPr>
          </a:p>
          <a:p>
            <a:pPr marL="457200" lvl="0" indent="-317500" algn="l" rtl="0">
              <a:lnSpc>
                <a:spcPct val="162500"/>
              </a:lnSpc>
              <a:spcBef>
                <a:spcPts val="0"/>
              </a:spcBef>
              <a:spcAft>
                <a:spcPts val="0"/>
              </a:spcAft>
              <a:buClr>
                <a:schemeClr val="dk1"/>
              </a:buClr>
              <a:buSzPts val="1400"/>
              <a:buFont typeface="Lexend"/>
              <a:buChar char="●"/>
            </a:pPr>
            <a:r>
              <a:rPr lang="en">
                <a:solidFill>
                  <a:schemeClr val="dk1"/>
                </a:solidFill>
                <a:latin typeface="Lexend"/>
                <a:ea typeface="Lexend"/>
                <a:cs typeface="Lexend"/>
                <a:sym typeface="Lexend"/>
              </a:rPr>
              <a:t>Socks should fit and be changed daily</a:t>
            </a:r>
            <a:endParaRPr sz="1200">
              <a:solidFill>
                <a:schemeClr val="dk1"/>
              </a:solidFill>
              <a:latin typeface="Lexend"/>
              <a:ea typeface="Lexend"/>
              <a:cs typeface="Lexend"/>
              <a:sym typeface="Lexend"/>
            </a:endParaRPr>
          </a:p>
        </p:txBody>
      </p:sp>
      <p:pic>
        <p:nvPicPr>
          <p:cNvPr id="710" name="Google Shape;710;p70"/>
          <p:cNvPicPr preferRelativeResize="0"/>
          <p:nvPr/>
        </p:nvPicPr>
        <p:blipFill rotWithShape="1">
          <a:blip r:embed="rId3">
            <a:alphaModFix/>
          </a:blip>
          <a:srcRect l="8268" t="21361" r="7713" b="16454"/>
          <a:stretch/>
        </p:blipFill>
        <p:spPr>
          <a:xfrm>
            <a:off x="6890113" y="3533928"/>
            <a:ext cx="2174774" cy="1609570"/>
          </a:xfrm>
          <a:prstGeom prst="rect">
            <a:avLst/>
          </a:prstGeom>
          <a:noFill/>
          <a:ln>
            <a:noFill/>
          </a:ln>
        </p:spPr>
      </p:pic>
      <p:sp>
        <p:nvSpPr>
          <p:cNvPr id="711" name="Google Shape;711;p70"/>
          <p:cNvSpPr txBox="1"/>
          <p:nvPr/>
        </p:nvSpPr>
        <p:spPr>
          <a:xfrm>
            <a:off x="2595852" y="114300"/>
            <a:ext cx="3809700" cy="4926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200"/>
              </a:spcBef>
              <a:spcAft>
                <a:spcPts val="1200"/>
              </a:spcAft>
              <a:buNone/>
            </a:pPr>
            <a:r>
              <a:rPr lang="en" sz="2000" b="1">
                <a:solidFill>
                  <a:srgbClr val="1A1A1A"/>
                </a:solidFill>
                <a:latin typeface="Lexend"/>
                <a:ea typeface="Lexend"/>
                <a:cs typeface="Lexend"/>
                <a:sym typeface="Lexend"/>
              </a:rPr>
              <a:t>Preventative Foot Care</a:t>
            </a:r>
            <a:endParaRPr sz="2000" b="1">
              <a:solidFill>
                <a:srgbClr val="1A1A1A"/>
              </a:solidFill>
              <a:latin typeface="Lexend"/>
              <a:ea typeface="Lexend"/>
              <a:cs typeface="Lexend"/>
              <a:sym typeface="Lexend"/>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715"/>
        <p:cNvGrpSpPr/>
        <p:nvPr/>
      </p:nvGrpSpPr>
      <p:grpSpPr>
        <a:xfrm>
          <a:off x="0" y="0"/>
          <a:ext cx="0" cy="0"/>
          <a:chOff x="0" y="0"/>
          <a:chExt cx="0" cy="0"/>
        </a:xfrm>
      </p:grpSpPr>
      <p:sp>
        <p:nvSpPr>
          <p:cNvPr id="716" name="Google Shape;716;p71"/>
          <p:cNvSpPr txBox="1"/>
          <p:nvPr/>
        </p:nvSpPr>
        <p:spPr>
          <a:xfrm>
            <a:off x="501150" y="370075"/>
            <a:ext cx="8187900" cy="4564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u="sng">
                <a:solidFill>
                  <a:schemeClr val="dk1"/>
                </a:solidFill>
                <a:latin typeface="Lexend"/>
                <a:ea typeface="Lexend"/>
                <a:cs typeface="Lexend"/>
                <a:sym typeface="Lexend"/>
              </a:rPr>
              <a:t>References</a:t>
            </a:r>
            <a:endParaRPr u="sng">
              <a:solidFill>
                <a:schemeClr val="dk1"/>
              </a:solidFill>
              <a:latin typeface="Lexend"/>
              <a:ea typeface="Lexend"/>
              <a:cs typeface="Lexend"/>
              <a:sym typeface="Lexend"/>
            </a:endParaRPr>
          </a:p>
          <a:p>
            <a:pPr marL="0" lvl="0" indent="0" algn="l" rtl="0">
              <a:spcBef>
                <a:spcPts val="0"/>
              </a:spcBef>
              <a:spcAft>
                <a:spcPts val="0"/>
              </a:spcAft>
              <a:buNone/>
            </a:pPr>
            <a:endParaRPr sz="1200">
              <a:solidFill>
                <a:schemeClr val="dk1"/>
              </a:solidFill>
              <a:latin typeface="Lexend"/>
              <a:ea typeface="Lexend"/>
              <a:cs typeface="Lexend"/>
              <a:sym typeface="Lexend"/>
            </a:endParaRPr>
          </a:p>
          <a:p>
            <a:pPr marL="0" lvl="0" indent="0" algn="l" rtl="0">
              <a:spcBef>
                <a:spcPts val="0"/>
              </a:spcBef>
              <a:spcAft>
                <a:spcPts val="0"/>
              </a:spcAft>
              <a:buNone/>
            </a:pPr>
            <a:r>
              <a:rPr lang="en" sz="1200">
                <a:solidFill>
                  <a:schemeClr val="dk1"/>
                </a:solidFill>
                <a:latin typeface="Lexend"/>
                <a:ea typeface="Lexend"/>
                <a:cs typeface="Lexend"/>
                <a:sym typeface="Lexend"/>
              </a:rPr>
              <a:t>Armstrong DG, Boulton AJM, Bus SA. Diabetic Foot Ulcers and Their Recurrence. N Engl J Med. 2017 Jun 15;376(24):2367-2375. doi: 10.1056/NEJMra1615439. PMID: 28614678.</a:t>
            </a:r>
            <a:endParaRPr sz="1200">
              <a:solidFill>
                <a:schemeClr val="dk1"/>
              </a:solidFill>
              <a:latin typeface="Lexend"/>
              <a:ea typeface="Lexend"/>
              <a:cs typeface="Lexend"/>
              <a:sym typeface="Lexend"/>
            </a:endParaRPr>
          </a:p>
          <a:p>
            <a:pPr marL="0" lvl="0" indent="0" algn="l" rtl="0">
              <a:spcBef>
                <a:spcPts val="0"/>
              </a:spcBef>
              <a:spcAft>
                <a:spcPts val="0"/>
              </a:spcAft>
              <a:buNone/>
            </a:pPr>
            <a:endParaRPr sz="1200">
              <a:solidFill>
                <a:schemeClr val="dk1"/>
              </a:solidFill>
              <a:latin typeface="Lexend"/>
              <a:ea typeface="Lexend"/>
              <a:cs typeface="Lexend"/>
              <a:sym typeface="Lexend"/>
            </a:endParaRPr>
          </a:p>
          <a:p>
            <a:pPr marL="0" lvl="0" indent="0" algn="l" rtl="0">
              <a:spcBef>
                <a:spcPts val="0"/>
              </a:spcBef>
              <a:spcAft>
                <a:spcPts val="0"/>
              </a:spcAft>
              <a:buNone/>
            </a:pPr>
            <a:r>
              <a:rPr lang="en" sz="1200">
                <a:solidFill>
                  <a:schemeClr val="dk1"/>
                </a:solidFill>
                <a:latin typeface="Lexend"/>
                <a:ea typeface="Lexend"/>
                <a:cs typeface="Lexend"/>
                <a:sym typeface="Lexend"/>
              </a:rPr>
              <a:t>Armstrong DG, Tan TW, Boulton AJM, Bus SA. Diabetic Foot Ulcers: A Review. JAMA. 2023 Jul 3;330(1):62-75. doi: 10.1001/jama.2023.10578. PMID: 37395769; PMCID: PMC10723802.</a:t>
            </a:r>
            <a:endParaRPr sz="1200">
              <a:solidFill>
                <a:schemeClr val="dk1"/>
              </a:solidFill>
              <a:latin typeface="Lexend"/>
              <a:ea typeface="Lexend"/>
              <a:cs typeface="Lexend"/>
              <a:sym typeface="Lexend"/>
            </a:endParaRPr>
          </a:p>
          <a:p>
            <a:pPr marL="0" lvl="0" indent="0" algn="l" rtl="0">
              <a:spcBef>
                <a:spcPts val="0"/>
              </a:spcBef>
              <a:spcAft>
                <a:spcPts val="0"/>
              </a:spcAft>
              <a:buNone/>
            </a:pPr>
            <a:endParaRPr sz="1200">
              <a:solidFill>
                <a:schemeClr val="dk1"/>
              </a:solidFill>
              <a:latin typeface="Lexend"/>
              <a:ea typeface="Lexend"/>
              <a:cs typeface="Lexend"/>
              <a:sym typeface="Lexend"/>
            </a:endParaRPr>
          </a:p>
          <a:p>
            <a:pPr marL="0" lvl="0" indent="0" algn="l" rtl="0">
              <a:spcBef>
                <a:spcPts val="0"/>
              </a:spcBef>
              <a:spcAft>
                <a:spcPts val="0"/>
              </a:spcAft>
              <a:buNone/>
            </a:pPr>
            <a:r>
              <a:rPr lang="en" sz="1200">
                <a:solidFill>
                  <a:schemeClr val="dk1"/>
                </a:solidFill>
                <a:latin typeface="Lexend"/>
                <a:ea typeface="Lexend"/>
                <a:cs typeface="Lexend"/>
                <a:sym typeface="Lexend"/>
              </a:rPr>
              <a:t>Skrepnek GH, Mills JL Sr, Armstrong DG. A Diabetic Emergency One Million Feet Long: Disparities and Burdens of Illness among Diabetic Foot Ulcer Cases within Emergency Departments in the United States, 2006-2010. PLoS One. 2015 Aug 6;10(8):e0134914. doi: 10.1371/journal.pone.0134914. PMID: 26248037; PMCID: PMC4527828.</a:t>
            </a:r>
            <a:endParaRPr sz="1200">
              <a:solidFill>
                <a:schemeClr val="dk1"/>
              </a:solidFill>
              <a:latin typeface="Lexend"/>
              <a:ea typeface="Lexend"/>
              <a:cs typeface="Lexend"/>
              <a:sym typeface="Lexend"/>
            </a:endParaRPr>
          </a:p>
          <a:p>
            <a:pPr marL="0" lvl="0" indent="0" algn="l" rtl="0">
              <a:spcBef>
                <a:spcPts val="0"/>
              </a:spcBef>
              <a:spcAft>
                <a:spcPts val="0"/>
              </a:spcAft>
              <a:buNone/>
            </a:pPr>
            <a:endParaRPr sz="1200">
              <a:solidFill>
                <a:schemeClr val="dk1"/>
              </a:solidFill>
              <a:latin typeface="Lexend"/>
              <a:ea typeface="Lexend"/>
              <a:cs typeface="Lexend"/>
              <a:sym typeface="Lexend"/>
            </a:endParaRPr>
          </a:p>
          <a:p>
            <a:pPr marL="0" lvl="0" indent="0" algn="l" rtl="0">
              <a:spcBef>
                <a:spcPts val="0"/>
              </a:spcBef>
              <a:spcAft>
                <a:spcPts val="0"/>
              </a:spcAft>
              <a:buNone/>
            </a:pPr>
            <a:r>
              <a:rPr lang="en" sz="1200">
                <a:solidFill>
                  <a:schemeClr val="dk1"/>
                </a:solidFill>
                <a:latin typeface="Lexend"/>
                <a:ea typeface="Lexend"/>
                <a:cs typeface="Lexend"/>
                <a:sym typeface="Lexend"/>
              </a:rPr>
              <a:t>Aragón-Sánchez J, Lázaro-Martínez JL, Pulido-Duque J, Maynar M. From the diabetic foot ulcer and beyond: how do foot infections spread in patients with diabetes? Diabet Foot Ankle. 2012;3. doi: 10.3402/dfa.v3i0.18693. Epub 2012 Oct 1. PMID: 23050067; PMCID: PMC3464072.</a:t>
            </a:r>
            <a:endParaRPr sz="1200">
              <a:solidFill>
                <a:schemeClr val="dk1"/>
              </a:solidFill>
              <a:latin typeface="Lexend"/>
              <a:ea typeface="Lexend"/>
              <a:cs typeface="Lexend"/>
              <a:sym typeface="Lexend"/>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DE5016-A451-4CF6-A03E-F90849C98F88}"/>
              </a:ext>
            </a:extLst>
          </p:cNvPr>
          <p:cNvSpPr>
            <a:spLocks noGrp="1"/>
          </p:cNvSpPr>
          <p:nvPr>
            <p:ph type="title"/>
          </p:nvPr>
        </p:nvSpPr>
        <p:spPr/>
        <p:txBody>
          <a:bodyPr>
            <a:normAutofit/>
          </a:bodyPr>
          <a:lstStyle/>
          <a:p>
            <a:r>
              <a:rPr lang="en-US" sz="3000" dirty="0"/>
              <a:t>Our Patient</a:t>
            </a:r>
          </a:p>
        </p:txBody>
      </p:sp>
      <p:sp>
        <p:nvSpPr>
          <p:cNvPr id="3" name="Content Placeholder 2">
            <a:extLst>
              <a:ext uri="{FF2B5EF4-FFF2-40B4-BE49-F238E27FC236}">
                <a16:creationId xmlns:a16="http://schemas.microsoft.com/office/drawing/2014/main" id="{0CE08B17-2C42-40EE-93AD-70F4869B2E7F}"/>
              </a:ext>
            </a:extLst>
          </p:cNvPr>
          <p:cNvSpPr>
            <a:spLocks noGrp="1"/>
          </p:cNvSpPr>
          <p:nvPr>
            <p:ph idx="1"/>
          </p:nvPr>
        </p:nvSpPr>
        <p:spPr/>
        <p:txBody>
          <a:bodyPr>
            <a:normAutofit/>
          </a:bodyPr>
          <a:lstStyle/>
          <a:p>
            <a:r>
              <a:rPr lang="en-US" sz="2100" dirty="0"/>
              <a:t>56 year old African American female has been seen in the FMC for many years.</a:t>
            </a:r>
          </a:p>
          <a:p>
            <a:r>
              <a:rPr lang="en-US" sz="2100" dirty="0"/>
              <a:t>She presents on January 18</a:t>
            </a:r>
            <a:r>
              <a:rPr lang="en-US" sz="2100" baseline="30000" dirty="0"/>
              <a:t>th</a:t>
            </a:r>
            <a:r>
              <a:rPr lang="en-US" sz="2100" dirty="0"/>
              <a:t> with a painful, swollen right great toe.  Possibly had some injury one week prior (not clear what).  2 years ago, an oxygen tank fell on her right foot and she intermittently loses the nail since then.</a:t>
            </a:r>
          </a:p>
        </p:txBody>
      </p:sp>
    </p:spTree>
    <p:extLst>
      <p:ext uri="{BB962C8B-B14F-4D97-AF65-F5344CB8AC3E}">
        <p14:creationId xmlns:p14="http://schemas.microsoft.com/office/powerpoint/2010/main" val="317076518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161B2E-20FD-4C3D-8EFE-1A14E832C55C}"/>
              </a:ext>
            </a:extLst>
          </p:cNvPr>
          <p:cNvSpPr>
            <a:spLocks noGrp="1"/>
          </p:cNvSpPr>
          <p:nvPr>
            <p:ph type="title"/>
          </p:nvPr>
        </p:nvSpPr>
        <p:spPr/>
        <p:txBody>
          <a:bodyPr>
            <a:normAutofit/>
          </a:bodyPr>
          <a:lstStyle/>
          <a:p>
            <a:r>
              <a:rPr lang="en-US" sz="3000" dirty="0"/>
              <a:t>PMH and Meds</a:t>
            </a:r>
          </a:p>
        </p:txBody>
      </p:sp>
      <p:sp>
        <p:nvSpPr>
          <p:cNvPr id="3" name="Content Placeholder 2">
            <a:extLst>
              <a:ext uri="{FF2B5EF4-FFF2-40B4-BE49-F238E27FC236}">
                <a16:creationId xmlns:a16="http://schemas.microsoft.com/office/drawing/2014/main" id="{F10E728A-17F0-4EEC-9DD4-AA25C659827A}"/>
              </a:ext>
            </a:extLst>
          </p:cNvPr>
          <p:cNvSpPr>
            <a:spLocks noGrp="1"/>
          </p:cNvSpPr>
          <p:nvPr>
            <p:ph idx="1"/>
          </p:nvPr>
        </p:nvSpPr>
        <p:spPr>
          <a:xfrm>
            <a:off x="1751996" y="1155142"/>
            <a:ext cx="6686550" cy="2833217"/>
          </a:xfrm>
        </p:spPr>
        <p:txBody>
          <a:bodyPr>
            <a:noAutofit/>
          </a:bodyPr>
          <a:lstStyle/>
          <a:p>
            <a:r>
              <a:rPr lang="en-US" dirty="0"/>
              <a:t>Severe asthma – albuterol, </a:t>
            </a:r>
            <a:r>
              <a:rPr lang="en-US" dirty="0" err="1"/>
              <a:t>Duonebs</a:t>
            </a:r>
            <a:r>
              <a:rPr lang="en-US" dirty="0"/>
              <a:t>, Advair, Spiriva, </a:t>
            </a:r>
            <a:r>
              <a:rPr lang="en-US" dirty="0" err="1"/>
              <a:t>Singulair</a:t>
            </a:r>
            <a:r>
              <a:rPr lang="en-US" dirty="0"/>
              <a:t>, methylprednisolone 8 mg daily (x many </a:t>
            </a:r>
            <a:r>
              <a:rPr lang="en-US" dirty="0" err="1"/>
              <a:t>yrs</a:t>
            </a:r>
            <a:r>
              <a:rPr lang="en-US" dirty="0"/>
              <a:t>)</a:t>
            </a:r>
          </a:p>
          <a:p>
            <a:r>
              <a:rPr lang="en-US" dirty="0"/>
              <a:t>Type 2 DM (recent A1C 12.5) – metformin, Ozempic, Lantus 70 units</a:t>
            </a:r>
          </a:p>
          <a:p>
            <a:r>
              <a:rPr lang="en-US" dirty="0"/>
              <a:t>Diabetic neuropathy – gabapentin</a:t>
            </a:r>
          </a:p>
          <a:p>
            <a:r>
              <a:rPr lang="en-US" dirty="0"/>
              <a:t>HTN – HCTZ, amlodipine, lisinopril</a:t>
            </a:r>
          </a:p>
          <a:p>
            <a:r>
              <a:rPr lang="en-US" dirty="0"/>
              <a:t>Hyperlipidemia – Lipitor 80 mg, Zetia</a:t>
            </a:r>
          </a:p>
          <a:p>
            <a:r>
              <a:rPr lang="en-US" dirty="0"/>
              <a:t>Chronic low back pain – Tylenol, gabapentin</a:t>
            </a:r>
          </a:p>
          <a:p>
            <a:r>
              <a:rPr lang="en-US" dirty="0"/>
              <a:t>Allergies, chronic sinusitis, s/p sinus surgery – </a:t>
            </a:r>
            <a:r>
              <a:rPr lang="en-US" dirty="0" err="1"/>
              <a:t>Astelin</a:t>
            </a:r>
            <a:r>
              <a:rPr lang="en-US" dirty="0"/>
              <a:t>, Flonase, Xyzal</a:t>
            </a:r>
          </a:p>
          <a:p>
            <a:r>
              <a:rPr lang="en-US" dirty="0"/>
              <a:t>GERD</a:t>
            </a:r>
          </a:p>
          <a:p>
            <a:r>
              <a:rPr lang="en-US" dirty="0"/>
              <a:t>Depression – no meds</a:t>
            </a:r>
          </a:p>
          <a:p>
            <a:r>
              <a:rPr lang="en-US" dirty="0"/>
              <a:t>Sleep apnea – CPAP</a:t>
            </a:r>
          </a:p>
          <a:p>
            <a:r>
              <a:rPr lang="en-US" dirty="0"/>
              <a:t>Subclinical hyperthyroidism</a:t>
            </a:r>
          </a:p>
        </p:txBody>
      </p:sp>
    </p:spTree>
    <p:extLst>
      <p:ext uri="{BB962C8B-B14F-4D97-AF65-F5344CB8AC3E}">
        <p14:creationId xmlns:p14="http://schemas.microsoft.com/office/powerpoint/2010/main" val="374832282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F3B8A5-713B-4A61-97C1-46BE8404FE70}"/>
              </a:ext>
            </a:extLst>
          </p:cNvPr>
          <p:cNvSpPr>
            <a:spLocks noGrp="1"/>
          </p:cNvSpPr>
          <p:nvPr>
            <p:ph type="title"/>
          </p:nvPr>
        </p:nvSpPr>
        <p:spPr/>
        <p:txBody>
          <a:bodyPr>
            <a:normAutofit fontScale="90000"/>
          </a:bodyPr>
          <a:lstStyle/>
          <a:p>
            <a:r>
              <a:rPr lang="en-US" dirty="0"/>
              <a:t>Office Visit – January 18th</a:t>
            </a:r>
          </a:p>
        </p:txBody>
      </p:sp>
      <p:pic>
        <p:nvPicPr>
          <p:cNvPr id="4" name="Picture 3">
            <a:extLst>
              <a:ext uri="{FF2B5EF4-FFF2-40B4-BE49-F238E27FC236}">
                <a16:creationId xmlns:a16="http://schemas.microsoft.com/office/drawing/2014/main" id="{3F155C77-A37E-4F17-937E-3790E182EE36}"/>
              </a:ext>
            </a:extLst>
          </p:cNvPr>
          <p:cNvPicPr>
            <a:picLocks noChangeAspect="1"/>
          </p:cNvPicPr>
          <p:nvPr/>
        </p:nvPicPr>
        <p:blipFill>
          <a:blip r:embed="rId2"/>
          <a:stretch>
            <a:fillRect/>
          </a:stretch>
        </p:blipFill>
        <p:spPr>
          <a:xfrm>
            <a:off x="1118382" y="1161503"/>
            <a:ext cx="7217606" cy="3175746"/>
          </a:xfrm>
          <a:prstGeom prst="rect">
            <a:avLst/>
          </a:prstGeom>
        </p:spPr>
      </p:pic>
      <p:sp>
        <p:nvSpPr>
          <p:cNvPr id="5" name="Rectangle 4">
            <a:extLst>
              <a:ext uri="{FF2B5EF4-FFF2-40B4-BE49-F238E27FC236}">
                <a16:creationId xmlns:a16="http://schemas.microsoft.com/office/drawing/2014/main" id="{0504A3EC-C555-43A8-8854-0FE473E0B1C3}"/>
              </a:ext>
            </a:extLst>
          </p:cNvPr>
          <p:cNvSpPr/>
          <p:nvPr/>
        </p:nvSpPr>
        <p:spPr>
          <a:xfrm>
            <a:off x="1918244" y="4329169"/>
            <a:ext cx="4784003" cy="692497"/>
          </a:xfrm>
          <a:prstGeom prst="rect">
            <a:avLst/>
          </a:prstGeom>
          <a:noFill/>
        </p:spPr>
        <p:txBody>
          <a:bodyPr wrap="none" lIns="68580" tIns="34290" rIns="68580" bIns="34290">
            <a:spAutoFit/>
          </a:bodyPr>
          <a:lstStyle/>
          <a:p>
            <a:pPr algn="ctr"/>
            <a:r>
              <a:rPr lang="en-US" sz="405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What is your plan?</a:t>
            </a:r>
          </a:p>
        </p:txBody>
      </p:sp>
    </p:spTree>
    <p:extLst>
      <p:ext uri="{BB962C8B-B14F-4D97-AF65-F5344CB8AC3E}">
        <p14:creationId xmlns:p14="http://schemas.microsoft.com/office/powerpoint/2010/main" val="179575467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4E43411-64E7-4F74-BBD5-99D5F8919511}"/>
              </a:ext>
            </a:extLst>
          </p:cNvPr>
          <p:cNvPicPr>
            <a:picLocks noChangeAspect="1"/>
          </p:cNvPicPr>
          <p:nvPr/>
        </p:nvPicPr>
        <p:blipFill>
          <a:blip r:embed="rId2"/>
          <a:stretch>
            <a:fillRect/>
          </a:stretch>
        </p:blipFill>
        <p:spPr>
          <a:xfrm>
            <a:off x="2934820" y="686171"/>
            <a:ext cx="5696102" cy="3660693"/>
          </a:xfrm>
          <a:prstGeom prst="rect">
            <a:avLst/>
          </a:prstGeom>
        </p:spPr>
      </p:pic>
    </p:spTree>
    <p:extLst>
      <p:ext uri="{BB962C8B-B14F-4D97-AF65-F5344CB8AC3E}">
        <p14:creationId xmlns:p14="http://schemas.microsoft.com/office/powerpoint/2010/main" val="133393629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631407A-BB04-4B17-8A5B-D768D8AC19F0}"/>
              </a:ext>
            </a:extLst>
          </p:cNvPr>
          <p:cNvPicPr>
            <a:picLocks noChangeAspect="1"/>
          </p:cNvPicPr>
          <p:nvPr/>
        </p:nvPicPr>
        <p:blipFill>
          <a:blip r:embed="rId2"/>
          <a:stretch>
            <a:fillRect/>
          </a:stretch>
        </p:blipFill>
        <p:spPr>
          <a:xfrm>
            <a:off x="3947293" y="494271"/>
            <a:ext cx="3671156" cy="4044494"/>
          </a:xfrm>
          <a:prstGeom prst="rect">
            <a:avLst/>
          </a:prstGeom>
        </p:spPr>
      </p:pic>
      <p:sp>
        <p:nvSpPr>
          <p:cNvPr id="2" name="Rectangle 1">
            <a:extLst>
              <a:ext uri="{FF2B5EF4-FFF2-40B4-BE49-F238E27FC236}">
                <a16:creationId xmlns:a16="http://schemas.microsoft.com/office/drawing/2014/main" id="{87BA8C1B-3462-4D85-6176-AC4F8452EB5E}"/>
              </a:ext>
            </a:extLst>
          </p:cNvPr>
          <p:cNvSpPr/>
          <p:nvPr/>
        </p:nvSpPr>
        <p:spPr>
          <a:xfrm>
            <a:off x="146252" y="1234052"/>
            <a:ext cx="3801041" cy="923330"/>
          </a:xfrm>
          <a:prstGeom prst="rect">
            <a:avLst/>
          </a:prstGeom>
          <a:noFill/>
        </p:spPr>
        <p:txBody>
          <a:bodyPr wrap="none" lIns="91440" tIns="45720" rIns="91440" bIns="45720">
            <a:spAutoFit/>
          </a:bodyPr>
          <a:lstStyle/>
          <a:p>
            <a:pPr algn="ctr"/>
            <a:r>
              <a:rPr lang="en-US" sz="5400" b="1" dirty="0">
                <a:ln w="9525">
                  <a:solidFill>
                    <a:schemeClr val="bg1"/>
                  </a:solidFill>
                  <a:prstDash val="solid"/>
                </a:ln>
                <a:solidFill>
                  <a:schemeClr val="tx1"/>
                </a:solidFill>
                <a:effectLst>
                  <a:outerShdw blurRad="12700" dist="38100" dir="2700000" algn="tl" rotWithShape="0">
                    <a:schemeClr val="bg1">
                      <a:lumMod val="50000"/>
                    </a:schemeClr>
                  </a:outerShdw>
                </a:effectLst>
              </a:rPr>
              <a:t>January 25</a:t>
            </a:r>
            <a:endPar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Tree>
    <p:extLst>
      <p:ext uri="{BB962C8B-B14F-4D97-AF65-F5344CB8AC3E}">
        <p14:creationId xmlns:p14="http://schemas.microsoft.com/office/powerpoint/2010/main" val="383621621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6D7B4B5-9BC1-47D5-BFA9-E1F37907B4A6}"/>
              </a:ext>
            </a:extLst>
          </p:cNvPr>
          <p:cNvPicPr>
            <a:picLocks noChangeAspect="1"/>
          </p:cNvPicPr>
          <p:nvPr/>
        </p:nvPicPr>
        <p:blipFill>
          <a:blip r:embed="rId2"/>
          <a:stretch>
            <a:fillRect/>
          </a:stretch>
        </p:blipFill>
        <p:spPr>
          <a:xfrm>
            <a:off x="2934820" y="615856"/>
            <a:ext cx="5696102" cy="3801323"/>
          </a:xfrm>
          <a:prstGeom prst="rect">
            <a:avLst/>
          </a:prstGeom>
        </p:spPr>
      </p:pic>
      <p:sp>
        <p:nvSpPr>
          <p:cNvPr id="4" name="Rectangle 3">
            <a:extLst>
              <a:ext uri="{FF2B5EF4-FFF2-40B4-BE49-F238E27FC236}">
                <a16:creationId xmlns:a16="http://schemas.microsoft.com/office/drawing/2014/main" id="{2DA180FC-E9D2-449F-B53B-DE4A6ACDB0EF}"/>
              </a:ext>
            </a:extLst>
          </p:cNvPr>
          <p:cNvSpPr/>
          <p:nvPr/>
        </p:nvSpPr>
        <p:spPr>
          <a:xfrm>
            <a:off x="3870279" y="4328868"/>
            <a:ext cx="3283591" cy="692497"/>
          </a:xfrm>
          <a:prstGeom prst="rect">
            <a:avLst/>
          </a:prstGeom>
          <a:noFill/>
        </p:spPr>
        <p:txBody>
          <a:bodyPr wrap="none" lIns="68580" tIns="34290" rIns="68580" bIns="34290">
            <a:spAutoFit/>
          </a:bodyPr>
          <a:lstStyle/>
          <a:p>
            <a:pPr algn="ctr"/>
            <a:r>
              <a:rPr lang="en-US" sz="4050" b="1" dirty="0">
                <a:ln w="6600">
                  <a:solidFill>
                    <a:schemeClr val="accent2"/>
                  </a:solidFill>
                  <a:prstDash val="solid"/>
                </a:ln>
                <a:solidFill>
                  <a:srgbClr val="FFFFFF"/>
                </a:solidFill>
                <a:effectLst>
                  <a:outerShdw dist="38100" dir="2700000" algn="tl" rotWithShape="0">
                    <a:schemeClr val="accent2"/>
                  </a:outerShdw>
                </a:effectLst>
              </a:rPr>
              <a:t>February 8th</a:t>
            </a:r>
          </a:p>
        </p:txBody>
      </p:sp>
    </p:spTree>
    <p:extLst>
      <p:ext uri="{BB962C8B-B14F-4D97-AF65-F5344CB8AC3E}">
        <p14:creationId xmlns:p14="http://schemas.microsoft.com/office/powerpoint/2010/main" val="5398397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487"/>
        <p:cNvGrpSpPr/>
        <p:nvPr/>
      </p:nvGrpSpPr>
      <p:grpSpPr>
        <a:xfrm>
          <a:off x="0" y="0"/>
          <a:ext cx="0" cy="0"/>
          <a:chOff x="0" y="0"/>
          <a:chExt cx="0" cy="0"/>
        </a:xfrm>
      </p:grpSpPr>
      <p:sp>
        <p:nvSpPr>
          <p:cNvPr id="488" name="Google Shape;488;p44"/>
          <p:cNvSpPr txBox="1"/>
          <p:nvPr/>
        </p:nvSpPr>
        <p:spPr>
          <a:xfrm>
            <a:off x="585975" y="553413"/>
            <a:ext cx="7682700" cy="4378500"/>
          </a:xfrm>
          <a:prstGeom prst="rect">
            <a:avLst/>
          </a:prstGeom>
          <a:noFill/>
          <a:ln>
            <a:noFill/>
          </a:ln>
        </p:spPr>
        <p:txBody>
          <a:bodyPr spcFirstLastPara="1" wrap="square" lIns="91425" tIns="91425" rIns="91425" bIns="91425" anchor="t" anchorCtr="0">
            <a:noAutofit/>
          </a:bodyPr>
          <a:lstStyle/>
          <a:p>
            <a:pPr marL="457200" lvl="0" indent="0" algn="l" rtl="0">
              <a:lnSpc>
                <a:spcPct val="162500"/>
              </a:lnSpc>
              <a:spcBef>
                <a:spcPts val="1200"/>
              </a:spcBef>
              <a:spcAft>
                <a:spcPts val="0"/>
              </a:spcAft>
              <a:buNone/>
            </a:pPr>
            <a:endParaRPr sz="2000">
              <a:solidFill>
                <a:srgbClr val="1A1A1A"/>
              </a:solidFill>
              <a:latin typeface="Lexend"/>
              <a:ea typeface="Lexend"/>
              <a:cs typeface="Lexend"/>
              <a:sym typeface="Lexend"/>
            </a:endParaRPr>
          </a:p>
          <a:p>
            <a:pPr marL="457200" lvl="0" indent="-311150" algn="l" rtl="0">
              <a:lnSpc>
                <a:spcPct val="162500"/>
              </a:lnSpc>
              <a:spcBef>
                <a:spcPts val="1200"/>
              </a:spcBef>
              <a:spcAft>
                <a:spcPts val="0"/>
              </a:spcAft>
              <a:buClr>
                <a:schemeClr val="dk1"/>
              </a:buClr>
              <a:buSzPts val="1300"/>
              <a:buFont typeface="Lexend"/>
              <a:buChar char="●"/>
            </a:pPr>
            <a:r>
              <a:rPr lang="en" sz="1300">
                <a:solidFill>
                  <a:schemeClr val="dk1"/>
                </a:solidFill>
                <a:latin typeface="Lexend"/>
                <a:ea typeface="Lexend"/>
                <a:cs typeface="Lexend"/>
                <a:sym typeface="Lexend"/>
              </a:rPr>
              <a:t>Infection – one-half of all diabetic foot ulcers develop infection, which can lead to sepsis, gangrene, amputation, and death</a:t>
            </a:r>
            <a:endParaRPr sz="1000">
              <a:solidFill>
                <a:schemeClr val="dk1"/>
              </a:solidFill>
              <a:latin typeface="Lexend"/>
              <a:ea typeface="Lexend"/>
              <a:cs typeface="Lexend"/>
              <a:sym typeface="Lexend"/>
            </a:endParaRPr>
          </a:p>
          <a:p>
            <a:pPr marL="457200" lvl="0" indent="-311150" algn="l" rtl="0">
              <a:lnSpc>
                <a:spcPct val="162500"/>
              </a:lnSpc>
              <a:spcBef>
                <a:spcPts val="0"/>
              </a:spcBef>
              <a:spcAft>
                <a:spcPts val="0"/>
              </a:spcAft>
              <a:buClr>
                <a:schemeClr val="dk1"/>
              </a:buClr>
              <a:buSzPts val="1300"/>
              <a:buFont typeface="Lexend"/>
              <a:buChar char="●"/>
            </a:pPr>
            <a:r>
              <a:rPr lang="en" sz="1300">
                <a:solidFill>
                  <a:schemeClr val="dk1"/>
                </a:solidFill>
                <a:latin typeface="Lexend"/>
                <a:ea typeface="Lexend"/>
                <a:cs typeface="Lexend"/>
                <a:sym typeface="Lexend"/>
              </a:rPr>
              <a:t>Hospitalization and amputation – 20% of diabetic foot ulcers lead to hospitalization and, among patients requiring hospitalization, up to 20 percent undergo lower extremity amputation</a:t>
            </a:r>
            <a:endParaRPr sz="1000">
              <a:solidFill>
                <a:schemeClr val="dk1"/>
              </a:solidFill>
              <a:latin typeface="Lexend"/>
              <a:ea typeface="Lexend"/>
              <a:cs typeface="Lexend"/>
              <a:sym typeface="Lexend"/>
            </a:endParaRPr>
          </a:p>
          <a:p>
            <a:pPr marL="457200" lvl="0" indent="-311150" algn="l" rtl="0">
              <a:lnSpc>
                <a:spcPct val="162500"/>
              </a:lnSpc>
              <a:spcBef>
                <a:spcPts val="0"/>
              </a:spcBef>
              <a:spcAft>
                <a:spcPts val="0"/>
              </a:spcAft>
              <a:buClr>
                <a:schemeClr val="dk1"/>
              </a:buClr>
              <a:buSzPts val="1300"/>
              <a:buFont typeface="Lexend"/>
              <a:buChar char="●"/>
            </a:pPr>
            <a:r>
              <a:rPr lang="en" sz="1300">
                <a:solidFill>
                  <a:schemeClr val="dk1"/>
                </a:solidFill>
                <a:latin typeface="Lexend"/>
                <a:ea typeface="Lexend"/>
                <a:cs typeface="Lexend"/>
                <a:sym typeface="Lexend"/>
              </a:rPr>
              <a:t>Recurrent foot ulceration – The rate of recurrent foot ulcer is high, as more than one-half of healed ulcers recur within five years</a:t>
            </a:r>
            <a:endParaRPr sz="1000">
              <a:solidFill>
                <a:schemeClr val="dk1"/>
              </a:solidFill>
              <a:latin typeface="Lexend"/>
              <a:ea typeface="Lexend"/>
              <a:cs typeface="Lexend"/>
              <a:sym typeface="Lexend"/>
            </a:endParaRPr>
          </a:p>
          <a:p>
            <a:pPr marL="457200" lvl="0" indent="-311150" algn="l" rtl="0">
              <a:lnSpc>
                <a:spcPct val="162500"/>
              </a:lnSpc>
              <a:spcBef>
                <a:spcPts val="0"/>
              </a:spcBef>
              <a:spcAft>
                <a:spcPts val="0"/>
              </a:spcAft>
              <a:buClr>
                <a:schemeClr val="dk1"/>
              </a:buClr>
              <a:buSzPts val="1300"/>
              <a:buFont typeface="Lexend"/>
              <a:buChar char="●"/>
            </a:pPr>
            <a:r>
              <a:rPr lang="en" sz="1300">
                <a:solidFill>
                  <a:schemeClr val="dk1"/>
                </a:solidFill>
                <a:latin typeface="Lexend"/>
                <a:ea typeface="Lexend"/>
                <a:cs typeface="Lexend"/>
                <a:sym typeface="Lexend"/>
              </a:rPr>
              <a:t>Mortality – Diabetic foot ulcers are a strong predictor of mortality and are associated with a five-year mortality of approximately 30 to 50 percent</a:t>
            </a:r>
            <a:endParaRPr sz="2100">
              <a:solidFill>
                <a:schemeClr val="dk1"/>
              </a:solidFill>
              <a:latin typeface="Lexend"/>
              <a:ea typeface="Lexend"/>
              <a:cs typeface="Lexend"/>
              <a:sym typeface="Lexend"/>
            </a:endParaRPr>
          </a:p>
        </p:txBody>
      </p:sp>
      <p:sp>
        <p:nvSpPr>
          <p:cNvPr id="489" name="Google Shape;489;p44"/>
          <p:cNvSpPr txBox="1"/>
          <p:nvPr/>
        </p:nvSpPr>
        <p:spPr>
          <a:xfrm>
            <a:off x="2963875" y="418475"/>
            <a:ext cx="3626100" cy="591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200" b="1">
                <a:solidFill>
                  <a:schemeClr val="dk1"/>
                </a:solidFill>
                <a:latin typeface="Lexend"/>
                <a:ea typeface="Lexend"/>
                <a:cs typeface="Lexend"/>
                <a:sym typeface="Lexend"/>
              </a:rPr>
              <a:t>Associated Risks</a:t>
            </a:r>
            <a:endParaRPr sz="2200" b="1">
              <a:solidFill>
                <a:schemeClr val="dk1"/>
              </a:solidFill>
              <a:latin typeface="Lexend"/>
              <a:ea typeface="Lexend"/>
              <a:cs typeface="Lexend"/>
              <a:sym typeface="Lexend"/>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493"/>
        <p:cNvGrpSpPr/>
        <p:nvPr/>
      </p:nvGrpSpPr>
      <p:grpSpPr>
        <a:xfrm>
          <a:off x="0" y="0"/>
          <a:ext cx="0" cy="0"/>
          <a:chOff x="0" y="0"/>
          <a:chExt cx="0" cy="0"/>
        </a:xfrm>
      </p:grpSpPr>
      <p:sp>
        <p:nvSpPr>
          <p:cNvPr id="494" name="Google Shape;494;p45"/>
          <p:cNvSpPr txBox="1"/>
          <p:nvPr/>
        </p:nvSpPr>
        <p:spPr>
          <a:xfrm>
            <a:off x="2683975" y="616600"/>
            <a:ext cx="3626100" cy="591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000" b="1">
                <a:solidFill>
                  <a:schemeClr val="dk1"/>
                </a:solidFill>
                <a:latin typeface="Lexend"/>
                <a:ea typeface="Lexend"/>
                <a:cs typeface="Lexend"/>
                <a:sym typeface="Lexend"/>
              </a:rPr>
              <a:t>Evidence and Guidelines</a:t>
            </a:r>
            <a:endParaRPr sz="2000" b="1">
              <a:solidFill>
                <a:schemeClr val="dk1"/>
              </a:solidFill>
              <a:latin typeface="Lexend"/>
              <a:ea typeface="Lexend"/>
              <a:cs typeface="Lexend"/>
              <a:sym typeface="Lexend"/>
            </a:endParaRPr>
          </a:p>
        </p:txBody>
      </p:sp>
      <p:sp>
        <p:nvSpPr>
          <p:cNvPr id="495" name="Google Shape;495;p45"/>
          <p:cNvSpPr txBox="1"/>
          <p:nvPr/>
        </p:nvSpPr>
        <p:spPr>
          <a:xfrm>
            <a:off x="630675" y="1401500"/>
            <a:ext cx="7932600" cy="3223500"/>
          </a:xfrm>
          <a:prstGeom prst="rect">
            <a:avLst/>
          </a:prstGeom>
          <a:noFill/>
          <a:ln>
            <a:noFill/>
          </a:ln>
        </p:spPr>
        <p:txBody>
          <a:bodyPr spcFirstLastPara="1" wrap="square" lIns="91425" tIns="91425" rIns="91425" bIns="91425" anchor="t" anchorCtr="0">
            <a:noAutofit/>
          </a:bodyPr>
          <a:lstStyle/>
          <a:p>
            <a:pPr marL="457200" lvl="0" indent="-317500" algn="l" rtl="0">
              <a:lnSpc>
                <a:spcPct val="115000"/>
              </a:lnSpc>
              <a:spcBef>
                <a:spcPts val="0"/>
              </a:spcBef>
              <a:spcAft>
                <a:spcPts val="0"/>
              </a:spcAft>
              <a:buSzPts val="1400"/>
              <a:buChar char="●"/>
            </a:pPr>
            <a:r>
              <a:rPr lang="en"/>
              <a:t>Foot care recommendations in the US generally follow American diabetes Association standards.</a:t>
            </a:r>
            <a:endParaRPr/>
          </a:p>
          <a:p>
            <a:pPr marL="457200" lvl="0" indent="-317500" algn="l" rtl="0">
              <a:lnSpc>
                <a:spcPct val="115000"/>
              </a:lnSpc>
              <a:spcBef>
                <a:spcPts val="0"/>
              </a:spcBef>
              <a:spcAft>
                <a:spcPts val="0"/>
              </a:spcAft>
              <a:buSzPts val="1400"/>
              <a:buChar char="●"/>
            </a:pPr>
            <a:r>
              <a:rPr lang="en"/>
              <a:t>They recommend that all persons with diabetes (1 and 2) should get a comprehensive foot exam at least once a year. </a:t>
            </a:r>
            <a:endParaRPr/>
          </a:p>
          <a:p>
            <a:pPr marL="457200" lvl="0" indent="-317500" algn="l" rtl="0">
              <a:lnSpc>
                <a:spcPct val="115000"/>
              </a:lnSpc>
              <a:spcBef>
                <a:spcPts val="0"/>
              </a:spcBef>
              <a:spcAft>
                <a:spcPts val="0"/>
              </a:spcAft>
              <a:buSzPts val="1400"/>
              <a:buChar char="●"/>
            </a:pPr>
            <a:r>
              <a:rPr lang="en"/>
              <a:t>The frequency of exams should increase for high risk persons(1-6 months): Those with prior foot ulcers or amputations, peripheral neuropathy, peripheral artery disease (PAD) and foot deformities. </a:t>
            </a:r>
            <a:endParaRPr/>
          </a:p>
          <a:p>
            <a:pPr marL="457200" lvl="0" indent="-317500" algn="l" rtl="0">
              <a:lnSpc>
                <a:spcPct val="115000"/>
              </a:lnSpc>
              <a:spcBef>
                <a:spcPts val="0"/>
              </a:spcBef>
              <a:spcAft>
                <a:spcPts val="0"/>
              </a:spcAft>
              <a:buSzPts val="1400"/>
              <a:buChar char="●"/>
            </a:pPr>
            <a:r>
              <a:rPr lang="en"/>
              <a:t>Early podiatry referral reduces ulceration and amputation risk. </a:t>
            </a:r>
            <a:endParaRPr/>
          </a:p>
          <a:p>
            <a:pPr marL="457200" lvl="0" indent="-317500" algn="l" rtl="0">
              <a:lnSpc>
                <a:spcPct val="115000"/>
              </a:lnSpc>
              <a:spcBef>
                <a:spcPts val="0"/>
              </a:spcBef>
              <a:spcAft>
                <a:spcPts val="0"/>
              </a:spcAft>
              <a:buSzPts val="1400"/>
              <a:buChar char="●"/>
            </a:pPr>
            <a:r>
              <a:rPr lang="en"/>
              <a:t>Per ADA a comprehensive foot exam needs to consist of skin infection, assessment of foot structure, neurological and vascular assessment.</a:t>
            </a:r>
            <a:endParaRPr/>
          </a:p>
          <a:p>
            <a:pPr marL="0" lvl="0" indent="0" algn="l" rtl="0">
              <a:spcBef>
                <a:spcPts val="900"/>
              </a:spcBef>
              <a:spcAft>
                <a:spcPts val="0"/>
              </a:spcAft>
              <a:buNone/>
            </a:pPr>
            <a:endParaRPr sz="1200">
              <a:solidFill>
                <a:schemeClr val="dk1"/>
              </a:solidFill>
              <a:latin typeface="Lexend"/>
              <a:ea typeface="Lexend"/>
              <a:cs typeface="Lexend"/>
              <a:sym typeface="Lexend"/>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499"/>
        <p:cNvGrpSpPr/>
        <p:nvPr/>
      </p:nvGrpSpPr>
      <p:grpSpPr>
        <a:xfrm>
          <a:off x="0" y="0"/>
          <a:ext cx="0" cy="0"/>
          <a:chOff x="0" y="0"/>
          <a:chExt cx="0" cy="0"/>
        </a:xfrm>
      </p:grpSpPr>
      <p:sp>
        <p:nvSpPr>
          <p:cNvPr id="500" name="Google Shape;500;p46"/>
          <p:cNvSpPr txBox="1"/>
          <p:nvPr/>
        </p:nvSpPr>
        <p:spPr>
          <a:xfrm>
            <a:off x="2797600" y="391250"/>
            <a:ext cx="3994200" cy="689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000" b="1">
                <a:solidFill>
                  <a:schemeClr val="dk1"/>
                </a:solidFill>
                <a:latin typeface="Lexend"/>
                <a:ea typeface="Lexend"/>
                <a:cs typeface="Lexend"/>
                <a:sym typeface="Lexend"/>
              </a:rPr>
              <a:t>Evidence and Guidelines </a:t>
            </a:r>
            <a:endParaRPr sz="1200">
              <a:solidFill>
                <a:schemeClr val="dk1"/>
              </a:solidFill>
              <a:latin typeface="Lexend"/>
              <a:ea typeface="Lexend"/>
              <a:cs typeface="Lexend"/>
              <a:sym typeface="Lexend"/>
            </a:endParaRPr>
          </a:p>
        </p:txBody>
      </p:sp>
      <p:sp>
        <p:nvSpPr>
          <p:cNvPr id="501" name="Google Shape;501;p46"/>
          <p:cNvSpPr txBox="1"/>
          <p:nvPr/>
        </p:nvSpPr>
        <p:spPr>
          <a:xfrm>
            <a:off x="429300" y="965550"/>
            <a:ext cx="7778400" cy="35172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200" b="1">
                <a:latin typeface="Lexend"/>
                <a:ea typeface="Lexend"/>
                <a:cs typeface="Lexend"/>
                <a:sym typeface="Lexend"/>
              </a:rPr>
              <a:t>Ang et al., 2017</a:t>
            </a:r>
            <a:endParaRPr sz="1200" b="1">
              <a:latin typeface="Lexend"/>
              <a:ea typeface="Lexend"/>
              <a:cs typeface="Lexend"/>
              <a:sym typeface="Lexend"/>
            </a:endParaRPr>
          </a:p>
          <a:p>
            <a:pPr marL="457200" lvl="0" indent="-304800" algn="l" rtl="0">
              <a:lnSpc>
                <a:spcPct val="115000"/>
              </a:lnSpc>
              <a:spcBef>
                <a:spcPts val="1100"/>
              </a:spcBef>
              <a:spcAft>
                <a:spcPts val="0"/>
              </a:spcAft>
              <a:buSzPts val="1200"/>
              <a:buFont typeface="Lexend"/>
              <a:buChar char="●"/>
            </a:pPr>
            <a:r>
              <a:rPr lang="en" sz="1200" b="1">
                <a:latin typeface="Lexend"/>
                <a:ea typeface="Lexend"/>
                <a:cs typeface="Lexend"/>
                <a:sym typeface="Lexend"/>
              </a:rPr>
              <a:t>“Effectiveness of Diabetes Foot Screening in Primary Care in Preventing Lower Extremity Amputations.”</a:t>
            </a:r>
            <a:endParaRPr sz="1200" b="1">
              <a:latin typeface="Lexend"/>
              <a:ea typeface="Lexend"/>
              <a:cs typeface="Lexend"/>
              <a:sym typeface="Lexend"/>
            </a:endParaRPr>
          </a:p>
          <a:p>
            <a:pPr marL="914400" lvl="1" indent="-304800" algn="l" rtl="0">
              <a:lnSpc>
                <a:spcPct val="115000"/>
              </a:lnSpc>
              <a:spcBef>
                <a:spcPts val="0"/>
              </a:spcBef>
              <a:spcAft>
                <a:spcPts val="0"/>
              </a:spcAft>
              <a:buSzPts val="1200"/>
              <a:buFont typeface="Lexend"/>
              <a:buChar char="○"/>
            </a:pPr>
            <a:r>
              <a:rPr lang="en" sz="1200" b="1">
                <a:latin typeface="Lexend"/>
                <a:ea typeface="Lexend"/>
                <a:cs typeface="Lexend"/>
                <a:sym typeface="Lexend"/>
              </a:rPr>
              <a:t>Design:</a:t>
            </a:r>
            <a:r>
              <a:rPr lang="en" sz="1200">
                <a:latin typeface="Lexend"/>
                <a:ea typeface="Lexend"/>
                <a:cs typeface="Lexend"/>
                <a:sym typeface="Lexend"/>
              </a:rPr>
              <a:t> Retrospective cohort study</a:t>
            </a:r>
            <a:br>
              <a:rPr lang="en" sz="1200">
                <a:latin typeface="Lexend"/>
                <a:ea typeface="Lexend"/>
                <a:cs typeface="Lexend"/>
                <a:sym typeface="Lexend"/>
              </a:rPr>
            </a:br>
            <a:r>
              <a:rPr lang="en" sz="1200" b="1">
                <a:latin typeface="Lexend"/>
                <a:ea typeface="Lexend"/>
                <a:cs typeface="Lexend"/>
                <a:sym typeface="Lexend"/>
              </a:rPr>
              <a:t>Population:</a:t>
            </a:r>
            <a:r>
              <a:rPr lang="en" sz="1200">
                <a:latin typeface="Lexend"/>
                <a:ea typeface="Lexend"/>
                <a:cs typeface="Lexend"/>
                <a:sym typeface="Lexend"/>
              </a:rPr>
              <a:t> 16,300 patients with diabetes in Singapore primary care (8,150 screened vs 8,150 controls)</a:t>
            </a:r>
            <a:endParaRPr sz="1200">
              <a:latin typeface="Lexend"/>
              <a:ea typeface="Lexend"/>
              <a:cs typeface="Lexend"/>
              <a:sym typeface="Lexend"/>
            </a:endParaRPr>
          </a:p>
          <a:p>
            <a:pPr marL="457200" lvl="0" indent="-304800" algn="l" rtl="0">
              <a:lnSpc>
                <a:spcPct val="115000"/>
              </a:lnSpc>
              <a:spcBef>
                <a:spcPts val="0"/>
              </a:spcBef>
              <a:spcAft>
                <a:spcPts val="0"/>
              </a:spcAft>
              <a:buSzPts val="1200"/>
              <a:buFont typeface="Lexend"/>
              <a:buChar char="●"/>
            </a:pPr>
            <a:r>
              <a:rPr lang="en" sz="1200" b="1">
                <a:latin typeface="Lexend"/>
                <a:ea typeface="Lexend"/>
                <a:cs typeface="Lexend"/>
                <a:sym typeface="Lexend"/>
              </a:rPr>
              <a:t>Findings</a:t>
            </a:r>
            <a:endParaRPr sz="1200" b="1">
              <a:latin typeface="Lexend"/>
              <a:ea typeface="Lexend"/>
              <a:cs typeface="Lexend"/>
              <a:sym typeface="Lexend"/>
            </a:endParaRPr>
          </a:p>
          <a:p>
            <a:pPr marL="914400" lvl="0" indent="-304800" algn="l" rtl="0">
              <a:lnSpc>
                <a:spcPct val="115000"/>
              </a:lnSpc>
              <a:spcBef>
                <a:spcPts val="0"/>
              </a:spcBef>
              <a:spcAft>
                <a:spcPts val="0"/>
              </a:spcAft>
              <a:buSzPts val="1200"/>
              <a:buFont typeface="Lexend"/>
              <a:buChar char="●"/>
            </a:pPr>
            <a:r>
              <a:rPr lang="en" sz="1200">
                <a:latin typeface="Lexend"/>
                <a:ea typeface="Lexend"/>
                <a:cs typeface="Lexend"/>
                <a:sym typeface="Lexend"/>
              </a:rPr>
              <a:t>Major amputations:</a:t>
            </a:r>
            <a:endParaRPr sz="1200">
              <a:latin typeface="Lexend"/>
              <a:ea typeface="Lexend"/>
              <a:cs typeface="Lexend"/>
              <a:sym typeface="Lexend"/>
            </a:endParaRPr>
          </a:p>
          <a:p>
            <a:pPr marL="1371600" lvl="1" indent="-304800" algn="l" rtl="0">
              <a:lnSpc>
                <a:spcPct val="115000"/>
              </a:lnSpc>
              <a:spcBef>
                <a:spcPts val="0"/>
              </a:spcBef>
              <a:spcAft>
                <a:spcPts val="0"/>
              </a:spcAft>
              <a:buSzPts val="1200"/>
              <a:buFont typeface="Lexend"/>
              <a:buChar char="○"/>
            </a:pPr>
            <a:r>
              <a:rPr lang="en" sz="1200" b="1">
                <a:latin typeface="Lexend"/>
                <a:ea typeface="Lexend"/>
                <a:cs typeface="Lexend"/>
                <a:sym typeface="Lexend"/>
              </a:rPr>
              <a:t>0.02% in screened patients vs 0.52% without screening</a:t>
            </a:r>
            <a:endParaRPr sz="1200" b="1">
              <a:latin typeface="Lexend"/>
              <a:ea typeface="Lexend"/>
              <a:cs typeface="Lexend"/>
              <a:sym typeface="Lexend"/>
            </a:endParaRPr>
          </a:p>
          <a:p>
            <a:pPr marL="914400" lvl="0" indent="-304800" algn="l" rtl="0">
              <a:lnSpc>
                <a:spcPct val="115000"/>
              </a:lnSpc>
              <a:spcBef>
                <a:spcPts val="0"/>
              </a:spcBef>
              <a:spcAft>
                <a:spcPts val="0"/>
              </a:spcAft>
              <a:buSzPts val="1200"/>
              <a:buFont typeface="Lexend"/>
              <a:buChar char="●"/>
            </a:pPr>
            <a:r>
              <a:rPr lang="en" sz="1200">
                <a:latin typeface="Lexend"/>
                <a:ea typeface="Lexend"/>
                <a:cs typeface="Lexend"/>
                <a:sym typeface="Lexend"/>
              </a:rPr>
              <a:t>Minor amputations:</a:t>
            </a:r>
            <a:endParaRPr sz="1200">
              <a:latin typeface="Lexend"/>
              <a:ea typeface="Lexend"/>
              <a:cs typeface="Lexend"/>
              <a:sym typeface="Lexend"/>
            </a:endParaRPr>
          </a:p>
          <a:p>
            <a:pPr marL="1371600" lvl="1" indent="-304800" algn="l" rtl="0">
              <a:lnSpc>
                <a:spcPct val="115000"/>
              </a:lnSpc>
              <a:spcBef>
                <a:spcPts val="0"/>
              </a:spcBef>
              <a:spcAft>
                <a:spcPts val="0"/>
              </a:spcAft>
              <a:buSzPts val="1200"/>
              <a:buFont typeface="Lexend"/>
              <a:buChar char="○"/>
            </a:pPr>
            <a:r>
              <a:rPr lang="en" sz="1200" b="1">
                <a:latin typeface="Lexend"/>
                <a:ea typeface="Lexend"/>
                <a:cs typeface="Lexend"/>
                <a:sym typeface="Lexend"/>
              </a:rPr>
              <a:t>0.18% vs 0.64%</a:t>
            </a:r>
            <a:endParaRPr sz="1200" b="1">
              <a:latin typeface="Lexend"/>
              <a:ea typeface="Lexend"/>
              <a:cs typeface="Lexend"/>
              <a:sym typeface="Lexend"/>
            </a:endParaRPr>
          </a:p>
          <a:p>
            <a:pPr marL="914400" lvl="0" indent="-304800" algn="l" rtl="0">
              <a:lnSpc>
                <a:spcPct val="115000"/>
              </a:lnSpc>
              <a:spcBef>
                <a:spcPts val="0"/>
              </a:spcBef>
              <a:spcAft>
                <a:spcPts val="0"/>
              </a:spcAft>
              <a:buSzPts val="1200"/>
              <a:buChar char="●"/>
            </a:pPr>
            <a:r>
              <a:rPr lang="en" sz="1200">
                <a:latin typeface="Lexend"/>
                <a:ea typeface="Lexend"/>
                <a:cs typeface="Lexend"/>
                <a:sym typeface="Lexend"/>
              </a:rPr>
              <a:t>Differences were </a:t>
            </a:r>
            <a:r>
              <a:rPr lang="en" sz="1200" b="1">
                <a:latin typeface="Lexend"/>
                <a:ea typeface="Lexend"/>
                <a:cs typeface="Lexend"/>
                <a:sym typeface="Lexend"/>
              </a:rPr>
              <a:t>statistically significant (p &lt; 0.001)</a:t>
            </a:r>
            <a:r>
              <a:rPr lang="en" sz="1200">
                <a:latin typeface="Lexend"/>
                <a:ea typeface="Lexend"/>
                <a:cs typeface="Lexend"/>
                <a:sym typeface="Lexend"/>
              </a:rPr>
              <a:t>.</a:t>
            </a:r>
            <a:endParaRPr sz="1200" b="1">
              <a:latin typeface="Lexend"/>
              <a:ea typeface="Lexend"/>
              <a:cs typeface="Lexend"/>
              <a:sym typeface="Lexend"/>
            </a:endParaRPr>
          </a:p>
          <a:p>
            <a:pPr marL="457200" lvl="0" indent="-304800" algn="l" rtl="0">
              <a:lnSpc>
                <a:spcPct val="115000"/>
              </a:lnSpc>
              <a:spcBef>
                <a:spcPts val="0"/>
              </a:spcBef>
              <a:spcAft>
                <a:spcPts val="0"/>
              </a:spcAft>
              <a:buSzPts val="1200"/>
              <a:buFont typeface="Lexend"/>
              <a:buChar char="●"/>
            </a:pPr>
            <a:r>
              <a:rPr lang="en" sz="1200" b="1">
                <a:latin typeface="Lexend"/>
                <a:ea typeface="Lexend"/>
                <a:cs typeface="Lexend"/>
                <a:sym typeface="Lexend"/>
              </a:rPr>
              <a:t>Conclusion:</a:t>
            </a:r>
            <a:endParaRPr sz="1200" b="1">
              <a:latin typeface="Lexend"/>
              <a:ea typeface="Lexend"/>
              <a:cs typeface="Lexend"/>
              <a:sym typeface="Lexend"/>
            </a:endParaRPr>
          </a:p>
          <a:p>
            <a:pPr marL="914400" lvl="1" indent="-304800" algn="l" rtl="0">
              <a:lnSpc>
                <a:spcPct val="115000"/>
              </a:lnSpc>
              <a:spcBef>
                <a:spcPts val="0"/>
              </a:spcBef>
              <a:spcAft>
                <a:spcPts val="0"/>
              </a:spcAft>
              <a:buSzPts val="1200"/>
              <a:buFont typeface="Lexend"/>
              <a:buChar char="○"/>
            </a:pPr>
            <a:r>
              <a:rPr lang="en" sz="1200">
                <a:latin typeface="Lexend"/>
                <a:ea typeface="Lexend"/>
                <a:cs typeface="Lexend"/>
                <a:sym typeface="Lexend"/>
              </a:rPr>
              <a:t>Foot screening in primary care was associated with </a:t>
            </a:r>
            <a:r>
              <a:rPr lang="en" sz="1200" b="1">
                <a:latin typeface="Lexend"/>
                <a:ea typeface="Lexend"/>
                <a:cs typeface="Lexend"/>
                <a:sym typeface="Lexend"/>
              </a:rPr>
              <a:t>substantially reduced lower-extremity amputations</a:t>
            </a:r>
            <a:r>
              <a:rPr lang="en" sz="1200">
                <a:latin typeface="Lexend"/>
                <a:ea typeface="Lexend"/>
                <a:cs typeface="Lexend"/>
                <a:sym typeface="Lexend"/>
              </a:rPr>
              <a:t>, supporting routine screening programs.</a:t>
            </a:r>
            <a:endParaRPr sz="1200">
              <a:latin typeface="Lexend"/>
              <a:ea typeface="Lexend"/>
              <a:cs typeface="Lexend"/>
              <a:sym typeface="Lexend"/>
            </a:endParaRPr>
          </a:p>
          <a:p>
            <a:pPr marL="0" lvl="0" indent="0" algn="l" rtl="0">
              <a:spcBef>
                <a:spcPts val="900"/>
              </a:spcBef>
              <a:spcAft>
                <a:spcPts val="0"/>
              </a:spcAft>
              <a:buNone/>
            </a:pPr>
            <a:endParaRPr sz="1200">
              <a:solidFill>
                <a:schemeClr val="dk1"/>
              </a:solidFill>
              <a:latin typeface="Lexend"/>
              <a:ea typeface="Lexend"/>
              <a:cs typeface="Lexend"/>
              <a:sym typeface="Lexend"/>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505"/>
        <p:cNvGrpSpPr/>
        <p:nvPr/>
      </p:nvGrpSpPr>
      <p:grpSpPr>
        <a:xfrm>
          <a:off x="0" y="0"/>
          <a:ext cx="0" cy="0"/>
          <a:chOff x="0" y="0"/>
          <a:chExt cx="0" cy="0"/>
        </a:xfrm>
      </p:grpSpPr>
      <p:sp>
        <p:nvSpPr>
          <p:cNvPr id="506" name="Google Shape;506;p47"/>
          <p:cNvSpPr txBox="1"/>
          <p:nvPr/>
        </p:nvSpPr>
        <p:spPr>
          <a:xfrm>
            <a:off x="2794200" y="552650"/>
            <a:ext cx="5774100" cy="742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000" b="1">
                <a:solidFill>
                  <a:schemeClr val="dk1"/>
                </a:solidFill>
                <a:latin typeface="Lexend"/>
                <a:ea typeface="Lexend"/>
                <a:cs typeface="Lexend"/>
                <a:sym typeface="Lexend"/>
              </a:rPr>
              <a:t>Evidence and Guidelines</a:t>
            </a:r>
            <a:endParaRPr sz="1200">
              <a:solidFill>
                <a:schemeClr val="dk1"/>
              </a:solidFill>
              <a:latin typeface="Lexend"/>
              <a:ea typeface="Lexend"/>
              <a:cs typeface="Lexend"/>
              <a:sym typeface="Lexend"/>
            </a:endParaRPr>
          </a:p>
        </p:txBody>
      </p:sp>
      <p:sp>
        <p:nvSpPr>
          <p:cNvPr id="507" name="Google Shape;507;p47"/>
          <p:cNvSpPr txBox="1"/>
          <p:nvPr/>
        </p:nvSpPr>
        <p:spPr>
          <a:xfrm>
            <a:off x="470000" y="1154350"/>
            <a:ext cx="8030700" cy="3229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300" b="1">
                <a:latin typeface="Lexend"/>
                <a:ea typeface="Lexend"/>
                <a:cs typeface="Lexend"/>
                <a:sym typeface="Lexend"/>
              </a:rPr>
              <a:t>Allen et al., 2023</a:t>
            </a:r>
            <a:endParaRPr sz="1300" b="1">
              <a:latin typeface="Lexend"/>
              <a:ea typeface="Lexend"/>
              <a:cs typeface="Lexend"/>
              <a:sym typeface="Lexend"/>
            </a:endParaRPr>
          </a:p>
          <a:p>
            <a:pPr marL="457200" lvl="0" indent="-311150" algn="l" rtl="0">
              <a:lnSpc>
                <a:spcPct val="115000"/>
              </a:lnSpc>
              <a:spcBef>
                <a:spcPts val="1100"/>
              </a:spcBef>
              <a:spcAft>
                <a:spcPts val="0"/>
              </a:spcAft>
              <a:buSzPts val="1300"/>
              <a:buFont typeface="Lexend"/>
              <a:buChar char="●"/>
            </a:pPr>
            <a:r>
              <a:rPr lang="en" sz="1300" b="1">
                <a:latin typeface="Lexend"/>
                <a:ea typeface="Lexend"/>
                <a:cs typeface="Lexend"/>
                <a:sym typeface="Lexend"/>
              </a:rPr>
              <a:t>“Annual Foot Exams are Associated with Reduced Incident Amputation among Older Veterans with Diabetes.</a:t>
            </a:r>
            <a:endParaRPr sz="1300" b="1">
              <a:latin typeface="Lexend"/>
              <a:ea typeface="Lexend"/>
              <a:cs typeface="Lexend"/>
              <a:sym typeface="Lexend"/>
            </a:endParaRPr>
          </a:p>
          <a:p>
            <a:pPr marL="914400" lvl="1" indent="-311150" algn="l" rtl="0">
              <a:lnSpc>
                <a:spcPct val="115000"/>
              </a:lnSpc>
              <a:spcBef>
                <a:spcPts val="0"/>
              </a:spcBef>
              <a:spcAft>
                <a:spcPts val="0"/>
              </a:spcAft>
              <a:buSzPts val="1300"/>
              <a:buFont typeface="Lexend"/>
              <a:buChar char="○"/>
            </a:pPr>
            <a:r>
              <a:rPr lang="en" sz="1300" b="1">
                <a:latin typeface="Lexend"/>
                <a:ea typeface="Lexend"/>
                <a:cs typeface="Lexend"/>
                <a:sym typeface="Lexend"/>
              </a:rPr>
              <a:t>Design:</a:t>
            </a:r>
            <a:r>
              <a:rPr lang="en" sz="1300">
                <a:latin typeface="Lexend"/>
                <a:ea typeface="Lexend"/>
                <a:cs typeface="Lexend"/>
                <a:sym typeface="Lexend"/>
              </a:rPr>
              <a:t> Retrospective cohort using U.S. Veterans Affairs registry</a:t>
            </a:r>
            <a:br>
              <a:rPr lang="en" sz="1300">
                <a:latin typeface="Lexend"/>
                <a:ea typeface="Lexend"/>
                <a:cs typeface="Lexend"/>
                <a:sym typeface="Lexend"/>
              </a:rPr>
            </a:br>
            <a:r>
              <a:rPr lang="en" sz="1300" b="1">
                <a:latin typeface="Lexend"/>
                <a:ea typeface="Lexend"/>
                <a:cs typeface="Lexend"/>
                <a:sym typeface="Lexend"/>
              </a:rPr>
              <a:t>Population:</a:t>
            </a:r>
            <a:r>
              <a:rPr lang="en" sz="1300">
                <a:latin typeface="Lexend"/>
                <a:ea typeface="Lexend"/>
                <a:cs typeface="Lexend"/>
                <a:sym typeface="Lexend"/>
              </a:rPr>
              <a:t> 71,018 veterans aged ≥65 with diabetes</a:t>
            </a:r>
            <a:endParaRPr sz="1300">
              <a:latin typeface="Lexend"/>
              <a:ea typeface="Lexend"/>
              <a:cs typeface="Lexend"/>
              <a:sym typeface="Lexend"/>
            </a:endParaRPr>
          </a:p>
          <a:p>
            <a:pPr marL="457200" lvl="0" indent="-311150" algn="l" rtl="0">
              <a:lnSpc>
                <a:spcPct val="115000"/>
              </a:lnSpc>
              <a:spcBef>
                <a:spcPts val="0"/>
              </a:spcBef>
              <a:spcAft>
                <a:spcPts val="0"/>
              </a:spcAft>
              <a:buSzPts val="1300"/>
              <a:buFont typeface="Lexend"/>
              <a:buChar char="●"/>
            </a:pPr>
            <a:r>
              <a:rPr lang="en" sz="1300" b="1">
                <a:latin typeface="Lexend"/>
                <a:ea typeface="Lexend"/>
                <a:cs typeface="Lexend"/>
                <a:sym typeface="Lexend"/>
              </a:rPr>
              <a:t>Findings</a:t>
            </a:r>
            <a:endParaRPr sz="1300" b="1">
              <a:latin typeface="Lexend"/>
              <a:ea typeface="Lexend"/>
              <a:cs typeface="Lexend"/>
              <a:sym typeface="Lexend"/>
            </a:endParaRPr>
          </a:p>
          <a:p>
            <a:pPr marL="914400" lvl="0" indent="-311150" algn="l" rtl="0">
              <a:lnSpc>
                <a:spcPct val="115000"/>
              </a:lnSpc>
              <a:spcBef>
                <a:spcPts val="0"/>
              </a:spcBef>
              <a:spcAft>
                <a:spcPts val="0"/>
              </a:spcAft>
              <a:buSzPts val="1300"/>
              <a:buChar char="●"/>
            </a:pPr>
            <a:r>
              <a:rPr lang="en" sz="1300">
                <a:latin typeface="Lexend"/>
                <a:ea typeface="Lexend"/>
                <a:cs typeface="Lexend"/>
                <a:sym typeface="Lexend"/>
              </a:rPr>
              <a:t>Annual foot exams were associated with </a:t>
            </a:r>
            <a:r>
              <a:rPr lang="en" sz="1300" b="1">
                <a:latin typeface="Lexend"/>
                <a:ea typeface="Lexend"/>
                <a:cs typeface="Lexend"/>
                <a:sym typeface="Lexend"/>
              </a:rPr>
              <a:t>reduced risk of incident amputation</a:t>
            </a:r>
            <a:r>
              <a:rPr lang="en" sz="1300">
                <a:latin typeface="Lexend"/>
                <a:ea typeface="Lexend"/>
                <a:cs typeface="Lexend"/>
                <a:sym typeface="Lexend"/>
              </a:rPr>
              <a:t>.</a:t>
            </a:r>
            <a:endParaRPr sz="1300">
              <a:latin typeface="Lexend"/>
              <a:ea typeface="Lexend"/>
              <a:cs typeface="Lexend"/>
              <a:sym typeface="Lexend"/>
            </a:endParaRPr>
          </a:p>
          <a:p>
            <a:pPr marL="914400" lvl="0" indent="-311150" algn="l" rtl="0">
              <a:lnSpc>
                <a:spcPct val="115000"/>
              </a:lnSpc>
              <a:spcBef>
                <a:spcPts val="0"/>
              </a:spcBef>
              <a:spcAft>
                <a:spcPts val="0"/>
              </a:spcAft>
              <a:buSzPts val="1300"/>
              <a:buChar char="●"/>
            </a:pPr>
            <a:r>
              <a:rPr lang="en" sz="1300">
                <a:latin typeface="Lexend"/>
                <a:ea typeface="Lexend"/>
                <a:cs typeface="Lexend"/>
                <a:sym typeface="Lexend"/>
              </a:rPr>
              <a:t>Adjusted odds ratio for amputation: </a:t>
            </a:r>
            <a:r>
              <a:rPr lang="en" sz="1300" b="1">
                <a:latin typeface="Lexend"/>
                <a:ea typeface="Lexend"/>
                <a:cs typeface="Lexend"/>
                <a:sym typeface="Lexend"/>
              </a:rPr>
              <a:t>0.85</a:t>
            </a:r>
            <a:r>
              <a:rPr lang="en" sz="1300">
                <a:latin typeface="Lexend"/>
                <a:ea typeface="Lexend"/>
                <a:cs typeface="Lexend"/>
                <a:sym typeface="Lexend"/>
              </a:rPr>
              <a:t> (≈15% lower odds).</a:t>
            </a:r>
            <a:endParaRPr sz="1300" b="1">
              <a:latin typeface="Lexend"/>
              <a:ea typeface="Lexend"/>
              <a:cs typeface="Lexend"/>
              <a:sym typeface="Lexend"/>
            </a:endParaRPr>
          </a:p>
          <a:p>
            <a:pPr marL="457200" lvl="0" indent="-311150" algn="l" rtl="0">
              <a:lnSpc>
                <a:spcPct val="115000"/>
              </a:lnSpc>
              <a:spcBef>
                <a:spcPts val="0"/>
              </a:spcBef>
              <a:spcAft>
                <a:spcPts val="0"/>
              </a:spcAft>
              <a:buSzPts val="1300"/>
              <a:buFont typeface="Lexend"/>
              <a:buChar char="●"/>
            </a:pPr>
            <a:r>
              <a:rPr lang="en" sz="1300" b="1">
                <a:latin typeface="Lexend"/>
                <a:ea typeface="Lexend"/>
                <a:cs typeface="Lexend"/>
                <a:sym typeface="Lexend"/>
              </a:rPr>
              <a:t>Conclusion:</a:t>
            </a:r>
            <a:endParaRPr sz="1300" b="1">
              <a:latin typeface="Lexend"/>
              <a:ea typeface="Lexend"/>
              <a:cs typeface="Lexend"/>
              <a:sym typeface="Lexend"/>
            </a:endParaRPr>
          </a:p>
          <a:p>
            <a:pPr marL="914400" lvl="1" indent="-311150" algn="l" rtl="0">
              <a:lnSpc>
                <a:spcPct val="115000"/>
              </a:lnSpc>
              <a:spcBef>
                <a:spcPts val="0"/>
              </a:spcBef>
              <a:spcAft>
                <a:spcPts val="0"/>
              </a:spcAft>
              <a:buSzPts val="1300"/>
              <a:buFont typeface="Lexend"/>
              <a:buChar char="○"/>
            </a:pPr>
            <a:r>
              <a:rPr lang="en" sz="1300">
                <a:latin typeface="Lexend"/>
                <a:ea typeface="Lexend"/>
                <a:cs typeface="Lexend"/>
                <a:sym typeface="Lexend"/>
              </a:rPr>
              <a:t>Consistent yearly foot exams are associated with </a:t>
            </a:r>
            <a:r>
              <a:rPr lang="en" sz="1300" b="1">
                <a:latin typeface="Lexend"/>
                <a:ea typeface="Lexend"/>
                <a:cs typeface="Lexend"/>
                <a:sym typeface="Lexend"/>
              </a:rPr>
              <a:t>lower amputation rates in older diabetic patients</a:t>
            </a:r>
            <a:endParaRPr sz="1300">
              <a:solidFill>
                <a:schemeClr val="dk1"/>
              </a:solidFill>
              <a:latin typeface="Lexend"/>
              <a:ea typeface="Lexend"/>
              <a:cs typeface="Lexend"/>
              <a:sym typeface="Lexend"/>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511"/>
        <p:cNvGrpSpPr/>
        <p:nvPr/>
      </p:nvGrpSpPr>
      <p:grpSpPr>
        <a:xfrm>
          <a:off x="0" y="0"/>
          <a:ext cx="0" cy="0"/>
          <a:chOff x="0" y="0"/>
          <a:chExt cx="0" cy="0"/>
        </a:xfrm>
      </p:grpSpPr>
      <p:sp>
        <p:nvSpPr>
          <p:cNvPr id="512" name="Google Shape;512;p48"/>
          <p:cNvSpPr/>
          <p:nvPr/>
        </p:nvSpPr>
        <p:spPr>
          <a:xfrm>
            <a:off x="240525" y="155525"/>
            <a:ext cx="8681100" cy="732900"/>
          </a:xfrm>
          <a:prstGeom prst="rect">
            <a:avLst/>
          </a:prstGeom>
          <a:solidFill>
            <a:srgbClr val="FF99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exend"/>
              <a:ea typeface="Lexend"/>
              <a:cs typeface="Lexend"/>
              <a:sym typeface="Lexend"/>
            </a:endParaRPr>
          </a:p>
        </p:txBody>
      </p:sp>
      <p:sp>
        <p:nvSpPr>
          <p:cNvPr id="513" name="Google Shape;513;p48"/>
          <p:cNvSpPr txBox="1">
            <a:spLocks noGrp="1"/>
          </p:cNvSpPr>
          <p:nvPr>
            <p:ph type="title" idx="4294967295"/>
          </p:nvPr>
        </p:nvSpPr>
        <p:spPr>
          <a:xfrm>
            <a:off x="411300" y="188525"/>
            <a:ext cx="8321400" cy="6669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 b="1">
                <a:latin typeface="Arial"/>
                <a:ea typeface="Arial"/>
                <a:cs typeface="Arial"/>
                <a:sym typeface="Arial"/>
              </a:rPr>
              <a:t>Components of the Diabetic Foot Exam </a:t>
            </a:r>
            <a:endParaRPr b="1">
              <a:latin typeface="Arial"/>
              <a:ea typeface="Arial"/>
              <a:cs typeface="Arial"/>
              <a:sym typeface="Arial"/>
            </a:endParaRPr>
          </a:p>
        </p:txBody>
      </p:sp>
      <p:pic>
        <p:nvPicPr>
          <p:cNvPr id="514" name="Google Shape;514;p48"/>
          <p:cNvPicPr preferRelativeResize="0"/>
          <p:nvPr/>
        </p:nvPicPr>
        <p:blipFill>
          <a:blip r:embed="rId3">
            <a:alphaModFix/>
          </a:blip>
          <a:stretch>
            <a:fillRect/>
          </a:stretch>
        </p:blipFill>
        <p:spPr>
          <a:xfrm>
            <a:off x="6119800" y="2922600"/>
            <a:ext cx="2909900" cy="2106650"/>
          </a:xfrm>
          <a:prstGeom prst="rect">
            <a:avLst/>
          </a:prstGeom>
          <a:noFill/>
          <a:ln>
            <a:noFill/>
          </a:ln>
        </p:spPr>
      </p:pic>
      <p:pic>
        <p:nvPicPr>
          <p:cNvPr id="515" name="Google Shape;515;p48"/>
          <p:cNvPicPr preferRelativeResize="0"/>
          <p:nvPr/>
        </p:nvPicPr>
        <p:blipFill>
          <a:blip r:embed="rId4">
            <a:alphaModFix/>
          </a:blip>
          <a:stretch>
            <a:fillRect/>
          </a:stretch>
        </p:blipFill>
        <p:spPr>
          <a:xfrm>
            <a:off x="114300" y="2922600"/>
            <a:ext cx="2741400" cy="2106650"/>
          </a:xfrm>
          <a:prstGeom prst="rect">
            <a:avLst/>
          </a:prstGeom>
          <a:noFill/>
          <a:ln>
            <a:noFill/>
          </a:ln>
        </p:spPr>
      </p:pic>
      <p:sp>
        <p:nvSpPr>
          <p:cNvPr id="516" name="Google Shape;516;p48"/>
          <p:cNvSpPr/>
          <p:nvPr/>
        </p:nvSpPr>
        <p:spPr>
          <a:xfrm>
            <a:off x="273100" y="1175550"/>
            <a:ext cx="2875500" cy="1625400"/>
          </a:xfrm>
          <a:prstGeom prst="flowChartAlternateProcess">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exend"/>
              <a:ea typeface="Lexend"/>
              <a:cs typeface="Lexend"/>
              <a:sym typeface="Lexend"/>
            </a:endParaRPr>
          </a:p>
        </p:txBody>
      </p:sp>
      <p:sp>
        <p:nvSpPr>
          <p:cNvPr id="517" name="Google Shape;517;p48"/>
          <p:cNvSpPr/>
          <p:nvPr/>
        </p:nvSpPr>
        <p:spPr>
          <a:xfrm>
            <a:off x="3134250" y="1175550"/>
            <a:ext cx="2875500" cy="1625400"/>
          </a:xfrm>
          <a:prstGeom prst="flowChartAlternateProcess">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exend"/>
              <a:ea typeface="Lexend"/>
              <a:cs typeface="Lexend"/>
              <a:sym typeface="Lexend"/>
            </a:endParaRPr>
          </a:p>
        </p:txBody>
      </p:sp>
      <p:sp>
        <p:nvSpPr>
          <p:cNvPr id="518" name="Google Shape;518;p48"/>
          <p:cNvSpPr/>
          <p:nvPr/>
        </p:nvSpPr>
        <p:spPr>
          <a:xfrm>
            <a:off x="6011900" y="1175550"/>
            <a:ext cx="2875500" cy="1625400"/>
          </a:xfrm>
          <a:prstGeom prst="flowChartAlternateProcess">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exend"/>
              <a:ea typeface="Lexend"/>
              <a:cs typeface="Lexend"/>
              <a:sym typeface="Lexend"/>
            </a:endParaRPr>
          </a:p>
        </p:txBody>
      </p:sp>
      <p:sp>
        <p:nvSpPr>
          <p:cNvPr id="519" name="Google Shape;519;p48"/>
          <p:cNvSpPr txBox="1"/>
          <p:nvPr/>
        </p:nvSpPr>
        <p:spPr>
          <a:xfrm>
            <a:off x="425000" y="1553763"/>
            <a:ext cx="2539200" cy="1266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400">
                <a:solidFill>
                  <a:schemeClr val="dk1"/>
                </a:solidFill>
                <a:latin typeface="Lexend"/>
                <a:ea typeface="Lexend"/>
                <a:cs typeface="Lexend"/>
                <a:sym typeface="Lexend"/>
              </a:rPr>
              <a:t>History </a:t>
            </a:r>
            <a:endParaRPr sz="2400">
              <a:solidFill>
                <a:schemeClr val="dk1"/>
              </a:solidFill>
              <a:latin typeface="Lexend"/>
              <a:ea typeface="Lexend"/>
              <a:cs typeface="Lexend"/>
              <a:sym typeface="Lexend"/>
            </a:endParaRPr>
          </a:p>
        </p:txBody>
      </p:sp>
      <p:sp>
        <p:nvSpPr>
          <p:cNvPr id="520" name="Google Shape;520;p48"/>
          <p:cNvSpPr txBox="1"/>
          <p:nvPr/>
        </p:nvSpPr>
        <p:spPr>
          <a:xfrm>
            <a:off x="3310650" y="1355250"/>
            <a:ext cx="2539200" cy="1266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400">
                <a:solidFill>
                  <a:schemeClr val="dk1"/>
                </a:solidFill>
                <a:latin typeface="Lexend"/>
                <a:ea typeface="Lexend"/>
                <a:cs typeface="Lexend"/>
                <a:sym typeface="Lexend"/>
              </a:rPr>
              <a:t>Neurologic assessment </a:t>
            </a:r>
            <a:endParaRPr sz="2400">
              <a:solidFill>
                <a:schemeClr val="dk1"/>
              </a:solidFill>
              <a:latin typeface="Lexend"/>
              <a:ea typeface="Lexend"/>
              <a:cs typeface="Lexend"/>
              <a:sym typeface="Lexend"/>
            </a:endParaRPr>
          </a:p>
        </p:txBody>
      </p:sp>
      <p:sp>
        <p:nvSpPr>
          <p:cNvPr id="521" name="Google Shape;521;p48"/>
          <p:cNvSpPr txBox="1"/>
          <p:nvPr/>
        </p:nvSpPr>
        <p:spPr>
          <a:xfrm>
            <a:off x="6179800" y="1355250"/>
            <a:ext cx="2539200" cy="1266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400">
                <a:solidFill>
                  <a:schemeClr val="dk1"/>
                </a:solidFill>
                <a:latin typeface="Lexend"/>
                <a:ea typeface="Lexend"/>
                <a:cs typeface="Lexend"/>
                <a:sym typeface="Lexend"/>
              </a:rPr>
              <a:t>Vascular assessment </a:t>
            </a:r>
            <a:endParaRPr sz="2400">
              <a:solidFill>
                <a:schemeClr val="dk1"/>
              </a:solidFill>
              <a:latin typeface="Lexend"/>
              <a:ea typeface="Lexend"/>
              <a:cs typeface="Lexend"/>
              <a:sym typeface="Lexend"/>
            </a:endParaRPr>
          </a:p>
        </p:txBody>
      </p:sp>
      <p:sp>
        <p:nvSpPr>
          <p:cNvPr id="522" name="Google Shape;522;p48"/>
          <p:cNvSpPr/>
          <p:nvPr/>
        </p:nvSpPr>
        <p:spPr>
          <a:xfrm>
            <a:off x="3134250" y="2989125"/>
            <a:ext cx="2875500" cy="1625400"/>
          </a:xfrm>
          <a:prstGeom prst="flowChartAlternateProcess">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exend"/>
              <a:ea typeface="Lexend"/>
              <a:cs typeface="Lexend"/>
              <a:sym typeface="Lexend"/>
            </a:endParaRPr>
          </a:p>
        </p:txBody>
      </p:sp>
      <p:sp>
        <p:nvSpPr>
          <p:cNvPr id="523" name="Google Shape;523;p48"/>
          <p:cNvSpPr txBox="1"/>
          <p:nvPr/>
        </p:nvSpPr>
        <p:spPr>
          <a:xfrm>
            <a:off x="3302400" y="3387000"/>
            <a:ext cx="2539200" cy="1266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400">
                <a:solidFill>
                  <a:schemeClr val="dk1"/>
                </a:solidFill>
                <a:latin typeface="Lexend"/>
                <a:ea typeface="Lexend"/>
                <a:cs typeface="Lexend"/>
                <a:sym typeface="Lexend"/>
              </a:rPr>
              <a:t>Counseling </a:t>
            </a:r>
            <a:endParaRPr sz="2400">
              <a:solidFill>
                <a:schemeClr val="dk1"/>
              </a:solidFill>
              <a:latin typeface="Lexend"/>
              <a:ea typeface="Lexend"/>
              <a:cs typeface="Lexend"/>
              <a:sym typeface="Lexend"/>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27"/>
        <p:cNvGrpSpPr/>
        <p:nvPr/>
      </p:nvGrpSpPr>
      <p:grpSpPr>
        <a:xfrm>
          <a:off x="0" y="0"/>
          <a:ext cx="0" cy="0"/>
          <a:chOff x="0" y="0"/>
          <a:chExt cx="0" cy="0"/>
        </a:xfrm>
      </p:grpSpPr>
      <p:sp>
        <p:nvSpPr>
          <p:cNvPr id="528" name="Google Shape;528;p49"/>
          <p:cNvSpPr txBox="1">
            <a:spLocks noGrp="1"/>
          </p:cNvSpPr>
          <p:nvPr>
            <p:ph type="title"/>
          </p:nvPr>
        </p:nvSpPr>
        <p:spPr>
          <a:xfrm>
            <a:off x="292610" y="321775"/>
            <a:ext cx="5562300" cy="675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700"/>
              <a:t>History for Diabetic foot exams </a:t>
            </a:r>
            <a:endParaRPr sz="2700"/>
          </a:p>
        </p:txBody>
      </p:sp>
      <p:sp>
        <p:nvSpPr>
          <p:cNvPr id="529" name="Google Shape;529;p49"/>
          <p:cNvSpPr txBox="1">
            <a:spLocks noGrp="1"/>
          </p:cNvSpPr>
          <p:nvPr>
            <p:ph type="sldNum" idx="12"/>
          </p:nvPr>
        </p:nvSpPr>
        <p:spPr>
          <a:xfrm>
            <a:off x="8333701" y="298859"/>
            <a:ext cx="489000" cy="5025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
              <a:t>9</a:t>
            </a:fld>
            <a:endParaRPr/>
          </a:p>
        </p:txBody>
      </p:sp>
      <p:sp>
        <p:nvSpPr>
          <p:cNvPr id="530" name="Google Shape;530;p49"/>
          <p:cNvSpPr/>
          <p:nvPr/>
        </p:nvSpPr>
        <p:spPr>
          <a:xfrm>
            <a:off x="430300" y="997075"/>
            <a:ext cx="8151600" cy="40584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exend"/>
              <a:ea typeface="Lexend"/>
              <a:cs typeface="Lexend"/>
              <a:sym typeface="Lexend"/>
            </a:endParaRPr>
          </a:p>
        </p:txBody>
      </p:sp>
      <p:graphicFrame>
        <p:nvGraphicFramePr>
          <p:cNvPr id="531" name="Google Shape;531;p49"/>
          <p:cNvGraphicFramePr/>
          <p:nvPr/>
        </p:nvGraphicFramePr>
        <p:xfrm>
          <a:off x="731400" y="1173250"/>
          <a:ext cx="7549400" cy="3706065"/>
        </p:xfrm>
        <a:graphic>
          <a:graphicData uri="http://schemas.openxmlformats.org/drawingml/2006/table">
            <a:tbl>
              <a:tblPr>
                <a:noFill/>
                <a:tableStyleId>{24553B45-59AA-4F15-A4AD-228A3FBBFB6C}</a:tableStyleId>
              </a:tblPr>
              <a:tblGrid>
                <a:gridCol w="3774700">
                  <a:extLst>
                    <a:ext uri="{9D8B030D-6E8A-4147-A177-3AD203B41FA5}">
                      <a16:colId xmlns:a16="http://schemas.microsoft.com/office/drawing/2014/main" val="20000"/>
                    </a:ext>
                  </a:extLst>
                </a:gridCol>
                <a:gridCol w="3774700">
                  <a:extLst>
                    <a:ext uri="{9D8B030D-6E8A-4147-A177-3AD203B41FA5}">
                      <a16:colId xmlns:a16="http://schemas.microsoft.com/office/drawing/2014/main" val="20001"/>
                    </a:ext>
                  </a:extLst>
                </a:gridCol>
              </a:tblGrid>
              <a:tr h="506150">
                <a:tc>
                  <a:txBody>
                    <a:bodyPr/>
                    <a:lstStyle/>
                    <a:p>
                      <a:pPr marL="0" lvl="0" indent="0" algn="l" rtl="0">
                        <a:spcBef>
                          <a:spcPts val="0"/>
                        </a:spcBef>
                        <a:spcAft>
                          <a:spcPts val="0"/>
                        </a:spcAft>
                        <a:buNone/>
                      </a:pPr>
                      <a:r>
                        <a:rPr lang="en" sz="1200" b="1">
                          <a:latin typeface="Lexend"/>
                          <a:ea typeface="Lexend"/>
                          <a:cs typeface="Lexend"/>
                          <a:sym typeface="Lexend"/>
                        </a:rPr>
                        <a:t>Diabetes History</a:t>
                      </a:r>
                      <a:endParaRPr sz="1200" b="1">
                        <a:latin typeface="Lexend"/>
                        <a:ea typeface="Lexend"/>
                        <a:cs typeface="Lexend"/>
                        <a:sym typeface="Lexend"/>
                      </a:endParaRPr>
                    </a:p>
                  </a:txBody>
                  <a:tcPr marL="91425" marR="91425" marT="91425" marB="91425"/>
                </a:tc>
                <a:tc>
                  <a:txBody>
                    <a:bodyPr/>
                    <a:lstStyle/>
                    <a:p>
                      <a:pPr marL="0" lvl="0" indent="0" algn="l" rtl="0">
                        <a:spcBef>
                          <a:spcPts val="0"/>
                        </a:spcBef>
                        <a:spcAft>
                          <a:spcPts val="0"/>
                        </a:spcAft>
                        <a:buNone/>
                      </a:pPr>
                      <a:r>
                        <a:rPr lang="en" sz="1100">
                          <a:latin typeface="Lexend"/>
                          <a:ea typeface="Lexend"/>
                          <a:cs typeface="Lexend"/>
                          <a:sym typeface="Lexend"/>
                        </a:rPr>
                        <a:t>Duration of diabetes, current management, glycemic control</a:t>
                      </a:r>
                      <a:endParaRPr sz="1100">
                        <a:latin typeface="Lexend"/>
                        <a:ea typeface="Lexend"/>
                        <a:cs typeface="Lexend"/>
                        <a:sym typeface="Lexend"/>
                      </a:endParaRPr>
                    </a:p>
                  </a:txBody>
                  <a:tcPr marL="91425" marR="91425" marT="91425" marB="91425"/>
                </a:tc>
                <a:extLst>
                  <a:ext uri="{0D108BD9-81ED-4DB2-BD59-A6C34878D82A}">
                    <a16:rowId xmlns:a16="http://schemas.microsoft.com/office/drawing/2014/main" val="10000"/>
                  </a:ext>
                </a:extLst>
              </a:tr>
              <a:tr h="506150">
                <a:tc>
                  <a:txBody>
                    <a:bodyPr/>
                    <a:lstStyle/>
                    <a:p>
                      <a:pPr marL="0" lvl="0" indent="0" algn="l" rtl="0">
                        <a:spcBef>
                          <a:spcPts val="0"/>
                        </a:spcBef>
                        <a:spcAft>
                          <a:spcPts val="0"/>
                        </a:spcAft>
                        <a:buNone/>
                      </a:pPr>
                      <a:r>
                        <a:rPr lang="en" sz="1200" b="1">
                          <a:latin typeface="Lexend"/>
                          <a:ea typeface="Lexend"/>
                          <a:cs typeface="Lexend"/>
                          <a:sym typeface="Lexend"/>
                        </a:rPr>
                        <a:t>Foot Complications</a:t>
                      </a:r>
                      <a:endParaRPr sz="1200" b="1">
                        <a:latin typeface="Lexend"/>
                        <a:ea typeface="Lexend"/>
                        <a:cs typeface="Lexend"/>
                        <a:sym typeface="Lexend"/>
                      </a:endParaRPr>
                    </a:p>
                  </a:txBody>
                  <a:tcPr marL="91425" marR="91425" marT="91425" marB="91425"/>
                </a:tc>
                <a:tc>
                  <a:txBody>
                    <a:bodyPr/>
                    <a:lstStyle/>
                    <a:p>
                      <a:pPr marL="0" lvl="0" indent="0" algn="l" rtl="0">
                        <a:spcBef>
                          <a:spcPts val="0"/>
                        </a:spcBef>
                        <a:spcAft>
                          <a:spcPts val="0"/>
                        </a:spcAft>
                        <a:buNone/>
                      </a:pPr>
                      <a:r>
                        <a:rPr lang="en" sz="1100">
                          <a:latin typeface="Lexend"/>
                          <a:ea typeface="Lexend"/>
                          <a:cs typeface="Lexend"/>
                          <a:sym typeface="Lexend"/>
                        </a:rPr>
                        <a:t>History of ulcers, amputations, Charcot foot, foot surgeries</a:t>
                      </a:r>
                      <a:endParaRPr sz="1100">
                        <a:latin typeface="Lexend"/>
                        <a:ea typeface="Lexend"/>
                        <a:cs typeface="Lexend"/>
                        <a:sym typeface="Lexend"/>
                      </a:endParaRPr>
                    </a:p>
                  </a:txBody>
                  <a:tcPr marL="91425" marR="91425" marT="91425" marB="91425"/>
                </a:tc>
                <a:extLst>
                  <a:ext uri="{0D108BD9-81ED-4DB2-BD59-A6C34878D82A}">
                    <a16:rowId xmlns:a16="http://schemas.microsoft.com/office/drawing/2014/main" val="10001"/>
                  </a:ext>
                </a:extLst>
              </a:tr>
              <a:tr h="506150">
                <a:tc>
                  <a:txBody>
                    <a:bodyPr/>
                    <a:lstStyle/>
                    <a:p>
                      <a:pPr marL="0" lvl="0" indent="0" algn="l" rtl="0">
                        <a:spcBef>
                          <a:spcPts val="0"/>
                        </a:spcBef>
                        <a:spcAft>
                          <a:spcPts val="0"/>
                        </a:spcAft>
                        <a:buNone/>
                      </a:pPr>
                      <a:r>
                        <a:rPr lang="en" sz="1200" b="1">
                          <a:latin typeface="Lexend"/>
                          <a:ea typeface="Lexend"/>
                          <a:cs typeface="Lexend"/>
                          <a:sym typeface="Lexend"/>
                        </a:rPr>
                        <a:t>Neuropathic Symptoms</a:t>
                      </a:r>
                      <a:endParaRPr sz="1200" b="1">
                        <a:latin typeface="Lexend"/>
                        <a:ea typeface="Lexend"/>
                        <a:cs typeface="Lexend"/>
                        <a:sym typeface="Lexend"/>
                      </a:endParaRPr>
                    </a:p>
                  </a:txBody>
                  <a:tcPr marL="91425" marR="91425" marT="91425" marB="91425"/>
                </a:tc>
                <a:tc>
                  <a:txBody>
                    <a:bodyPr/>
                    <a:lstStyle/>
                    <a:p>
                      <a:pPr marL="0" lvl="0" indent="0" algn="l" rtl="0">
                        <a:spcBef>
                          <a:spcPts val="0"/>
                        </a:spcBef>
                        <a:spcAft>
                          <a:spcPts val="0"/>
                        </a:spcAft>
                        <a:buNone/>
                      </a:pPr>
                      <a:r>
                        <a:rPr lang="en" sz="1100">
                          <a:latin typeface="Lexend"/>
                          <a:ea typeface="Lexend"/>
                          <a:cs typeface="Lexend"/>
                          <a:sym typeface="Lexend"/>
                        </a:rPr>
                        <a:t>Burning, pain, numbness, tingling in feet/legs</a:t>
                      </a:r>
                      <a:endParaRPr sz="1100">
                        <a:latin typeface="Lexend"/>
                        <a:ea typeface="Lexend"/>
                        <a:cs typeface="Lexend"/>
                        <a:sym typeface="Lexend"/>
                      </a:endParaRPr>
                    </a:p>
                  </a:txBody>
                  <a:tcPr marL="91425" marR="91425" marT="91425" marB="91425"/>
                </a:tc>
                <a:extLst>
                  <a:ext uri="{0D108BD9-81ED-4DB2-BD59-A6C34878D82A}">
                    <a16:rowId xmlns:a16="http://schemas.microsoft.com/office/drawing/2014/main" val="10002"/>
                  </a:ext>
                </a:extLst>
              </a:tr>
              <a:tr h="384750">
                <a:tc>
                  <a:txBody>
                    <a:bodyPr/>
                    <a:lstStyle/>
                    <a:p>
                      <a:pPr marL="0" lvl="0" indent="0" algn="l" rtl="0">
                        <a:spcBef>
                          <a:spcPts val="0"/>
                        </a:spcBef>
                        <a:spcAft>
                          <a:spcPts val="0"/>
                        </a:spcAft>
                        <a:buNone/>
                      </a:pPr>
                      <a:r>
                        <a:rPr lang="en" sz="1200" b="1">
                          <a:latin typeface="Lexend"/>
                          <a:ea typeface="Lexend"/>
                          <a:cs typeface="Lexend"/>
                          <a:sym typeface="Lexend"/>
                        </a:rPr>
                        <a:t>Vascular Symptoms</a:t>
                      </a:r>
                      <a:endParaRPr sz="1200" b="1">
                        <a:latin typeface="Lexend"/>
                        <a:ea typeface="Lexend"/>
                        <a:cs typeface="Lexend"/>
                        <a:sym typeface="Lexend"/>
                      </a:endParaRPr>
                    </a:p>
                  </a:txBody>
                  <a:tcPr marL="91425" marR="91425" marT="91425" marB="91425"/>
                </a:tc>
                <a:tc>
                  <a:txBody>
                    <a:bodyPr/>
                    <a:lstStyle/>
                    <a:p>
                      <a:pPr marL="0" lvl="0" indent="0" algn="l" rtl="0">
                        <a:spcBef>
                          <a:spcPts val="0"/>
                        </a:spcBef>
                        <a:spcAft>
                          <a:spcPts val="0"/>
                        </a:spcAft>
                        <a:buNone/>
                      </a:pPr>
                      <a:r>
                        <a:rPr lang="en" sz="1100">
                          <a:latin typeface="Lexend"/>
                          <a:ea typeface="Lexend"/>
                          <a:cs typeface="Lexend"/>
                          <a:sym typeface="Lexend"/>
                        </a:rPr>
                        <a:t>Claudication, rest pain, non-healing ulcers</a:t>
                      </a:r>
                      <a:endParaRPr sz="1100">
                        <a:latin typeface="Lexend"/>
                        <a:ea typeface="Lexend"/>
                        <a:cs typeface="Lexend"/>
                        <a:sym typeface="Lexend"/>
                      </a:endParaRPr>
                    </a:p>
                  </a:txBody>
                  <a:tcPr marL="91425" marR="91425" marT="91425" marB="91425"/>
                </a:tc>
                <a:extLst>
                  <a:ext uri="{0D108BD9-81ED-4DB2-BD59-A6C34878D82A}">
                    <a16:rowId xmlns:a16="http://schemas.microsoft.com/office/drawing/2014/main" val="10003"/>
                  </a:ext>
                </a:extLst>
              </a:tr>
              <a:tr h="384750">
                <a:tc>
                  <a:txBody>
                    <a:bodyPr/>
                    <a:lstStyle/>
                    <a:p>
                      <a:pPr marL="0" lvl="0" indent="0" algn="l" rtl="0">
                        <a:spcBef>
                          <a:spcPts val="0"/>
                        </a:spcBef>
                        <a:spcAft>
                          <a:spcPts val="0"/>
                        </a:spcAft>
                        <a:buNone/>
                      </a:pPr>
                      <a:r>
                        <a:rPr lang="en" sz="1200" b="1">
                          <a:latin typeface="Lexend"/>
                          <a:ea typeface="Lexend"/>
                          <a:cs typeface="Lexend"/>
                          <a:sym typeface="Lexend"/>
                        </a:rPr>
                        <a:t>Other Complications</a:t>
                      </a:r>
                      <a:endParaRPr sz="1200" b="1">
                        <a:latin typeface="Lexend"/>
                        <a:ea typeface="Lexend"/>
                        <a:cs typeface="Lexend"/>
                        <a:sym typeface="Lexend"/>
                      </a:endParaRPr>
                    </a:p>
                  </a:txBody>
                  <a:tcPr marL="91425" marR="91425" marT="91425" marB="91425"/>
                </a:tc>
                <a:tc>
                  <a:txBody>
                    <a:bodyPr/>
                    <a:lstStyle/>
                    <a:p>
                      <a:pPr marL="0" lvl="0" indent="0" algn="l" rtl="0">
                        <a:spcBef>
                          <a:spcPts val="0"/>
                        </a:spcBef>
                        <a:spcAft>
                          <a:spcPts val="0"/>
                        </a:spcAft>
                        <a:buNone/>
                      </a:pPr>
                      <a:r>
                        <a:rPr lang="en" sz="1100">
                          <a:latin typeface="Lexend"/>
                          <a:ea typeface="Lexend"/>
                          <a:cs typeface="Lexend"/>
                          <a:sym typeface="Lexend"/>
                        </a:rPr>
                        <a:t>Retinopathy, nephropathy, dialysis history</a:t>
                      </a:r>
                      <a:endParaRPr sz="1100">
                        <a:latin typeface="Lexend"/>
                        <a:ea typeface="Lexend"/>
                        <a:cs typeface="Lexend"/>
                        <a:sym typeface="Lexend"/>
                      </a:endParaRPr>
                    </a:p>
                  </a:txBody>
                  <a:tcPr marL="91425" marR="91425" marT="91425" marB="91425"/>
                </a:tc>
                <a:extLst>
                  <a:ext uri="{0D108BD9-81ED-4DB2-BD59-A6C34878D82A}">
                    <a16:rowId xmlns:a16="http://schemas.microsoft.com/office/drawing/2014/main" val="10004"/>
                  </a:ext>
                </a:extLst>
              </a:tr>
              <a:tr h="384750">
                <a:tc>
                  <a:txBody>
                    <a:bodyPr/>
                    <a:lstStyle/>
                    <a:p>
                      <a:pPr marL="0" lvl="0" indent="0" algn="l" rtl="0">
                        <a:spcBef>
                          <a:spcPts val="0"/>
                        </a:spcBef>
                        <a:spcAft>
                          <a:spcPts val="0"/>
                        </a:spcAft>
                        <a:buNone/>
                      </a:pPr>
                      <a:r>
                        <a:rPr lang="en" sz="1200" b="1">
                          <a:latin typeface="Lexend"/>
                          <a:ea typeface="Lexend"/>
                          <a:cs typeface="Lexend"/>
                          <a:sym typeface="Lexend"/>
                        </a:rPr>
                        <a:t>Tobacco Use</a:t>
                      </a:r>
                      <a:endParaRPr sz="1200" b="1">
                        <a:latin typeface="Lexend"/>
                        <a:ea typeface="Lexend"/>
                        <a:cs typeface="Lexend"/>
                        <a:sym typeface="Lexend"/>
                      </a:endParaRPr>
                    </a:p>
                  </a:txBody>
                  <a:tcPr marL="91425" marR="91425" marT="91425" marB="91425"/>
                </a:tc>
                <a:tc>
                  <a:txBody>
                    <a:bodyPr/>
                    <a:lstStyle/>
                    <a:p>
                      <a:pPr marL="0" lvl="0" indent="0" algn="l" rtl="0">
                        <a:spcBef>
                          <a:spcPts val="0"/>
                        </a:spcBef>
                        <a:spcAft>
                          <a:spcPts val="0"/>
                        </a:spcAft>
                        <a:buNone/>
                      </a:pPr>
                      <a:r>
                        <a:rPr lang="en" sz="1100">
                          <a:latin typeface="Lexend"/>
                          <a:ea typeface="Lexend"/>
                          <a:cs typeface="Lexend"/>
                          <a:sym typeface="Lexend"/>
                        </a:rPr>
                        <a:t>Current smoking, past smoking history</a:t>
                      </a:r>
                      <a:endParaRPr sz="1100">
                        <a:latin typeface="Lexend"/>
                        <a:ea typeface="Lexend"/>
                        <a:cs typeface="Lexend"/>
                        <a:sym typeface="Lexend"/>
                      </a:endParaRPr>
                    </a:p>
                  </a:txBody>
                  <a:tcPr marL="91425" marR="91425" marT="91425" marB="91425"/>
                </a:tc>
                <a:extLst>
                  <a:ext uri="{0D108BD9-81ED-4DB2-BD59-A6C34878D82A}">
                    <a16:rowId xmlns:a16="http://schemas.microsoft.com/office/drawing/2014/main" val="10005"/>
                  </a:ext>
                </a:extLst>
              </a:tr>
              <a:tr h="506150">
                <a:tc>
                  <a:txBody>
                    <a:bodyPr/>
                    <a:lstStyle/>
                    <a:p>
                      <a:pPr marL="0" lvl="0" indent="0" algn="l" rtl="0">
                        <a:spcBef>
                          <a:spcPts val="0"/>
                        </a:spcBef>
                        <a:spcAft>
                          <a:spcPts val="0"/>
                        </a:spcAft>
                        <a:buNone/>
                      </a:pPr>
                      <a:r>
                        <a:rPr lang="en" sz="1200" b="1">
                          <a:latin typeface="Lexend"/>
                          <a:ea typeface="Lexend"/>
                          <a:cs typeface="Lexend"/>
                          <a:sym typeface="Lexend"/>
                        </a:rPr>
                        <a:t>Footwear</a:t>
                      </a:r>
                      <a:endParaRPr sz="1200" b="1">
                        <a:latin typeface="Lexend"/>
                        <a:ea typeface="Lexend"/>
                        <a:cs typeface="Lexend"/>
                        <a:sym typeface="Lexend"/>
                      </a:endParaRPr>
                    </a:p>
                  </a:txBody>
                  <a:tcPr marL="91425" marR="91425" marT="91425" marB="91425"/>
                </a:tc>
                <a:tc>
                  <a:txBody>
                    <a:bodyPr/>
                    <a:lstStyle/>
                    <a:p>
                      <a:pPr marL="0" lvl="0" indent="0" algn="l" rtl="0">
                        <a:spcBef>
                          <a:spcPts val="0"/>
                        </a:spcBef>
                        <a:spcAft>
                          <a:spcPts val="0"/>
                        </a:spcAft>
                        <a:buNone/>
                      </a:pPr>
                      <a:r>
                        <a:rPr lang="en" sz="1100">
                          <a:latin typeface="Lexend"/>
                          <a:ea typeface="Lexend"/>
                          <a:cs typeface="Lexend"/>
                          <a:sym typeface="Lexend"/>
                        </a:rPr>
                        <a:t>Appropriateness of shoe fit, wear patterns, toe box, any rubbing or blisters</a:t>
                      </a:r>
                      <a:endParaRPr sz="1100">
                        <a:latin typeface="Lexend"/>
                        <a:ea typeface="Lexend"/>
                        <a:cs typeface="Lexend"/>
                        <a:sym typeface="Lexend"/>
                      </a:endParaRPr>
                    </a:p>
                  </a:txBody>
                  <a:tcPr marL="91425" marR="91425" marT="91425" marB="91425"/>
                </a:tc>
                <a:extLst>
                  <a:ext uri="{0D108BD9-81ED-4DB2-BD59-A6C34878D82A}">
                    <a16:rowId xmlns:a16="http://schemas.microsoft.com/office/drawing/2014/main" val="10006"/>
                  </a:ext>
                </a:extLst>
              </a:tr>
              <a:tr h="491275">
                <a:tc>
                  <a:txBody>
                    <a:bodyPr/>
                    <a:lstStyle/>
                    <a:p>
                      <a:pPr marL="0" lvl="0" indent="0" algn="l" rtl="0">
                        <a:spcBef>
                          <a:spcPts val="0"/>
                        </a:spcBef>
                        <a:spcAft>
                          <a:spcPts val="0"/>
                        </a:spcAft>
                        <a:buNone/>
                      </a:pPr>
                      <a:r>
                        <a:rPr lang="en" sz="1200" b="1">
                          <a:latin typeface="Lexend"/>
                          <a:ea typeface="Lexend"/>
                          <a:cs typeface="Lexend"/>
                          <a:sym typeface="Lexend"/>
                        </a:rPr>
                        <a:t>Daily Foot Care</a:t>
                      </a:r>
                      <a:endParaRPr sz="1200" b="1">
                        <a:latin typeface="Lexend"/>
                        <a:ea typeface="Lexend"/>
                        <a:cs typeface="Lexend"/>
                        <a:sym typeface="Lexend"/>
                      </a:endParaRPr>
                    </a:p>
                  </a:txBody>
                  <a:tcPr marL="91425" marR="91425" marT="91425" marB="91425"/>
                </a:tc>
                <a:tc>
                  <a:txBody>
                    <a:bodyPr/>
                    <a:lstStyle/>
                    <a:p>
                      <a:pPr marL="0" lvl="0" indent="0" algn="l" rtl="0">
                        <a:spcBef>
                          <a:spcPts val="0"/>
                        </a:spcBef>
                        <a:spcAft>
                          <a:spcPts val="0"/>
                        </a:spcAft>
                        <a:buNone/>
                      </a:pPr>
                      <a:r>
                        <a:rPr lang="en" sz="1050">
                          <a:latin typeface="Lexend"/>
                          <a:ea typeface="Lexend"/>
                          <a:cs typeface="Lexend"/>
                          <a:sym typeface="Lexend"/>
                        </a:rPr>
                        <a:t>Self-inspection habits, nail care, injury reporting</a:t>
                      </a:r>
                      <a:endParaRPr sz="1050">
                        <a:latin typeface="Lexend"/>
                        <a:ea typeface="Lexend"/>
                        <a:cs typeface="Lexend"/>
                        <a:sym typeface="Lexend"/>
                      </a:endParaRPr>
                    </a:p>
                  </a:txBody>
                  <a:tcPr marL="91425" marR="91425" marT="91425" marB="91425"/>
                </a:tc>
                <a:extLst>
                  <a:ext uri="{0D108BD9-81ED-4DB2-BD59-A6C34878D82A}">
                    <a16:rowId xmlns:a16="http://schemas.microsoft.com/office/drawing/2014/main" val="10007"/>
                  </a:ext>
                </a:extLst>
              </a:tr>
            </a:tbl>
          </a:graphicData>
        </a:graphic>
      </p:graphicFrame>
      <p:sp>
        <p:nvSpPr>
          <p:cNvPr id="532" name="Google Shape;532;p49"/>
          <p:cNvSpPr/>
          <p:nvPr/>
        </p:nvSpPr>
        <p:spPr>
          <a:xfrm>
            <a:off x="8140250" y="188100"/>
            <a:ext cx="759600" cy="7269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exend"/>
              <a:ea typeface="Lexend"/>
              <a:cs typeface="Lexend"/>
              <a:sym typeface="Lexend"/>
            </a:endParaRPr>
          </a:p>
        </p:txBody>
      </p:sp>
    </p:spTree>
  </p:cSld>
  <p:clrMapOvr>
    <a:masterClrMapping/>
  </p:clrMapOvr>
</p:sld>
</file>

<file path=ppt/theme/theme1.xml><?xml version="1.0" encoding="utf-8"?>
<a:theme xmlns:a="http://schemas.openxmlformats.org/drawingml/2006/main" name="Options Proposal">
  <a:themeElements>
    <a:clrScheme name="Simple Light">
      <a:dk1>
        <a:srgbClr val="1D1D1D"/>
      </a:dk1>
      <a:lt1>
        <a:srgbClr val="FFFFF0"/>
      </a:lt1>
      <a:dk2>
        <a:srgbClr val="51BD85"/>
      </a:dk2>
      <a:lt2>
        <a:srgbClr val="FF6652"/>
      </a:lt2>
      <a:accent1>
        <a:srgbClr val="FFE534"/>
      </a:accent1>
      <a:accent2>
        <a:srgbClr val="FFBBDC"/>
      </a:accent2>
      <a:accent3>
        <a:srgbClr val="6AD2E6"/>
      </a:accent3>
      <a:accent4>
        <a:srgbClr val="DBC89F"/>
      </a:accent4>
      <a:accent5>
        <a:srgbClr val="D8E4D6"/>
      </a:accent5>
      <a:accent6>
        <a:srgbClr val="FFFFFF"/>
      </a:accent6>
      <a:hlink>
        <a:srgbClr val="6AD2E6"/>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95C742CBFD7464DB6FD5714C3C9AFF0" ma:contentTypeVersion="19" ma:contentTypeDescription="Create a new document." ma:contentTypeScope="" ma:versionID="299973ef29f243589c5f6f95cadf3142">
  <xsd:schema xmlns:xsd="http://www.w3.org/2001/XMLSchema" xmlns:xs="http://www.w3.org/2001/XMLSchema" xmlns:p="http://schemas.microsoft.com/office/2006/metadata/properties" xmlns:ns2="c6a150e9-571f-46dd-be5f-b16145ef198d" xmlns:ns3="d2cccd37-1529-4bdb-80e4-007982c42467" targetNamespace="http://schemas.microsoft.com/office/2006/metadata/properties" ma:root="true" ma:fieldsID="c88b42ba56ee563702cfbc577b84af83" ns2:_="" ns3:_="">
    <xsd:import namespace="c6a150e9-571f-46dd-be5f-b16145ef198d"/>
    <xsd:import namespace="d2cccd37-1529-4bdb-80e4-007982c42467"/>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MediaServiceObjectDetectorVersions"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PCI_Doc" minOccurs="0"/>
                <xsd:element ref="ns2:MediaServiceOCR" minOccurs="0"/>
                <xsd:element ref="ns2:PHIConfidentialHighSev" minOccurs="0"/>
                <xsd:element ref="ns2:MediaServiceBillingMetadata" minOccurs="0"/>
                <xsd:element ref="ns2:MediaServiceLocation" minOccurs="0"/>
                <xsd:element ref="ns2:PHIConfidential" minOccurs="0"/>
                <xsd:element ref="ns2:CertFile" minOccurs="0"/>
                <xsd:element ref="ns2:Source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6a150e9-571f-46dd-be5f-b16145ef198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956e18de-48a1-42b9-a3a2-ae2a5555623c" ma:termSetId="09814cd3-568e-fe90-9814-8d621ff8fb84" ma:anchorId="fba54fb3-c3e1-fe81-a776-ca4b69148c4d" ma:open="true" ma:isKeyword="false">
      <xsd:complexType>
        <xsd:sequence>
          <xsd:element ref="pc:Terms" minOccurs="0" maxOccurs="1"/>
        </xsd:sequence>
      </xsd:complexType>
    </xsd:element>
    <xsd:element name="PCI_Doc" ma:index="19" nillable="true" ma:displayName="PCI_Doc" ma:internalName="PCI_Doc">
      <xsd:simpleType>
        <xsd:restriction base="dms:Text"/>
      </xsd:simpleType>
    </xsd:element>
    <xsd:element name="MediaServiceOCR" ma:index="20" nillable="true" ma:displayName="Extracted Text" ma:internalName="MediaServiceOCR" ma:readOnly="true">
      <xsd:simpleType>
        <xsd:restriction base="dms:Note">
          <xsd:maxLength value="255"/>
        </xsd:restriction>
      </xsd:simpleType>
    </xsd:element>
    <xsd:element name="PHIConfidentialHighSev" ma:index="21" nillable="true" ma:displayName="PHIConfidentialHighSev" ma:internalName="PHIConfidentialHighSev">
      <xsd:simpleType>
        <xsd:restriction base="dms:Text"/>
      </xsd:simpleType>
    </xsd:element>
    <xsd:element name="MediaServiceBillingMetadata" ma:index="22" nillable="true" ma:displayName="MediaServiceBillingMetadata" ma:hidden="true" ma:internalName="MediaServiceBillingMetadata" ma:readOnly="true">
      <xsd:simpleType>
        <xsd:restriction base="dms:Note"/>
      </xsd:simpleType>
    </xsd:element>
    <xsd:element name="MediaServiceLocation" ma:index="23" nillable="true" ma:displayName="Location" ma:description="" ma:indexed="true" ma:internalName="MediaServiceLocation" ma:readOnly="true">
      <xsd:simpleType>
        <xsd:restriction base="dms:Text"/>
      </xsd:simpleType>
    </xsd:element>
    <xsd:element name="PHIConfidential" ma:index="24" nillable="true" ma:displayName="PHIConfidential" ma:internalName="PHIConfidential">
      <xsd:simpleType>
        <xsd:restriction base="dms:Text"/>
      </xsd:simpleType>
    </xsd:element>
    <xsd:element name="CertFile" ma:index="25" nillable="true" ma:displayName="CertFile" ma:internalName="CertFile">
      <xsd:simpleType>
        <xsd:restriction base="dms:Text"/>
      </xsd:simpleType>
    </xsd:element>
    <xsd:element name="SourceCode" ma:index="26" nillable="true" ma:displayName="SourceCode" ma:internalName="SourceCod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2cccd37-1529-4bdb-80e4-007982c42467"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4d306ad8-a6ea-4bc6-8e6b-f93722dd48d7}" ma:internalName="TaxCatchAll" ma:showField="CatchAllData" ma:web="d2cccd37-1529-4bdb-80e4-007982c4246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c6a150e9-571f-46dd-be5f-b16145ef198d">
      <Terms xmlns="http://schemas.microsoft.com/office/infopath/2007/PartnerControls"/>
    </lcf76f155ced4ddcb4097134ff3c332f>
    <PHIConfidential xmlns="c6a150e9-571f-46dd-be5f-b16145ef198d" xsi:nil="true"/>
    <TaxCatchAll xmlns="d2cccd37-1529-4bdb-80e4-007982c42467" xsi:nil="true"/>
    <CertFile xmlns="c6a150e9-571f-46dd-be5f-b16145ef198d" xsi:nil="true"/>
    <PHIConfidentialHighSev xmlns="c6a150e9-571f-46dd-be5f-b16145ef198d" xsi:nil="true"/>
    <PCI_Doc xmlns="c6a150e9-571f-46dd-be5f-b16145ef198d" xsi:nil="true"/>
    <SourceCode xmlns="c6a150e9-571f-46dd-be5f-b16145ef198d" xsi:nil="true"/>
  </documentManagement>
</p:properties>
</file>

<file path=customXml/itemProps1.xml><?xml version="1.0" encoding="utf-8"?>
<ds:datastoreItem xmlns:ds="http://schemas.openxmlformats.org/officeDocument/2006/customXml" ds:itemID="{0DBD3398-222C-45EB-9E7A-F8870181A5E3}"/>
</file>

<file path=customXml/itemProps2.xml><?xml version="1.0" encoding="utf-8"?>
<ds:datastoreItem xmlns:ds="http://schemas.openxmlformats.org/officeDocument/2006/customXml" ds:itemID="{4C520462-68C5-4799-8EEC-268D1233E7C4}"/>
</file>

<file path=customXml/itemProps3.xml><?xml version="1.0" encoding="utf-8"?>
<ds:datastoreItem xmlns:ds="http://schemas.openxmlformats.org/officeDocument/2006/customXml" ds:itemID="{277D2B1D-9CBB-4880-B198-9DDA369B7B50}"/>
</file>

<file path=docProps/app.xml><?xml version="1.0" encoding="utf-8"?>
<Properties xmlns="http://schemas.openxmlformats.org/officeDocument/2006/extended-properties" xmlns:vt="http://schemas.openxmlformats.org/officeDocument/2006/docPropsVTypes">
  <TotalTime>0</TotalTime>
  <Words>2380</Words>
  <Application>Microsoft Office PowerPoint</Application>
  <PresentationFormat>On-screen Show (16:9)</PresentationFormat>
  <Paragraphs>275</Paragraphs>
  <Slides>37</Slides>
  <Notes>31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37</vt:i4>
      </vt:variant>
    </vt:vector>
  </HeadingPairs>
  <TitlesOfParts>
    <vt:vector size="41" baseType="lpstr">
      <vt:lpstr>Lexend SemiBold</vt:lpstr>
      <vt:lpstr>Arial</vt:lpstr>
      <vt:lpstr>Lexend</vt:lpstr>
      <vt:lpstr>Options Proposal</vt:lpstr>
      <vt:lpstr>Patricia Buzangu MD, Brendan Donovan MD, Maitri Dhruva MD, Shilpa Gupta MD, Awais Ur Rahman DO</vt:lpstr>
      <vt:lpstr>PowerPoint Presentation</vt:lpstr>
      <vt:lpstr>PowerPoint Presentation</vt:lpstr>
      <vt:lpstr>PowerPoint Presentation</vt:lpstr>
      <vt:lpstr>PowerPoint Presentation</vt:lpstr>
      <vt:lpstr>PowerPoint Presentation</vt:lpstr>
      <vt:lpstr>PowerPoint Presentation</vt:lpstr>
      <vt:lpstr>Components of the Diabetic Foot Exam </vt:lpstr>
      <vt:lpstr>History for Diabetic foot exams </vt:lpstr>
      <vt:lpstr> Inspection and Dermatological Assessment </vt:lpstr>
      <vt:lpstr>Musculoskeletal assessment </vt:lpstr>
      <vt:lpstr>Neurological Assessment </vt:lpstr>
      <vt:lpstr>10-g Monofilament </vt:lpstr>
      <vt:lpstr>128 hz Tuning Fork </vt:lpstr>
      <vt:lpstr>PowerPoint Presentation</vt:lpstr>
      <vt:lpstr>Tuning Fork vs Biothesiometer </vt:lpstr>
      <vt:lpstr>Vascular assessment </vt:lpstr>
      <vt:lpstr>Vascular assessment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Our Patient</vt:lpstr>
      <vt:lpstr>PMH and Meds</vt:lpstr>
      <vt:lpstr>Office Visit – January 18th</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Deann Cummings</dc:creator>
  <cp:lastModifiedBy>Deann Cummings</cp:lastModifiedBy>
  <cp:revision>1</cp:revision>
  <dcterms:modified xsi:type="dcterms:W3CDTF">2026-03-10T11:56:54Z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0x010100595C742CBFD7464DB6FD5714C3C9AFF0</vt:lpwstr>
  </property>
</Properties>
</file>