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55" r:id="rId5"/>
  </p:sldMasterIdLst>
  <p:notesMasterIdLst>
    <p:notesMasterId r:id="rId82"/>
  </p:notesMasterIdLst>
  <p:sldIdLst>
    <p:sldId id="256"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7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275" r:id="rId81"/>
  </p:sldIdLst>
  <p:sldSz cx="24384000" cy="13716000"/>
  <p:notesSz cx="6858000" cy="9144000"/>
  <p:custDataLst>
    <p:tags r:id="rId83"/>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5" autoAdjust="0"/>
    <p:restoredTop sz="94694"/>
  </p:normalViewPr>
  <p:slideViewPr>
    <p:cSldViewPr snapToGrid="0" snapToObjects="1">
      <p:cViewPr varScale="1">
        <p:scale>
          <a:sx n="35" d="100"/>
          <a:sy n="35" d="100"/>
        </p:scale>
        <p:origin x="108" y="9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gs" Target="tags/tag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Jones" userId="dd6e9cf6-f242-4c1c-9793-df31a8918bb3" providerId="ADAL" clId="{5AD87EF1-E295-40CA-B445-E8C7B990C50E}"/>
    <pc:docChg chg="undo custSel addSld delSld modSld sldOrd">
      <pc:chgData name="Rachael Jones" userId="dd6e9cf6-f242-4c1c-9793-df31a8918bb3" providerId="ADAL" clId="{5AD87EF1-E295-40CA-B445-E8C7B990C50E}" dt="2026-03-06T03:44:47.133" v="3735"/>
      <pc:docMkLst>
        <pc:docMk/>
      </pc:docMkLst>
      <pc:sldChg chg="modSp mod">
        <pc:chgData name="Rachael Jones" userId="dd6e9cf6-f242-4c1c-9793-df31a8918bb3" providerId="ADAL" clId="{5AD87EF1-E295-40CA-B445-E8C7B990C50E}" dt="2026-03-05T23:57:25.020" v="2659" actId="20577"/>
        <pc:sldMkLst>
          <pc:docMk/>
          <pc:sldMk cId="0" sldId="256"/>
        </pc:sldMkLst>
        <pc:spChg chg="mod">
          <ac:chgData name="Rachael Jones" userId="dd6e9cf6-f242-4c1c-9793-df31a8918bb3" providerId="ADAL" clId="{5AD87EF1-E295-40CA-B445-E8C7B990C50E}" dt="2026-03-05T23:57:25.020" v="2659" actId="20577"/>
          <ac:spMkLst>
            <pc:docMk/>
            <pc:sldMk cId="0" sldId="256"/>
            <ac:spMk id="88" creationId="{00000000-0000-0000-0000-000000000000}"/>
          </ac:spMkLst>
        </pc:spChg>
      </pc:sldChg>
      <pc:sldChg chg="modSp mod">
        <pc:chgData name="Rachael Jones" userId="dd6e9cf6-f242-4c1c-9793-df31a8918bb3" providerId="ADAL" clId="{5AD87EF1-E295-40CA-B445-E8C7B990C50E}" dt="2026-03-04T03:40:15.313" v="908" actId="20577"/>
        <pc:sldMkLst>
          <pc:docMk/>
          <pc:sldMk cId="0" sldId="270"/>
        </pc:sldMkLst>
        <pc:spChg chg="mod">
          <ac:chgData name="Rachael Jones" userId="dd6e9cf6-f242-4c1c-9793-df31a8918bb3" providerId="ADAL" clId="{5AD87EF1-E295-40CA-B445-E8C7B990C50E}" dt="2026-03-04T03:39:47.630" v="832" actId="403"/>
          <ac:spMkLst>
            <pc:docMk/>
            <pc:sldMk cId="0" sldId="270"/>
            <ac:spMk id="150" creationId="{00000000-0000-0000-0000-000000000000}"/>
          </ac:spMkLst>
        </pc:spChg>
        <pc:spChg chg="mod">
          <ac:chgData name="Rachael Jones" userId="dd6e9cf6-f242-4c1c-9793-df31a8918bb3" providerId="ADAL" clId="{5AD87EF1-E295-40CA-B445-E8C7B990C50E}" dt="2026-03-04T03:40:15.313" v="908" actId="20577"/>
          <ac:spMkLst>
            <pc:docMk/>
            <pc:sldMk cId="0" sldId="270"/>
            <ac:spMk id="151" creationId="{00000000-0000-0000-0000-000000000000}"/>
          </ac:spMkLst>
        </pc:spChg>
      </pc:sldChg>
      <pc:sldChg chg="addSp modSp add mod ord setBg">
        <pc:chgData name="Rachael Jones" userId="dd6e9cf6-f242-4c1c-9793-df31a8918bb3" providerId="ADAL" clId="{5AD87EF1-E295-40CA-B445-E8C7B990C50E}" dt="2026-03-04T03:01:17.225" v="49"/>
        <pc:sldMkLst>
          <pc:docMk/>
          <pc:sldMk cId="974271568" sldId="276"/>
        </pc:sldMkLst>
        <pc:spChg chg="add mod">
          <ac:chgData name="Rachael Jones" userId="dd6e9cf6-f242-4c1c-9793-df31a8918bb3" providerId="ADAL" clId="{5AD87EF1-E295-40CA-B445-E8C7B990C50E}" dt="2026-03-04T03:01:12.844" v="8" actId="208"/>
          <ac:spMkLst>
            <pc:docMk/>
            <pc:sldMk cId="974271568" sldId="276"/>
            <ac:spMk id="2" creationId="{46248027-68E8-BD51-56BC-943BE6A4CFE4}"/>
          </ac:spMkLst>
        </pc:spChg>
        <pc:spChg chg="add mod">
          <ac:chgData name="Rachael Jones" userId="dd6e9cf6-f242-4c1c-9793-df31a8918bb3" providerId="ADAL" clId="{5AD87EF1-E295-40CA-B445-E8C7B990C50E}" dt="2026-03-04T03:01:12.849" v="16"/>
          <ac:spMkLst>
            <pc:docMk/>
            <pc:sldMk cId="974271568" sldId="276"/>
            <ac:spMk id="3" creationId="{47A902B0-044D-B2A5-6FAA-9542A04C9CC7}"/>
          </ac:spMkLst>
        </pc:spChg>
        <pc:spChg chg="add mod">
          <ac:chgData name="Rachael Jones" userId="dd6e9cf6-f242-4c1c-9793-df31a8918bb3" providerId="ADAL" clId="{5AD87EF1-E295-40CA-B445-E8C7B990C50E}" dt="2026-03-04T03:01:12.875" v="28" actId="207"/>
          <ac:spMkLst>
            <pc:docMk/>
            <pc:sldMk cId="974271568" sldId="276"/>
            <ac:spMk id="4" creationId="{334C1266-74C1-02F1-FDBE-17932FF27586}"/>
          </ac:spMkLst>
        </pc:spChg>
        <pc:spChg chg="add mod">
          <ac:chgData name="Rachael Jones" userId="dd6e9cf6-f242-4c1c-9793-df31a8918bb3" providerId="ADAL" clId="{5AD87EF1-E295-40CA-B445-E8C7B990C50E}" dt="2026-03-04T03:01:12.908" v="45" actId="207"/>
          <ac:spMkLst>
            <pc:docMk/>
            <pc:sldMk cId="974271568" sldId="276"/>
            <ac:spMk id="7" creationId="{EE7A2C04-96A1-B506-9B0A-AE097366F2EB}"/>
          </ac:spMkLst>
        </pc:spChg>
        <pc:picChg chg="add mod">
          <ac:chgData name="Rachael Jones" userId="dd6e9cf6-f242-4c1c-9793-df31a8918bb3" providerId="ADAL" clId="{5AD87EF1-E295-40CA-B445-E8C7B990C50E}" dt="2026-03-04T03:01:12.885" v="30"/>
          <ac:picMkLst>
            <pc:docMk/>
            <pc:sldMk cId="974271568" sldId="276"/>
            <ac:picMk id="6" creationId="{B52F24F9-A937-8E11-ACF6-7AA56C8E4F36}"/>
          </ac:picMkLst>
        </pc:picChg>
        <pc:picChg chg="add mod">
          <ac:chgData name="Rachael Jones" userId="dd6e9cf6-f242-4c1c-9793-df31a8918bb3" providerId="ADAL" clId="{5AD87EF1-E295-40CA-B445-E8C7B990C50E}" dt="2026-03-04T03:01:12.917" v="47"/>
          <ac:picMkLst>
            <pc:docMk/>
            <pc:sldMk cId="974271568" sldId="276"/>
            <ac:picMk id="9" creationId="{C391954E-91AA-D26B-5753-E4199F7D9800}"/>
          </ac:picMkLst>
        </pc:picChg>
      </pc:sldChg>
      <pc:sldChg chg="addSp modSp add mod setBg modAnim">
        <pc:chgData name="Rachael Jones" userId="dd6e9cf6-f242-4c1c-9793-df31a8918bb3" providerId="ADAL" clId="{5AD87EF1-E295-40CA-B445-E8C7B990C50E}" dt="2026-03-04T03:03:47.068" v="97"/>
        <pc:sldMkLst>
          <pc:docMk/>
          <pc:sldMk cId="1692387075" sldId="277"/>
        </pc:sldMkLst>
        <pc:spChg chg="add mod">
          <ac:chgData name="Rachael Jones" userId="dd6e9cf6-f242-4c1c-9793-df31a8918bb3" providerId="ADAL" clId="{5AD87EF1-E295-40CA-B445-E8C7B990C50E}" dt="2026-03-04T03:03:46.992" v="56" actId="208"/>
          <ac:spMkLst>
            <pc:docMk/>
            <pc:sldMk cId="1692387075" sldId="277"/>
            <ac:spMk id="2" creationId="{E9A8383A-1EB7-1ADC-737D-2B64B8444D37}"/>
          </ac:spMkLst>
        </pc:spChg>
        <pc:spChg chg="add mod">
          <ac:chgData name="Rachael Jones" userId="dd6e9cf6-f242-4c1c-9793-df31a8918bb3" providerId="ADAL" clId="{5AD87EF1-E295-40CA-B445-E8C7B990C50E}" dt="2026-03-04T03:03:46.999" v="64"/>
          <ac:spMkLst>
            <pc:docMk/>
            <pc:sldMk cId="1692387075" sldId="277"/>
            <ac:spMk id="3" creationId="{4E06420C-6BDF-EFC7-ED07-CF626790A76F}"/>
          </ac:spMkLst>
        </pc:spChg>
        <pc:spChg chg="add mod">
          <ac:chgData name="Rachael Jones" userId="dd6e9cf6-f242-4c1c-9793-df31a8918bb3" providerId="ADAL" clId="{5AD87EF1-E295-40CA-B445-E8C7B990C50E}" dt="2026-03-04T03:03:47.025" v="76" actId="207"/>
          <ac:spMkLst>
            <pc:docMk/>
            <pc:sldMk cId="1692387075" sldId="277"/>
            <ac:spMk id="4" creationId="{B20FED16-C60C-6431-4ECE-4F389B418C3E}"/>
          </ac:spMkLst>
        </pc:spChg>
        <pc:spChg chg="add mod">
          <ac:chgData name="Rachael Jones" userId="dd6e9cf6-f242-4c1c-9793-df31a8918bb3" providerId="ADAL" clId="{5AD87EF1-E295-40CA-B445-E8C7B990C50E}" dt="2026-03-04T03:03:47.058" v="93" actId="207"/>
          <ac:spMkLst>
            <pc:docMk/>
            <pc:sldMk cId="1692387075" sldId="277"/>
            <ac:spMk id="7" creationId="{557493C6-6577-AEB7-2A25-B677FB15A8E0}"/>
          </ac:spMkLst>
        </pc:spChg>
        <pc:picChg chg="add mod">
          <ac:chgData name="Rachael Jones" userId="dd6e9cf6-f242-4c1c-9793-df31a8918bb3" providerId="ADAL" clId="{5AD87EF1-E295-40CA-B445-E8C7B990C50E}" dt="2026-03-04T03:03:47.035" v="78"/>
          <ac:picMkLst>
            <pc:docMk/>
            <pc:sldMk cId="1692387075" sldId="277"/>
            <ac:picMk id="6" creationId="{0FD008E7-9D0D-EE04-632F-A98B53E09F4B}"/>
          </ac:picMkLst>
        </pc:picChg>
        <pc:picChg chg="add mod">
          <ac:chgData name="Rachael Jones" userId="dd6e9cf6-f242-4c1c-9793-df31a8918bb3" providerId="ADAL" clId="{5AD87EF1-E295-40CA-B445-E8C7B990C50E}" dt="2026-03-04T03:03:47.068" v="95"/>
          <ac:picMkLst>
            <pc:docMk/>
            <pc:sldMk cId="1692387075" sldId="277"/>
            <ac:picMk id="9" creationId="{B19F0548-544D-B8EF-4BE1-5083F0650500}"/>
          </ac:picMkLst>
        </pc:picChg>
      </pc:sldChg>
      <pc:sldChg chg="addSp modSp add mod setBg modAnim">
        <pc:chgData name="Rachael Jones" userId="dd6e9cf6-f242-4c1c-9793-df31a8918bb3" providerId="ADAL" clId="{5AD87EF1-E295-40CA-B445-E8C7B990C50E}" dt="2026-03-04T03:05:32.247" v="145"/>
        <pc:sldMkLst>
          <pc:docMk/>
          <pc:sldMk cId="391564002" sldId="278"/>
        </pc:sldMkLst>
        <pc:spChg chg="add mod">
          <ac:chgData name="Rachael Jones" userId="dd6e9cf6-f242-4c1c-9793-df31a8918bb3" providerId="ADAL" clId="{5AD87EF1-E295-40CA-B445-E8C7B990C50E}" dt="2026-03-04T03:05:32.168" v="104" actId="208"/>
          <ac:spMkLst>
            <pc:docMk/>
            <pc:sldMk cId="391564002" sldId="278"/>
            <ac:spMk id="2" creationId="{1342919F-E4BF-AB59-1A92-931696254923}"/>
          </ac:spMkLst>
        </pc:spChg>
        <pc:spChg chg="add mod">
          <ac:chgData name="Rachael Jones" userId="dd6e9cf6-f242-4c1c-9793-df31a8918bb3" providerId="ADAL" clId="{5AD87EF1-E295-40CA-B445-E8C7B990C50E}" dt="2026-03-04T03:05:32.178" v="112"/>
          <ac:spMkLst>
            <pc:docMk/>
            <pc:sldMk cId="391564002" sldId="278"/>
            <ac:spMk id="3" creationId="{5F8E2769-A763-C221-837E-A2D52C953FBF}"/>
          </ac:spMkLst>
        </pc:spChg>
        <pc:spChg chg="add mod">
          <ac:chgData name="Rachael Jones" userId="dd6e9cf6-f242-4c1c-9793-df31a8918bb3" providerId="ADAL" clId="{5AD87EF1-E295-40CA-B445-E8C7B990C50E}" dt="2026-03-04T03:05:32.203" v="124" actId="207"/>
          <ac:spMkLst>
            <pc:docMk/>
            <pc:sldMk cId="391564002" sldId="278"/>
            <ac:spMk id="4" creationId="{A050AE88-61F6-125E-602A-89E002BBBAB7}"/>
          </ac:spMkLst>
        </pc:spChg>
        <pc:spChg chg="add mod">
          <ac:chgData name="Rachael Jones" userId="dd6e9cf6-f242-4c1c-9793-df31a8918bb3" providerId="ADAL" clId="{5AD87EF1-E295-40CA-B445-E8C7B990C50E}" dt="2026-03-04T03:05:32.236" v="141" actId="207"/>
          <ac:spMkLst>
            <pc:docMk/>
            <pc:sldMk cId="391564002" sldId="278"/>
            <ac:spMk id="7" creationId="{52F7657C-DC72-440A-3F6B-E404F2D7E001}"/>
          </ac:spMkLst>
        </pc:spChg>
        <pc:picChg chg="add mod">
          <ac:chgData name="Rachael Jones" userId="dd6e9cf6-f242-4c1c-9793-df31a8918bb3" providerId="ADAL" clId="{5AD87EF1-E295-40CA-B445-E8C7B990C50E}" dt="2026-03-04T03:05:32.214" v="126"/>
          <ac:picMkLst>
            <pc:docMk/>
            <pc:sldMk cId="391564002" sldId="278"/>
            <ac:picMk id="6" creationId="{4B9EDE75-73A4-F049-D2AE-6EE26974B235}"/>
          </ac:picMkLst>
        </pc:picChg>
        <pc:picChg chg="add mod">
          <ac:chgData name="Rachael Jones" userId="dd6e9cf6-f242-4c1c-9793-df31a8918bb3" providerId="ADAL" clId="{5AD87EF1-E295-40CA-B445-E8C7B990C50E}" dt="2026-03-04T03:05:32.247" v="143"/>
          <ac:picMkLst>
            <pc:docMk/>
            <pc:sldMk cId="391564002" sldId="278"/>
            <ac:picMk id="9" creationId="{BECCDEB0-D4F9-AE86-F175-C666C366F6E4}"/>
          </ac:picMkLst>
        </pc:picChg>
      </pc:sldChg>
      <pc:sldChg chg="addSp modSp add mod setBg modAnim">
        <pc:chgData name="Rachael Jones" userId="dd6e9cf6-f242-4c1c-9793-df31a8918bb3" providerId="ADAL" clId="{5AD87EF1-E295-40CA-B445-E8C7B990C50E}" dt="2026-03-04T03:07:40.133" v="206"/>
        <pc:sldMkLst>
          <pc:docMk/>
          <pc:sldMk cId="957425540" sldId="279"/>
        </pc:sldMkLst>
        <pc:spChg chg="add mod">
          <ac:chgData name="Rachael Jones" userId="dd6e9cf6-f242-4c1c-9793-df31a8918bb3" providerId="ADAL" clId="{5AD87EF1-E295-40CA-B445-E8C7B990C50E}" dt="2026-03-04T03:07:40.109" v="200" actId="12612"/>
          <ac:spMkLst>
            <pc:docMk/>
            <pc:sldMk cId="957425540" sldId="279"/>
            <ac:spMk id="2" creationId="{7C221DD2-96D9-E2E7-0275-1FFC66D0C194}"/>
          </ac:spMkLst>
        </pc:spChg>
        <pc:spChg chg="add mod">
          <ac:chgData name="Rachael Jones" userId="dd6e9cf6-f242-4c1c-9793-df31a8918bb3" providerId="ADAL" clId="{5AD87EF1-E295-40CA-B445-E8C7B990C50E}" dt="2026-03-04T03:07:40.133" v="206"/>
          <ac:spMkLst>
            <pc:docMk/>
            <pc:sldMk cId="957425540" sldId="279"/>
            <ac:spMk id="3" creationId="{6D8DABB5-471C-3821-B110-2149BCEA4264}"/>
          </ac:spMkLst>
        </pc:spChg>
        <pc:spChg chg="add mod">
          <ac:chgData name="Rachael Jones" userId="dd6e9cf6-f242-4c1c-9793-df31a8918bb3" providerId="ADAL" clId="{5AD87EF1-E295-40CA-B445-E8C7B990C50E}" dt="2026-03-04T03:07:27.453" v="172" actId="207"/>
          <ac:spMkLst>
            <pc:docMk/>
            <pc:sldMk cId="957425540" sldId="279"/>
            <ac:spMk id="4" creationId="{3DEE481D-0426-A4CA-0DEC-6FD81A3C50DA}"/>
          </ac:spMkLst>
        </pc:spChg>
        <pc:spChg chg="add mod">
          <ac:chgData name="Rachael Jones" userId="dd6e9cf6-f242-4c1c-9793-df31a8918bb3" providerId="ADAL" clId="{5AD87EF1-E295-40CA-B445-E8C7B990C50E}" dt="2026-03-04T03:07:27.487" v="189" actId="207"/>
          <ac:spMkLst>
            <pc:docMk/>
            <pc:sldMk cId="957425540" sldId="279"/>
            <ac:spMk id="7" creationId="{0F0FD4A5-5442-DD12-49A5-7AE220A7FD60}"/>
          </ac:spMkLst>
        </pc:spChg>
        <pc:picChg chg="add mod">
          <ac:chgData name="Rachael Jones" userId="dd6e9cf6-f242-4c1c-9793-df31a8918bb3" providerId="ADAL" clId="{5AD87EF1-E295-40CA-B445-E8C7B990C50E}" dt="2026-03-04T03:07:27.463" v="174"/>
          <ac:picMkLst>
            <pc:docMk/>
            <pc:sldMk cId="957425540" sldId="279"/>
            <ac:picMk id="6" creationId="{EEF89DD3-5ECA-221B-B98D-7CCB5EC5FD79}"/>
          </ac:picMkLst>
        </pc:picChg>
        <pc:picChg chg="add mod">
          <ac:chgData name="Rachael Jones" userId="dd6e9cf6-f242-4c1c-9793-df31a8918bb3" providerId="ADAL" clId="{5AD87EF1-E295-40CA-B445-E8C7B990C50E}" dt="2026-03-04T03:07:27.496" v="191"/>
          <ac:picMkLst>
            <pc:docMk/>
            <pc:sldMk cId="957425540" sldId="279"/>
            <ac:picMk id="9" creationId="{1B80BFFF-3353-5DD8-0F72-3EC318E12F2E}"/>
          </ac:picMkLst>
        </pc:picChg>
      </pc:sldChg>
      <pc:sldChg chg="addSp modSp add mod setBg modAnim">
        <pc:chgData name="Rachael Jones" userId="dd6e9cf6-f242-4c1c-9793-df31a8918bb3" providerId="ADAL" clId="{5AD87EF1-E295-40CA-B445-E8C7B990C50E}" dt="2026-03-04T03:10:29.822" v="267"/>
        <pc:sldMkLst>
          <pc:docMk/>
          <pc:sldMk cId="2719806975" sldId="280"/>
        </pc:sldMkLst>
        <pc:spChg chg="add mod">
          <ac:chgData name="Rachael Jones" userId="dd6e9cf6-f242-4c1c-9793-df31a8918bb3" providerId="ADAL" clId="{5AD87EF1-E295-40CA-B445-E8C7B990C50E}" dt="2026-03-04T03:10:29.788" v="261" actId="12612"/>
          <ac:spMkLst>
            <pc:docMk/>
            <pc:sldMk cId="2719806975" sldId="280"/>
            <ac:spMk id="2" creationId="{08BB20EE-50D3-0117-B579-8D50F0A2AFEC}"/>
          </ac:spMkLst>
        </pc:spChg>
        <pc:spChg chg="add mod">
          <ac:chgData name="Rachael Jones" userId="dd6e9cf6-f242-4c1c-9793-df31a8918bb3" providerId="ADAL" clId="{5AD87EF1-E295-40CA-B445-E8C7B990C50E}" dt="2026-03-04T03:10:29.822" v="267"/>
          <ac:spMkLst>
            <pc:docMk/>
            <pc:sldMk cId="2719806975" sldId="280"/>
            <ac:spMk id="3" creationId="{132E3E56-A0CD-F538-17A9-950958403C78}"/>
          </ac:spMkLst>
        </pc:spChg>
        <pc:spChg chg="add mod">
          <ac:chgData name="Rachael Jones" userId="dd6e9cf6-f242-4c1c-9793-df31a8918bb3" providerId="ADAL" clId="{5AD87EF1-E295-40CA-B445-E8C7B990C50E}" dt="2026-03-04T03:09:43.950" v="233" actId="207"/>
          <ac:spMkLst>
            <pc:docMk/>
            <pc:sldMk cId="2719806975" sldId="280"/>
            <ac:spMk id="4" creationId="{ED7D4DBC-ACFD-0B09-1616-07D96D5660F0}"/>
          </ac:spMkLst>
        </pc:spChg>
        <pc:spChg chg="add mod">
          <ac:chgData name="Rachael Jones" userId="dd6e9cf6-f242-4c1c-9793-df31a8918bb3" providerId="ADAL" clId="{5AD87EF1-E295-40CA-B445-E8C7B990C50E}" dt="2026-03-04T03:09:43.980" v="250" actId="207"/>
          <ac:spMkLst>
            <pc:docMk/>
            <pc:sldMk cId="2719806975" sldId="280"/>
            <ac:spMk id="7" creationId="{24E34D6D-14B2-75E6-61A2-C6EEBDC9E400}"/>
          </ac:spMkLst>
        </pc:spChg>
        <pc:picChg chg="add mod">
          <ac:chgData name="Rachael Jones" userId="dd6e9cf6-f242-4c1c-9793-df31a8918bb3" providerId="ADAL" clId="{5AD87EF1-E295-40CA-B445-E8C7B990C50E}" dt="2026-03-04T03:09:43.959" v="235"/>
          <ac:picMkLst>
            <pc:docMk/>
            <pc:sldMk cId="2719806975" sldId="280"/>
            <ac:picMk id="6" creationId="{D9F12D9D-FCF0-3EAF-750A-7FF7258A9072}"/>
          </ac:picMkLst>
        </pc:picChg>
        <pc:picChg chg="add mod">
          <ac:chgData name="Rachael Jones" userId="dd6e9cf6-f242-4c1c-9793-df31a8918bb3" providerId="ADAL" clId="{5AD87EF1-E295-40CA-B445-E8C7B990C50E}" dt="2026-03-04T03:09:43.990" v="252"/>
          <ac:picMkLst>
            <pc:docMk/>
            <pc:sldMk cId="2719806975" sldId="280"/>
            <ac:picMk id="9" creationId="{E866F6BA-7D7C-C046-F45C-EBACD95CA26D}"/>
          </ac:picMkLst>
        </pc:picChg>
      </pc:sldChg>
      <pc:sldChg chg="addSp modSp add mod setBg modAnim">
        <pc:chgData name="Rachael Jones" userId="dd6e9cf6-f242-4c1c-9793-df31a8918bb3" providerId="ADAL" clId="{5AD87EF1-E295-40CA-B445-E8C7B990C50E}" dt="2026-03-04T03:11:51.711" v="315"/>
        <pc:sldMkLst>
          <pc:docMk/>
          <pc:sldMk cId="847500469" sldId="281"/>
        </pc:sldMkLst>
        <pc:spChg chg="add mod">
          <ac:chgData name="Rachael Jones" userId="dd6e9cf6-f242-4c1c-9793-df31a8918bb3" providerId="ADAL" clId="{5AD87EF1-E295-40CA-B445-E8C7B990C50E}" dt="2026-03-04T03:11:51.636" v="274" actId="208"/>
          <ac:spMkLst>
            <pc:docMk/>
            <pc:sldMk cId="847500469" sldId="281"/>
            <ac:spMk id="2" creationId="{7E5FE4D4-B5D6-F6E3-D6F6-F44DC99F7D2A}"/>
          </ac:spMkLst>
        </pc:spChg>
        <pc:spChg chg="add mod">
          <ac:chgData name="Rachael Jones" userId="dd6e9cf6-f242-4c1c-9793-df31a8918bb3" providerId="ADAL" clId="{5AD87EF1-E295-40CA-B445-E8C7B990C50E}" dt="2026-03-04T03:11:51.644" v="282"/>
          <ac:spMkLst>
            <pc:docMk/>
            <pc:sldMk cId="847500469" sldId="281"/>
            <ac:spMk id="3" creationId="{C949D3F7-D8D5-2950-F3D8-354C5E5D4F50}"/>
          </ac:spMkLst>
        </pc:spChg>
        <pc:spChg chg="add mod">
          <ac:chgData name="Rachael Jones" userId="dd6e9cf6-f242-4c1c-9793-df31a8918bb3" providerId="ADAL" clId="{5AD87EF1-E295-40CA-B445-E8C7B990C50E}" dt="2026-03-04T03:11:51.668" v="294" actId="207"/>
          <ac:spMkLst>
            <pc:docMk/>
            <pc:sldMk cId="847500469" sldId="281"/>
            <ac:spMk id="4" creationId="{2A43FDFD-7DDC-DA44-7514-2722D74EDCE6}"/>
          </ac:spMkLst>
        </pc:spChg>
        <pc:spChg chg="add mod">
          <ac:chgData name="Rachael Jones" userId="dd6e9cf6-f242-4c1c-9793-df31a8918bb3" providerId="ADAL" clId="{5AD87EF1-E295-40CA-B445-E8C7B990C50E}" dt="2026-03-04T03:11:51.699" v="311" actId="207"/>
          <ac:spMkLst>
            <pc:docMk/>
            <pc:sldMk cId="847500469" sldId="281"/>
            <ac:spMk id="7" creationId="{A9D75E43-9CE7-6CD1-AC3A-DB6A89C132CA}"/>
          </ac:spMkLst>
        </pc:spChg>
        <pc:picChg chg="add mod">
          <ac:chgData name="Rachael Jones" userId="dd6e9cf6-f242-4c1c-9793-df31a8918bb3" providerId="ADAL" clId="{5AD87EF1-E295-40CA-B445-E8C7B990C50E}" dt="2026-03-04T03:11:51.679" v="296"/>
          <ac:picMkLst>
            <pc:docMk/>
            <pc:sldMk cId="847500469" sldId="281"/>
            <ac:picMk id="6" creationId="{DB8A17C5-6F80-EC21-B011-078C012A16C2}"/>
          </ac:picMkLst>
        </pc:picChg>
        <pc:picChg chg="add mod">
          <ac:chgData name="Rachael Jones" userId="dd6e9cf6-f242-4c1c-9793-df31a8918bb3" providerId="ADAL" clId="{5AD87EF1-E295-40CA-B445-E8C7B990C50E}" dt="2026-03-04T03:11:51.710" v="313"/>
          <ac:picMkLst>
            <pc:docMk/>
            <pc:sldMk cId="847500469" sldId="281"/>
            <ac:picMk id="9" creationId="{CBF8C6D2-44B2-E35E-CC60-B26E93A1F9AE}"/>
          </ac:picMkLst>
        </pc:picChg>
      </pc:sldChg>
      <pc:sldChg chg="addSp modSp add mod setBg modAnim">
        <pc:chgData name="Rachael Jones" userId="dd6e9cf6-f242-4c1c-9793-df31a8918bb3" providerId="ADAL" clId="{5AD87EF1-E295-40CA-B445-E8C7B990C50E}" dt="2026-03-04T03:13:56.837" v="363"/>
        <pc:sldMkLst>
          <pc:docMk/>
          <pc:sldMk cId="2941037068" sldId="282"/>
        </pc:sldMkLst>
        <pc:spChg chg="add mod">
          <ac:chgData name="Rachael Jones" userId="dd6e9cf6-f242-4c1c-9793-df31a8918bb3" providerId="ADAL" clId="{5AD87EF1-E295-40CA-B445-E8C7B990C50E}" dt="2026-03-04T03:13:56.767" v="322" actId="208"/>
          <ac:spMkLst>
            <pc:docMk/>
            <pc:sldMk cId="2941037068" sldId="282"/>
            <ac:spMk id="2" creationId="{60B4A042-B03D-3CC9-BF2F-3DA6FE01532E}"/>
          </ac:spMkLst>
        </pc:spChg>
        <pc:spChg chg="add mod">
          <ac:chgData name="Rachael Jones" userId="dd6e9cf6-f242-4c1c-9793-df31a8918bb3" providerId="ADAL" clId="{5AD87EF1-E295-40CA-B445-E8C7B990C50E}" dt="2026-03-04T03:13:56.773" v="330"/>
          <ac:spMkLst>
            <pc:docMk/>
            <pc:sldMk cId="2941037068" sldId="282"/>
            <ac:spMk id="3" creationId="{7BE2554F-56A9-0C6A-F1B6-44DCBAA27A11}"/>
          </ac:spMkLst>
        </pc:spChg>
        <pc:spChg chg="add mod">
          <ac:chgData name="Rachael Jones" userId="dd6e9cf6-f242-4c1c-9793-df31a8918bb3" providerId="ADAL" clId="{5AD87EF1-E295-40CA-B445-E8C7B990C50E}" dt="2026-03-04T03:13:56.796" v="342" actId="207"/>
          <ac:spMkLst>
            <pc:docMk/>
            <pc:sldMk cId="2941037068" sldId="282"/>
            <ac:spMk id="4" creationId="{AB3C4E58-AF69-09C4-F49D-B0CAA3F788B8}"/>
          </ac:spMkLst>
        </pc:spChg>
        <pc:spChg chg="add mod">
          <ac:chgData name="Rachael Jones" userId="dd6e9cf6-f242-4c1c-9793-df31a8918bb3" providerId="ADAL" clId="{5AD87EF1-E295-40CA-B445-E8C7B990C50E}" dt="2026-03-04T03:13:56.829" v="359" actId="207"/>
          <ac:spMkLst>
            <pc:docMk/>
            <pc:sldMk cId="2941037068" sldId="282"/>
            <ac:spMk id="7" creationId="{9F9B3487-5303-C10D-3156-5C1808BE04AF}"/>
          </ac:spMkLst>
        </pc:spChg>
        <pc:picChg chg="add mod">
          <ac:chgData name="Rachael Jones" userId="dd6e9cf6-f242-4c1c-9793-df31a8918bb3" providerId="ADAL" clId="{5AD87EF1-E295-40CA-B445-E8C7B990C50E}" dt="2026-03-04T03:13:56.806" v="344"/>
          <ac:picMkLst>
            <pc:docMk/>
            <pc:sldMk cId="2941037068" sldId="282"/>
            <ac:picMk id="6" creationId="{D1F72D5E-1D6B-0104-5DD9-84EB684034D8}"/>
          </ac:picMkLst>
        </pc:picChg>
        <pc:picChg chg="add mod">
          <ac:chgData name="Rachael Jones" userId="dd6e9cf6-f242-4c1c-9793-df31a8918bb3" providerId="ADAL" clId="{5AD87EF1-E295-40CA-B445-E8C7B990C50E}" dt="2026-03-04T03:13:56.837" v="361"/>
          <ac:picMkLst>
            <pc:docMk/>
            <pc:sldMk cId="2941037068" sldId="282"/>
            <ac:picMk id="9" creationId="{BF6F00A4-F8CA-1F9F-30CF-A8551FE5129A}"/>
          </ac:picMkLst>
        </pc:picChg>
      </pc:sldChg>
      <pc:sldChg chg="addSp modSp add mod setBg modAnim">
        <pc:chgData name="Rachael Jones" userId="dd6e9cf6-f242-4c1c-9793-df31a8918bb3" providerId="ADAL" clId="{5AD87EF1-E295-40CA-B445-E8C7B990C50E}" dt="2026-03-04T03:15:41.146" v="411"/>
        <pc:sldMkLst>
          <pc:docMk/>
          <pc:sldMk cId="2366002759" sldId="283"/>
        </pc:sldMkLst>
        <pc:spChg chg="add mod">
          <ac:chgData name="Rachael Jones" userId="dd6e9cf6-f242-4c1c-9793-df31a8918bb3" providerId="ADAL" clId="{5AD87EF1-E295-40CA-B445-E8C7B990C50E}" dt="2026-03-04T03:15:41.076" v="370" actId="208"/>
          <ac:spMkLst>
            <pc:docMk/>
            <pc:sldMk cId="2366002759" sldId="283"/>
            <ac:spMk id="2" creationId="{A27E3A8B-3796-C592-DBC3-86AB37719D61}"/>
          </ac:spMkLst>
        </pc:spChg>
        <pc:spChg chg="add mod">
          <ac:chgData name="Rachael Jones" userId="dd6e9cf6-f242-4c1c-9793-df31a8918bb3" providerId="ADAL" clId="{5AD87EF1-E295-40CA-B445-E8C7B990C50E}" dt="2026-03-04T03:15:41.085" v="378"/>
          <ac:spMkLst>
            <pc:docMk/>
            <pc:sldMk cId="2366002759" sldId="283"/>
            <ac:spMk id="3" creationId="{4530F320-D8E8-CE61-9180-8CA5D70F25D2}"/>
          </ac:spMkLst>
        </pc:spChg>
        <pc:spChg chg="add mod">
          <ac:chgData name="Rachael Jones" userId="dd6e9cf6-f242-4c1c-9793-df31a8918bb3" providerId="ADAL" clId="{5AD87EF1-E295-40CA-B445-E8C7B990C50E}" dt="2026-03-04T03:15:41.107" v="390" actId="207"/>
          <ac:spMkLst>
            <pc:docMk/>
            <pc:sldMk cId="2366002759" sldId="283"/>
            <ac:spMk id="4" creationId="{8F2A2CD1-097C-E97C-2014-D6374D946FDE}"/>
          </ac:spMkLst>
        </pc:spChg>
        <pc:spChg chg="add mod">
          <ac:chgData name="Rachael Jones" userId="dd6e9cf6-f242-4c1c-9793-df31a8918bb3" providerId="ADAL" clId="{5AD87EF1-E295-40CA-B445-E8C7B990C50E}" dt="2026-03-04T03:15:41.136" v="407" actId="207"/>
          <ac:spMkLst>
            <pc:docMk/>
            <pc:sldMk cId="2366002759" sldId="283"/>
            <ac:spMk id="7" creationId="{B4E143CC-FA31-C87B-4F65-D3B2E619EDA4}"/>
          </ac:spMkLst>
        </pc:spChg>
        <pc:picChg chg="add mod">
          <ac:chgData name="Rachael Jones" userId="dd6e9cf6-f242-4c1c-9793-df31a8918bb3" providerId="ADAL" clId="{5AD87EF1-E295-40CA-B445-E8C7B990C50E}" dt="2026-03-04T03:15:41.115" v="392"/>
          <ac:picMkLst>
            <pc:docMk/>
            <pc:sldMk cId="2366002759" sldId="283"/>
            <ac:picMk id="6" creationId="{F2E9EE26-E9B5-A065-C136-68B2A53874D7}"/>
          </ac:picMkLst>
        </pc:picChg>
        <pc:picChg chg="add mod">
          <ac:chgData name="Rachael Jones" userId="dd6e9cf6-f242-4c1c-9793-df31a8918bb3" providerId="ADAL" clId="{5AD87EF1-E295-40CA-B445-E8C7B990C50E}" dt="2026-03-04T03:15:41.145" v="409"/>
          <ac:picMkLst>
            <pc:docMk/>
            <pc:sldMk cId="2366002759" sldId="283"/>
            <ac:picMk id="9" creationId="{9B61444F-7B44-EF60-3E76-01616657DE22}"/>
          </ac:picMkLst>
        </pc:picChg>
      </pc:sldChg>
      <pc:sldChg chg="addSp modSp add mod setBg modAnim">
        <pc:chgData name="Rachael Jones" userId="dd6e9cf6-f242-4c1c-9793-df31a8918bb3" providerId="ADAL" clId="{5AD87EF1-E295-40CA-B445-E8C7B990C50E}" dt="2026-03-04T03:22:13.400" v="581"/>
        <pc:sldMkLst>
          <pc:docMk/>
          <pc:sldMk cId="2803357745" sldId="284"/>
        </pc:sldMkLst>
        <pc:spChg chg="add mod">
          <ac:chgData name="Rachael Jones" userId="dd6e9cf6-f242-4c1c-9793-df31a8918bb3" providerId="ADAL" clId="{5AD87EF1-E295-40CA-B445-E8C7B990C50E}" dt="2026-03-04T03:22:13.365" v="575" actId="12612"/>
          <ac:spMkLst>
            <pc:docMk/>
            <pc:sldMk cId="2803357745" sldId="284"/>
            <ac:spMk id="2" creationId="{E9C5E011-2428-FBF6-9D18-F4FA36469194}"/>
          </ac:spMkLst>
        </pc:spChg>
        <pc:spChg chg="add mod">
          <ac:chgData name="Rachael Jones" userId="dd6e9cf6-f242-4c1c-9793-df31a8918bb3" providerId="ADAL" clId="{5AD87EF1-E295-40CA-B445-E8C7B990C50E}" dt="2026-03-04T03:22:13.400" v="581"/>
          <ac:spMkLst>
            <pc:docMk/>
            <pc:sldMk cId="2803357745" sldId="284"/>
            <ac:spMk id="3" creationId="{9DC03D8A-E737-36CC-3663-17802ACA46AC}"/>
          </ac:spMkLst>
        </pc:spChg>
        <pc:spChg chg="add mod">
          <ac:chgData name="Rachael Jones" userId="dd6e9cf6-f242-4c1c-9793-df31a8918bb3" providerId="ADAL" clId="{5AD87EF1-E295-40CA-B445-E8C7B990C50E}" dt="2026-03-04T03:17:23.157" v="438" actId="207"/>
          <ac:spMkLst>
            <pc:docMk/>
            <pc:sldMk cId="2803357745" sldId="284"/>
            <ac:spMk id="4" creationId="{80775E6F-E999-A1BF-A20D-9C0E7434D75C}"/>
          </ac:spMkLst>
        </pc:spChg>
        <pc:spChg chg="add mod">
          <ac:chgData name="Rachael Jones" userId="dd6e9cf6-f242-4c1c-9793-df31a8918bb3" providerId="ADAL" clId="{5AD87EF1-E295-40CA-B445-E8C7B990C50E}" dt="2026-03-04T03:17:23.189" v="455" actId="207"/>
          <ac:spMkLst>
            <pc:docMk/>
            <pc:sldMk cId="2803357745" sldId="284"/>
            <ac:spMk id="7" creationId="{B0C76E6B-7382-FEF1-20CF-B6F0FCB876D3}"/>
          </ac:spMkLst>
        </pc:spChg>
        <pc:picChg chg="add mod">
          <ac:chgData name="Rachael Jones" userId="dd6e9cf6-f242-4c1c-9793-df31a8918bb3" providerId="ADAL" clId="{5AD87EF1-E295-40CA-B445-E8C7B990C50E}" dt="2026-03-04T03:17:23.167" v="440"/>
          <ac:picMkLst>
            <pc:docMk/>
            <pc:sldMk cId="2803357745" sldId="284"/>
            <ac:picMk id="6" creationId="{2DCC45A2-B86C-A5F1-B014-CB04BE92FE3C}"/>
          </ac:picMkLst>
        </pc:picChg>
        <pc:picChg chg="add mod">
          <ac:chgData name="Rachael Jones" userId="dd6e9cf6-f242-4c1c-9793-df31a8918bb3" providerId="ADAL" clId="{5AD87EF1-E295-40CA-B445-E8C7B990C50E}" dt="2026-03-04T03:17:23.200" v="457"/>
          <ac:picMkLst>
            <pc:docMk/>
            <pc:sldMk cId="2803357745" sldId="284"/>
            <ac:picMk id="9" creationId="{C81E7AB8-81F4-77E2-FC50-E9E0AEA31040}"/>
          </ac:picMkLst>
        </pc:picChg>
      </pc:sldChg>
      <pc:sldChg chg="addSp modSp add mod setBg modAnim">
        <pc:chgData name="Rachael Jones" userId="dd6e9cf6-f242-4c1c-9793-df31a8918bb3" providerId="ADAL" clId="{5AD87EF1-E295-40CA-B445-E8C7B990C50E}" dt="2026-03-04T03:19:16.553" v="520"/>
        <pc:sldMkLst>
          <pc:docMk/>
          <pc:sldMk cId="391249703" sldId="285"/>
        </pc:sldMkLst>
        <pc:spChg chg="add mod">
          <ac:chgData name="Rachael Jones" userId="dd6e9cf6-f242-4c1c-9793-df31a8918bb3" providerId="ADAL" clId="{5AD87EF1-E295-40CA-B445-E8C7B990C50E}" dt="2026-03-04T03:19:16.526" v="514" actId="12612"/>
          <ac:spMkLst>
            <pc:docMk/>
            <pc:sldMk cId="391249703" sldId="285"/>
            <ac:spMk id="2" creationId="{FF178EB7-4ECE-676C-A4E5-EB9601BE5A6B}"/>
          </ac:spMkLst>
        </pc:spChg>
        <pc:spChg chg="add mod">
          <ac:chgData name="Rachael Jones" userId="dd6e9cf6-f242-4c1c-9793-df31a8918bb3" providerId="ADAL" clId="{5AD87EF1-E295-40CA-B445-E8C7B990C50E}" dt="2026-03-04T03:19:16.553" v="520"/>
          <ac:spMkLst>
            <pc:docMk/>
            <pc:sldMk cId="391249703" sldId="285"/>
            <ac:spMk id="3" creationId="{7112738C-244A-3615-B306-955009D6D8FC}"/>
          </ac:spMkLst>
        </pc:spChg>
        <pc:spChg chg="add mod">
          <ac:chgData name="Rachael Jones" userId="dd6e9cf6-f242-4c1c-9793-df31a8918bb3" providerId="ADAL" clId="{5AD87EF1-E295-40CA-B445-E8C7B990C50E}" dt="2026-03-04T03:18:59.771" v="486" actId="207"/>
          <ac:spMkLst>
            <pc:docMk/>
            <pc:sldMk cId="391249703" sldId="285"/>
            <ac:spMk id="4" creationId="{618CC1FF-7ED4-8362-6BE9-C92B5DC37F4D}"/>
          </ac:spMkLst>
        </pc:spChg>
        <pc:spChg chg="add mod">
          <ac:chgData name="Rachael Jones" userId="dd6e9cf6-f242-4c1c-9793-df31a8918bb3" providerId="ADAL" clId="{5AD87EF1-E295-40CA-B445-E8C7B990C50E}" dt="2026-03-04T03:18:59.802" v="503" actId="207"/>
          <ac:spMkLst>
            <pc:docMk/>
            <pc:sldMk cId="391249703" sldId="285"/>
            <ac:spMk id="7" creationId="{AB10CA0E-4DE1-8D17-28A2-709A24CFBA88}"/>
          </ac:spMkLst>
        </pc:spChg>
        <pc:picChg chg="add mod">
          <ac:chgData name="Rachael Jones" userId="dd6e9cf6-f242-4c1c-9793-df31a8918bb3" providerId="ADAL" clId="{5AD87EF1-E295-40CA-B445-E8C7B990C50E}" dt="2026-03-04T03:18:59.780" v="488"/>
          <ac:picMkLst>
            <pc:docMk/>
            <pc:sldMk cId="391249703" sldId="285"/>
            <ac:picMk id="6" creationId="{A47B1ACF-2668-4628-44C8-260BF04C4117}"/>
          </ac:picMkLst>
        </pc:picChg>
        <pc:picChg chg="add mod">
          <ac:chgData name="Rachael Jones" userId="dd6e9cf6-f242-4c1c-9793-df31a8918bb3" providerId="ADAL" clId="{5AD87EF1-E295-40CA-B445-E8C7B990C50E}" dt="2026-03-04T03:18:59.811" v="505"/>
          <ac:picMkLst>
            <pc:docMk/>
            <pc:sldMk cId="391249703" sldId="285"/>
            <ac:picMk id="9" creationId="{E1C99EFC-7653-209E-7064-67DFCDB1A004}"/>
          </ac:picMkLst>
        </pc:picChg>
      </pc:sldChg>
      <pc:sldChg chg="addSp modSp add mod setBg modAnim">
        <pc:chgData name="Rachael Jones" userId="dd6e9cf6-f242-4c1c-9793-df31a8918bb3" providerId="ADAL" clId="{5AD87EF1-E295-40CA-B445-E8C7B990C50E}" dt="2026-03-04T03:20:53.583" v="568"/>
        <pc:sldMkLst>
          <pc:docMk/>
          <pc:sldMk cId="1347440495" sldId="286"/>
        </pc:sldMkLst>
        <pc:spChg chg="add mod">
          <ac:chgData name="Rachael Jones" userId="dd6e9cf6-f242-4c1c-9793-df31a8918bb3" providerId="ADAL" clId="{5AD87EF1-E295-40CA-B445-E8C7B990C50E}" dt="2026-03-04T03:20:53.512" v="527" actId="208"/>
          <ac:spMkLst>
            <pc:docMk/>
            <pc:sldMk cId="1347440495" sldId="286"/>
            <ac:spMk id="2" creationId="{CB2D1CCF-9033-66E3-92B0-6FA4DCDDF418}"/>
          </ac:spMkLst>
        </pc:spChg>
        <pc:spChg chg="add mod">
          <ac:chgData name="Rachael Jones" userId="dd6e9cf6-f242-4c1c-9793-df31a8918bb3" providerId="ADAL" clId="{5AD87EF1-E295-40CA-B445-E8C7B990C50E}" dt="2026-03-04T03:20:53.518" v="535"/>
          <ac:spMkLst>
            <pc:docMk/>
            <pc:sldMk cId="1347440495" sldId="286"/>
            <ac:spMk id="3" creationId="{5712D10B-3F75-1E30-AF0C-70E43D985789}"/>
          </ac:spMkLst>
        </pc:spChg>
        <pc:spChg chg="add mod">
          <ac:chgData name="Rachael Jones" userId="dd6e9cf6-f242-4c1c-9793-df31a8918bb3" providerId="ADAL" clId="{5AD87EF1-E295-40CA-B445-E8C7B990C50E}" dt="2026-03-04T03:20:53.542" v="547" actId="207"/>
          <ac:spMkLst>
            <pc:docMk/>
            <pc:sldMk cId="1347440495" sldId="286"/>
            <ac:spMk id="4" creationId="{EC23C0F0-48B0-18D8-59C5-F77449ACB859}"/>
          </ac:spMkLst>
        </pc:spChg>
        <pc:spChg chg="add mod">
          <ac:chgData name="Rachael Jones" userId="dd6e9cf6-f242-4c1c-9793-df31a8918bb3" providerId="ADAL" clId="{5AD87EF1-E295-40CA-B445-E8C7B990C50E}" dt="2026-03-04T03:20:53.572" v="564" actId="207"/>
          <ac:spMkLst>
            <pc:docMk/>
            <pc:sldMk cId="1347440495" sldId="286"/>
            <ac:spMk id="7" creationId="{026C649A-BEA9-1AFA-067E-04C58B910337}"/>
          </ac:spMkLst>
        </pc:spChg>
        <pc:picChg chg="add mod">
          <ac:chgData name="Rachael Jones" userId="dd6e9cf6-f242-4c1c-9793-df31a8918bb3" providerId="ADAL" clId="{5AD87EF1-E295-40CA-B445-E8C7B990C50E}" dt="2026-03-04T03:20:53.552" v="549"/>
          <ac:picMkLst>
            <pc:docMk/>
            <pc:sldMk cId="1347440495" sldId="286"/>
            <ac:picMk id="6" creationId="{A59AD5D3-A723-35E4-F0A4-90599FB3F7C7}"/>
          </ac:picMkLst>
        </pc:picChg>
        <pc:picChg chg="add mod">
          <ac:chgData name="Rachael Jones" userId="dd6e9cf6-f242-4c1c-9793-df31a8918bb3" providerId="ADAL" clId="{5AD87EF1-E295-40CA-B445-E8C7B990C50E}" dt="2026-03-04T03:20:53.582" v="566"/>
          <ac:picMkLst>
            <pc:docMk/>
            <pc:sldMk cId="1347440495" sldId="286"/>
            <ac:picMk id="9" creationId="{FA04AFB8-B0A8-D659-41BE-67EB31ADECC0}"/>
          </ac:picMkLst>
        </pc:picChg>
      </pc:sldChg>
      <pc:sldChg chg="addSp modSp add mod setBg modAnim">
        <pc:chgData name="Rachael Jones" userId="dd6e9cf6-f242-4c1c-9793-df31a8918bb3" providerId="ADAL" clId="{5AD87EF1-E295-40CA-B445-E8C7B990C50E}" dt="2026-03-04T03:32:11.583" v="642"/>
        <pc:sldMkLst>
          <pc:docMk/>
          <pc:sldMk cId="1828973765" sldId="287"/>
        </pc:sldMkLst>
        <pc:spChg chg="add mod">
          <ac:chgData name="Rachael Jones" userId="dd6e9cf6-f242-4c1c-9793-df31a8918bb3" providerId="ADAL" clId="{5AD87EF1-E295-40CA-B445-E8C7B990C50E}" dt="2026-03-04T03:32:11.530" v="636" actId="12612"/>
          <ac:spMkLst>
            <pc:docMk/>
            <pc:sldMk cId="1828973765" sldId="287"/>
            <ac:spMk id="2" creationId="{ECCA5707-19D1-9550-95AB-4B2EA2AA8A7E}"/>
          </ac:spMkLst>
        </pc:spChg>
        <pc:spChg chg="add mod">
          <ac:chgData name="Rachael Jones" userId="dd6e9cf6-f242-4c1c-9793-df31a8918bb3" providerId="ADAL" clId="{5AD87EF1-E295-40CA-B445-E8C7B990C50E}" dt="2026-03-04T03:32:11.583" v="642"/>
          <ac:spMkLst>
            <pc:docMk/>
            <pc:sldMk cId="1828973765" sldId="287"/>
            <ac:spMk id="3" creationId="{D1895416-B5B9-629A-22E5-93B725FFCC2D}"/>
          </ac:spMkLst>
        </pc:spChg>
        <pc:spChg chg="add mod">
          <ac:chgData name="Rachael Jones" userId="dd6e9cf6-f242-4c1c-9793-df31a8918bb3" providerId="ADAL" clId="{5AD87EF1-E295-40CA-B445-E8C7B990C50E}" dt="2026-03-04T03:31:59.471" v="608" actId="207"/>
          <ac:spMkLst>
            <pc:docMk/>
            <pc:sldMk cId="1828973765" sldId="287"/>
            <ac:spMk id="4" creationId="{67ADC4E2-23F1-675F-E630-EE55AFBF45BF}"/>
          </ac:spMkLst>
        </pc:spChg>
        <pc:spChg chg="add mod">
          <ac:chgData name="Rachael Jones" userId="dd6e9cf6-f242-4c1c-9793-df31a8918bb3" providerId="ADAL" clId="{5AD87EF1-E295-40CA-B445-E8C7B990C50E}" dt="2026-03-04T03:31:59.527" v="625" actId="207"/>
          <ac:spMkLst>
            <pc:docMk/>
            <pc:sldMk cId="1828973765" sldId="287"/>
            <ac:spMk id="7" creationId="{8FBEAE44-1DA1-0C76-604B-000A01299A9A}"/>
          </ac:spMkLst>
        </pc:spChg>
        <pc:picChg chg="add mod">
          <ac:chgData name="Rachael Jones" userId="dd6e9cf6-f242-4c1c-9793-df31a8918bb3" providerId="ADAL" clId="{5AD87EF1-E295-40CA-B445-E8C7B990C50E}" dt="2026-03-04T03:31:59.496" v="610"/>
          <ac:picMkLst>
            <pc:docMk/>
            <pc:sldMk cId="1828973765" sldId="287"/>
            <ac:picMk id="6" creationId="{A6EB1719-9126-1560-1547-14769686E951}"/>
          </ac:picMkLst>
        </pc:picChg>
        <pc:picChg chg="add mod">
          <ac:chgData name="Rachael Jones" userId="dd6e9cf6-f242-4c1c-9793-df31a8918bb3" providerId="ADAL" clId="{5AD87EF1-E295-40CA-B445-E8C7B990C50E}" dt="2026-03-04T03:31:59.542" v="627"/>
          <ac:picMkLst>
            <pc:docMk/>
            <pc:sldMk cId="1828973765" sldId="287"/>
            <ac:picMk id="9" creationId="{4CE997EB-4127-62D9-731F-5C815F5F04EA}"/>
          </ac:picMkLst>
        </pc:picChg>
      </pc:sldChg>
      <pc:sldChg chg="addSp modSp add mod setBg modAnim">
        <pc:chgData name="Rachael Jones" userId="dd6e9cf6-f242-4c1c-9793-df31a8918bb3" providerId="ADAL" clId="{5AD87EF1-E295-40CA-B445-E8C7B990C50E}" dt="2026-03-04T03:34:15.419" v="690"/>
        <pc:sldMkLst>
          <pc:docMk/>
          <pc:sldMk cId="1716421451" sldId="288"/>
        </pc:sldMkLst>
        <pc:spChg chg="add mod">
          <ac:chgData name="Rachael Jones" userId="dd6e9cf6-f242-4c1c-9793-df31a8918bb3" providerId="ADAL" clId="{5AD87EF1-E295-40CA-B445-E8C7B990C50E}" dt="2026-03-04T03:34:15.298" v="649" actId="208"/>
          <ac:spMkLst>
            <pc:docMk/>
            <pc:sldMk cId="1716421451" sldId="288"/>
            <ac:spMk id="2" creationId="{F6A80B22-5893-3A9E-D781-19AABDCA34BF}"/>
          </ac:spMkLst>
        </pc:spChg>
        <pc:spChg chg="add mod">
          <ac:chgData name="Rachael Jones" userId="dd6e9cf6-f242-4c1c-9793-df31a8918bb3" providerId="ADAL" clId="{5AD87EF1-E295-40CA-B445-E8C7B990C50E}" dt="2026-03-04T03:34:15.312" v="657"/>
          <ac:spMkLst>
            <pc:docMk/>
            <pc:sldMk cId="1716421451" sldId="288"/>
            <ac:spMk id="3" creationId="{B7654F0B-B902-DDAC-C077-B44778E5BBB8}"/>
          </ac:spMkLst>
        </pc:spChg>
        <pc:spChg chg="add mod">
          <ac:chgData name="Rachael Jones" userId="dd6e9cf6-f242-4c1c-9793-df31a8918bb3" providerId="ADAL" clId="{5AD87EF1-E295-40CA-B445-E8C7B990C50E}" dt="2026-03-04T03:34:15.353" v="669" actId="207"/>
          <ac:spMkLst>
            <pc:docMk/>
            <pc:sldMk cId="1716421451" sldId="288"/>
            <ac:spMk id="4" creationId="{C976A0FC-B312-E193-8CC6-72B7698940BC}"/>
          </ac:spMkLst>
        </pc:spChg>
        <pc:spChg chg="add mod">
          <ac:chgData name="Rachael Jones" userId="dd6e9cf6-f242-4c1c-9793-df31a8918bb3" providerId="ADAL" clId="{5AD87EF1-E295-40CA-B445-E8C7B990C50E}" dt="2026-03-04T03:34:15.405" v="686" actId="207"/>
          <ac:spMkLst>
            <pc:docMk/>
            <pc:sldMk cId="1716421451" sldId="288"/>
            <ac:spMk id="7" creationId="{A197B6AE-9246-2AC1-F36B-F5A755659E62}"/>
          </ac:spMkLst>
        </pc:spChg>
        <pc:picChg chg="add mod">
          <ac:chgData name="Rachael Jones" userId="dd6e9cf6-f242-4c1c-9793-df31a8918bb3" providerId="ADAL" clId="{5AD87EF1-E295-40CA-B445-E8C7B990C50E}" dt="2026-03-04T03:34:15.370" v="671"/>
          <ac:picMkLst>
            <pc:docMk/>
            <pc:sldMk cId="1716421451" sldId="288"/>
            <ac:picMk id="6" creationId="{82BB4699-4BF1-731F-2F3A-9067A2D61628}"/>
          </ac:picMkLst>
        </pc:picChg>
        <pc:picChg chg="add mod">
          <ac:chgData name="Rachael Jones" userId="dd6e9cf6-f242-4c1c-9793-df31a8918bb3" providerId="ADAL" clId="{5AD87EF1-E295-40CA-B445-E8C7B990C50E}" dt="2026-03-04T03:34:15.419" v="688"/>
          <ac:picMkLst>
            <pc:docMk/>
            <pc:sldMk cId="1716421451" sldId="288"/>
            <ac:picMk id="9" creationId="{F76426B5-9983-D897-B774-F1975931B75C}"/>
          </ac:picMkLst>
        </pc:picChg>
      </pc:sldChg>
      <pc:sldChg chg="addSp modSp add mod setBg modAnim">
        <pc:chgData name="Rachael Jones" userId="dd6e9cf6-f242-4c1c-9793-df31a8918bb3" providerId="ADAL" clId="{5AD87EF1-E295-40CA-B445-E8C7B990C50E}" dt="2026-03-04T03:36:39.509" v="751"/>
        <pc:sldMkLst>
          <pc:docMk/>
          <pc:sldMk cId="911568911" sldId="289"/>
        </pc:sldMkLst>
        <pc:spChg chg="add mod">
          <ac:chgData name="Rachael Jones" userId="dd6e9cf6-f242-4c1c-9793-df31a8918bb3" providerId="ADAL" clId="{5AD87EF1-E295-40CA-B445-E8C7B990C50E}" dt="2026-03-04T03:36:39.461" v="745" actId="12612"/>
          <ac:spMkLst>
            <pc:docMk/>
            <pc:sldMk cId="911568911" sldId="289"/>
            <ac:spMk id="2" creationId="{DDDDD338-89DD-3B82-8390-22E792018F59}"/>
          </ac:spMkLst>
        </pc:spChg>
        <pc:spChg chg="add mod">
          <ac:chgData name="Rachael Jones" userId="dd6e9cf6-f242-4c1c-9793-df31a8918bb3" providerId="ADAL" clId="{5AD87EF1-E295-40CA-B445-E8C7B990C50E}" dt="2026-03-04T03:36:39.509" v="751"/>
          <ac:spMkLst>
            <pc:docMk/>
            <pc:sldMk cId="911568911" sldId="289"/>
            <ac:spMk id="3" creationId="{5AA92C83-5981-5D90-AABE-11C0E6DE49A7}"/>
          </ac:spMkLst>
        </pc:spChg>
        <pc:spChg chg="add mod">
          <ac:chgData name="Rachael Jones" userId="dd6e9cf6-f242-4c1c-9793-df31a8918bb3" providerId="ADAL" clId="{5AD87EF1-E295-40CA-B445-E8C7B990C50E}" dt="2026-03-04T03:36:25.257" v="717" actId="207"/>
          <ac:spMkLst>
            <pc:docMk/>
            <pc:sldMk cId="911568911" sldId="289"/>
            <ac:spMk id="4" creationId="{99D7E7D3-9403-8CBB-4E28-B7DECF7C8187}"/>
          </ac:spMkLst>
        </pc:spChg>
        <pc:spChg chg="add mod">
          <ac:chgData name="Rachael Jones" userId="dd6e9cf6-f242-4c1c-9793-df31a8918bb3" providerId="ADAL" clId="{5AD87EF1-E295-40CA-B445-E8C7B990C50E}" dt="2026-03-04T03:36:25.311" v="734" actId="207"/>
          <ac:spMkLst>
            <pc:docMk/>
            <pc:sldMk cId="911568911" sldId="289"/>
            <ac:spMk id="7" creationId="{0B73B8F5-B81A-106C-1CCE-4A2125C1B16F}"/>
          </ac:spMkLst>
        </pc:spChg>
        <pc:picChg chg="add mod">
          <ac:chgData name="Rachael Jones" userId="dd6e9cf6-f242-4c1c-9793-df31a8918bb3" providerId="ADAL" clId="{5AD87EF1-E295-40CA-B445-E8C7B990C50E}" dt="2026-03-04T03:36:25.273" v="719"/>
          <ac:picMkLst>
            <pc:docMk/>
            <pc:sldMk cId="911568911" sldId="289"/>
            <ac:picMk id="6" creationId="{B3A99B31-7E2F-0D48-EC25-9DB31509049A}"/>
          </ac:picMkLst>
        </pc:picChg>
        <pc:picChg chg="add mod">
          <ac:chgData name="Rachael Jones" userId="dd6e9cf6-f242-4c1c-9793-df31a8918bb3" providerId="ADAL" clId="{5AD87EF1-E295-40CA-B445-E8C7B990C50E}" dt="2026-03-04T03:36:25.325" v="736"/>
          <ac:picMkLst>
            <pc:docMk/>
            <pc:sldMk cId="911568911" sldId="289"/>
            <ac:picMk id="9" creationId="{0B63A7BA-C9FE-FC21-DA0D-6B0A4CF05B07}"/>
          </ac:picMkLst>
        </pc:picChg>
      </pc:sldChg>
      <pc:sldChg chg="addSp modSp add mod ord setBg modAnim">
        <pc:chgData name="Rachael Jones" userId="dd6e9cf6-f242-4c1c-9793-df31a8918bb3" providerId="ADAL" clId="{5AD87EF1-E295-40CA-B445-E8C7B990C50E}" dt="2026-03-04T03:40:50.903" v="921"/>
        <pc:sldMkLst>
          <pc:docMk/>
          <pc:sldMk cId="1408779172" sldId="290"/>
        </pc:sldMkLst>
        <pc:spChg chg="add mod">
          <ac:chgData name="Rachael Jones" userId="dd6e9cf6-f242-4c1c-9793-df31a8918bb3" providerId="ADAL" clId="{5AD87EF1-E295-40CA-B445-E8C7B990C50E}" dt="2026-03-04T03:40:50.834" v="915" actId="12612"/>
          <ac:spMkLst>
            <pc:docMk/>
            <pc:sldMk cId="1408779172" sldId="290"/>
            <ac:spMk id="2" creationId="{737D6939-A898-25E6-E57B-E8771F01300B}"/>
          </ac:spMkLst>
        </pc:spChg>
        <pc:spChg chg="add mod">
          <ac:chgData name="Rachael Jones" userId="dd6e9cf6-f242-4c1c-9793-df31a8918bb3" providerId="ADAL" clId="{5AD87EF1-E295-40CA-B445-E8C7B990C50E}" dt="2026-03-04T03:40:50.903" v="921"/>
          <ac:spMkLst>
            <pc:docMk/>
            <pc:sldMk cId="1408779172" sldId="290"/>
            <ac:spMk id="3" creationId="{F75A3A1A-6CB8-A2DC-A976-F2817B4F8E61}"/>
          </ac:spMkLst>
        </pc:spChg>
        <pc:spChg chg="add mod">
          <ac:chgData name="Rachael Jones" userId="dd6e9cf6-f242-4c1c-9793-df31a8918bb3" providerId="ADAL" clId="{5AD87EF1-E295-40CA-B445-E8C7B990C50E}" dt="2026-03-04T03:38:39.970" v="778" actId="207"/>
          <ac:spMkLst>
            <pc:docMk/>
            <pc:sldMk cId="1408779172" sldId="290"/>
            <ac:spMk id="4" creationId="{EC76078E-C02A-4B2C-2048-092C9ED93084}"/>
          </ac:spMkLst>
        </pc:spChg>
        <pc:spChg chg="add mod">
          <ac:chgData name="Rachael Jones" userId="dd6e9cf6-f242-4c1c-9793-df31a8918bb3" providerId="ADAL" clId="{5AD87EF1-E295-40CA-B445-E8C7B990C50E}" dt="2026-03-04T03:38:40.021" v="795" actId="207"/>
          <ac:spMkLst>
            <pc:docMk/>
            <pc:sldMk cId="1408779172" sldId="290"/>
            <ac:spMk id="7" creationId="{A7A4C762-2F33-7B53-BCF4-28AC9AEF5FE2}"/>
          </ac:spMkLst>
        </pc:spChg>
        <pc:picChg chg="add mod">
          <ac:chgData name="Rachael Jones" userId="dd6e9cf6-f242-4c1c-9793-df31a8918bb3" providerId="ADAL" clId="{5AD87EF1-E295-40CA-B445-E8C7B990C50E}" dt="2026-03-04T03:38:39.984" v="780"/>
          <ac:picMkLst>
            <pc:docMk/>
            <pc:sldMk cId="1408779172" sldId="290"/>
            <ac:picMk id="6" creationId="{F275D591-4A94-D7B2-5ED1-326462E3D5A5}"/>
          </ac:picMkLst>
        </pc:picChg>
        <pc:picChg chg="add mod">
          <ac:chgData name="Rachael Jones" userId="dd6e9cf6-f242-4c1c-9793-df31a8918bb3" providerId="ADAL" clId="{5AD87EF1-E295-40CA-B445-E8C7B990C50E}" dt="2026-03-04T03:38:40.027" v="797"/>
          <ac:picMkLst>
            <pc:docMk/>
            <pc:sldMk cId="1408779172" sldId="290"/>
            <ac:picMk id="9" creationId="{5B2D8141-FA9C-BECE-8156-D2E7375FE5C4}"/>
          </ac:picMkLst>
        </pc:picChg>
      </pc:sldChg>
      <pc:sldChg chg="addSp modSp add mod setBg modAnim">
        <pc:chgData name="Rachael Jones" userId="dd6e9cf6-f242-4c1c-9793-df31a8918bb3" providerId="ADAL" clId="{5AD87EF1-E295-40CA-B445-E8C7B990C50E}" dt="2026-03-04T03:42:56.818" v="969"/>
        <pc:sldMkLst>
          <pc:docMk/>
          <pc:sldMk cId="3222517903" sldId="291"/>
        </pc:sldMkLst>
        <pc:spChg chg="add mod">
          <ac:chgData name="Rachael Jones" userId="dd6e9cf6-f242-4c1c-9793-df31a8918bb3" providerId="ADAL" clId="{5AD87EF1-E295-40CA-B445-E8C7B990C50E}" dt="2026-03-04T03:42:56.704" v="928" actId="208"/>
          <ac:spMkLst>
            <pc:docMk/>
            <pc:sldMk cId="3222517903" sldId="291"/>
            <ac:spMk id="2" creationId="{8EC3FFE3-634E-31C0-290B-FB1749135180}"/>
          </ac:spMkLst>
        </pc:spChg>
        <pc:spChg chg="add mod">
          <ac:chgData name="Rachael Jones" userId="dd6e9cf6-f242-4c1c-9793-df31a8918bb3" providerId="ADAL" clId="{5AD87EF1-E295-40CA-B445-E8C7B990C50E}" dt="2026-03-04T03:42:56.715" v="936"/>
          <ac:spMkLst>
            <pc:docMk/>
            <pc:sldMk cId="3222517903" sldId="291"/>
            <ac:spMk id="3" creationId="{8F30D9A4-AB2E-729A-5ED6-C014B4461B52}"/>
          </ac:spMkLst>
        </pc:spChg>
        <pc:spChg chg="add mod">
          <ac:chgData name="Rachael Jones" userId="dd6e9cf6-f242-4c1c-9793-df31a8918bb3" providerId="ADAL" clId="{5AD87EF1-E295-40CA-B445-E8C7B990C50E}" dt="2026-03-04T03:42:56.753" v="948" actId="207"/>
          <ac:spMkLst>
            <pc:docMk/>
            <pc:sldMk cId="3222517903" sldId="291"/>
            <ac:spMk id="4" creationId="{220A0B04-52F0-3220-190A-4A9DECD2AD04}"/>
          </ac:spMkLst>
        </pc:spChg>
        <pc:spChg chg="add mod">
          <ac:chgData name="Rachael Jones" userId="dd6e9cf6-f242-4c1c-9793-df31a8918bb3" providerId="ADAL" clId="{5AD87EF1-E295-40CA-B445-E8C7B990C50E}" dt="2026-03-04T03:42:56.804" v="965" actId="207"/>
          <ac:spMkLst>
            <pc:docMk/>
            <pc:sldMk cId="3222517903" sldId="291"/>
            <ac:spMk id="7" creationId="{4C833095-40C6-4268-1588-C8CA243E26F8}"/>
          </ac:spMkLst>
        </pc:spChg>
        <pc:picChg chg="add mod">
          <ac:chgData name="Rachael Jones" userId="dd6e9cf6-f242-4c1c-9793-df31a8918bb3" providerId="ADAL" clId="{5AD87EF1-E295-40CA-B445-E8C7B990C50E}" dt="2026-03-04T03:42:56.770" v="950"/>
          <ac:picMkLst>
            <pc:docMk/>
            <pc:sldMk cId="3222517903" sldId="291"/>
            <ac:picMk id="6" creationId="{10745D97-6A5B-AF6B-4DAD-3C8302CF6954}"/>
          </ac:picMkLst>
        </pc:picChg>
        <pc:picChg chg="add mod">
          <ac:chgData name="Rachael Jones" userId="dd6e9cf6-f242-4c1c-9793-df31a8918bb3" providerId="ADAL" clId="{5AD87EF1-E295-40CA-B445-E8C7B990C50E}" dt="2026-03-04T03:42:56.818" v="967"/>
          <ac:picMkLst>
            <pc:docMk/>
            <pc:sldMk cId="3222517903" sldId="291"/>
            <ac:picMk id="9" creationId="{C9137143-E61E-6615-D355-D9C5CD61C7A6}"/>
          </ac:picMkLst>
        </pc:picChg>
      </pc:sldChg>
      <pc:sldChg chg="addSp modSp add mod setBg modAnim">
        <pc:chgData name="Rachael Jones" userId="dd6e9cf6-f242-4c1c-9793-df31a8918bb3" providerId="ADAL" clId="{5AD87EF1-E295-40CA-B445-E8C7B990C50E}" dt="2026-03-04T03:53:13.816" v="1235"/>
        <pc:sldMkLst>
          <pc:docMk/>
          <pc:sldMk cId="1722953074" sldId="292"/>
        </pc:sldMkLst>
        <pc:spChg chg="add mod">
          <ac:chgData name="Rachael Jones" userId="dd6e9cf6-f242-4c1c-9793-df31a8918bb3" providerId="ADAL" clId="{5AD87EF1-E295-40CA-B445-E8C7B990C50E}" dt="2026-03-04T03:53:13.767" v="1229" actId="12612"/>
          <ac:spMkLst>
            <pc:docMk/>
            <pc:sldMk cId="1722953074" sldId="292"/>
            <ac:spMk id="2" creationId="{8B15BDD7-540C-EA56-30B3-EDC491F3566C}"/>
          </ac:spMkLst>
        </pc:spChg>
        <pc:spChg chg="add mod">
          <ac:chgData name="Rachael Jones" userId="dd6e9cf6-f242-4c1c-9793-df31a8918bb3" providerId="ADAL" clId="{5AD87EF1-E295-40CA-B445-E8C7B990C50E}" dt="2026-03-04T03:53:13.816" v="1235"/>
          <ac:spMkLst>
            <pc:docMk/>
            <pc:sldMk cId="1722953074" sldId="292"/>
            <ac:spMk id="3" creationId="{7E4526CC-B548-467B-C6BB-78137280D927}"/>
          </ac:spMkLst>
        </pc:spChg>
        <pc:spChg chg="add mod">
          <ac:chgData name="Rachael Jones" userId="dd6e9cf6-f242-4c1c-9793-df31a8918bb3" providerId="ADAL" clId="{5AD87EF1-E295-40CA-B445-E8C7B990C50E}" dt="2026-03-04T03:44:13.223" v="996" actId="207"/>
          <ac:spMkLst>
            <pc:docMk/>
            <pc:sldMk cId="1722953074" sldId="292"/>
            <ac:spMk id="4" creationId="{C199FFF3-8C24-96AC-1E62-EDBF9B92C356}"/>
          </ac:spMkLst>
        </pc:spChg>
        <pc:spChg chg="add mod">
          <ac:chgData name="Rachael Jones" userId="dd6e9cf6-f242-4c1c-9793-df31a8918bb3" providerId="ADAL" clId="{5AD87EF1-E295-40CA-B445-E8C7B990C50E}" dt="2026-03-04T03:44:13.279" v="1013" actId="207"/>
          <ac:spMkLst>
            <pc:docMk/>
            <pc:sldMk cId="1722953074" sldId="292"/>
            <ac:spMk id="7" creationId="{37B29A78-692C-07F2-09A5-981AE1FA61A2}"/>
          </ac:spMkLst>
        </pc:spChg>
        <pc:picChg chg="add mod">
          <ac:chgData name="Rachael Jones" userId="dd6e9cf6-f242-4c1c-9793-df31a8918bb3" providerId="ADAL" clId="{5AD87EF1-E295-40CA-B445-E8C7B990C50E}" dt="2026-03-04T03:44:13.239" v="998"/>
          <ac:picMkLst>
            <pc:docMk/>
            <pc:sldMk cId="1722953074" sldId="292"/>
            <ac:picMk id="6" creationId="{3E6EF877-C884-B76A-7388-7AE0F7B72FF1}"/>
          </ac:picMkLst>
        </pc:picChg>
        <pc:picChg chg="add mod">
          <ac:chgData name="Rachael Jones" userId="dd6e9cf6-f242-4c1c-9793-df31a8918bb3" providerId="ADAL" clId="{5AD87EF1-E295-40CA-B445-E8C7B990C50E}" dt="2026-03-04T03:44:13.298" v="1015"/>
          <ac:picMkLst>
            <pc:docMk/>
            <pc:sldMk cId="1722953074" sldId="292"/>
            <ac:picMk id="9" creationId="{EF08C736-6A65-3514-BEA1-86A88568DC38}"/>
          </ac:picMkLst>
        </pc:picChg>
      </pc:sldChg>
      <pc:sldChg chg="addSp modSp add mod setBg modAnim">
        <pc:chgData name="Rachael Jones" userId="dd6e9cf6-f242-4c1c-9793-df31a8918bb3" providerId="ADAL" clId="{5AD87EF1-E295-40CA-B445-E8C7B990C50E}" dt="2026-03-04T03:56:37.896" v="1307"/>
        <pc:sldMkLst>
          <pc:docMk/>
          <pc:sldMk cId="303565342" sldId="293"/>
        </pc:sldMkLst>
        <pc:spChg chg="add mod">
          <ac:chgData name="Rachael Jones" userId="dd6e9cf6-f242-4c1c-9793-df31a8918bb3" providerId="ADAL" clId="{5AD87EF1-E295-40CA-B445-E8C7B990C50E}" dt="2026-03-04T03:56:37.848" v="1301" actId="12612"/>
          <ac:spMkLst>
            <pc:docMk/>
            <pc:sldMk cId="303565342" sldId="293"/>
            <ac:spMk id="2" creationId="{EF117F00-15F6-297A-B32C-012F9A0E759F}"/>
          </ac:spMkLst>
        </pc:spChg>
        <pc:spChg chg="add mod">
          <ac:chgData name="Rachael Jones" userId="dd6e9cf6-f242-4c1c-9793-df31a8918bb3" providerId="ADAL" clId="{5AD87EF1-E295-40CA-B445-E8C7B990C50E}" dt="2026-03-04T03:56:37.896" v="1307"/>
          <ac:spMkLst>
            <pc:docMk/>
            <pc:sldMk cId="303565342" sldId="293"/>
            <ac:spMk id="3" creationId="{E59B5A42-5188-8765-A0FA-65664685B980}"/>
          </ac:spMkLst>
        </pc:spChg>
        <pc:spChg chg="add mod">
          <ac:chgData name="Rachael Jones" userId="dd6e9cf6-f242-4c1c-9793-df31a8918bb3" providerId="ADAL" clId="{5AD87EF1-E295-40CA-B445-E8C7B990C50E}" dt="2026-03-04T03:46:02.418" v="1044" actId="207"/>
          <ac:spMkLst>
            <pc:docMk/>
            <pc:sldMk cId="303565342" sldId="293"/>
            <ac:spMk id="4" creationId="{10F5BA8E-0459-6871-24DD-E93347F10132}"/>
          </ac:spMkLst>
        </pc:spChg>
        <pc:spChg chg="add mod">
          <ac:chgData name="Rachael Jones" userId="dd6e9cf6-f242-4c1c-9793-df31a8918bb3" providerId="ADAL" clId="{5AD87EF1-E295-40CA-B445-E8C7B990C50E}" dt="2026-03-04T03:46:02.474" v="1061" actId="207"/>
          <ac:spMkLst>
            <pc:docMk/>
            <pc:sldMk cId="303565342" sldId="293"/>
            <ac:spMk id="7" creationId="{4130320F-8466-3B4E-5B22-6FBDCC906BB6}"/>
          </ac:spMkLst>
        </pc:spChg>
        <pc:picChg chg="add mod">
          <ac:chgData name="Rachael Jones" userId="dd6e9cf6-f242-4c1c-9793-df31a8918bb3" providerId="ADAL" clId="{5AD87EF1-E295-40CA-B445-E8C7B990C50E}" dt="2026-03-04T03:46:02.432" v="1046"/>
          <ac:picMkLst>
            <pc:docMk/>
            <pc:sldMk cId="303565342" sldId="293"/>
            <ac:picMk id="6" creationId="{EF12D86B-61C5-40A5-1A84-68ACD6B7F58A}"/>
          </ac:picMkLst>
        </pc:picChg>
        <pc:picChg chg="add mod">
          <ac:chgData name="Rachael Jones" userId="dd6e9cf6-f242-4c1c-9793-df31a8918bb3" providerId="ADAL" clId="{5AD87EF1-E295-40CA-B445-E8C7B990C50E}" dt="2026-03-04T03:46:02.482" v="1063"/>
          <ac:picMkLst>
            <pc:docMk/>
            <pc:sldMk cId="303565342" sldId="293"/>
            <ac:picMk id="9" creationId="{4CE9F7ED-D2EF-D027-CA13-E22B8C2E13BF}"/>
          </ac:picMkLst>
        </pc:picChg>
      </pc:sldChg>
      <pc:sldChg chg="addSp modSp add mod setBg modAnim">
        <pc:chgData name="Rachael Jones" userId="dd6e9cf6-f242-4c1c-9793-df31a8918bb3" providerId="ADAL" clId="{5AD87EF1-E295-40CA-B445-E8C7B990C50E}" dt="2026-03-04T03:47:12.766" v="1113"/>
        <pc:sldMkLst>
          <pc:docMk/>
          <pc:sldMk cId="1816826754" sldId="294"/>
        </pc:sldMkLst>
        <pc:spChg chg="add mod">
          <ac:chgData name="Rachael Jones" userId="dd6e9cf6-f242-4c1c-9793-df31a8918bb3" providerId="ADAL" clId="{5AD87EF1-E295-40CA-B445-E8C7B990C50E}" dt="2026-03-04T03:47:12.676" v="1072" actId="208"/>
          <ac:spMkLst>
            <pc:docMk/>
            <pc:sldMk cId="1816826754" sldId="294"/>
            <ac:spMk id="2" creationId="{4150B707-95C2-AADD-2EC3-C8088F18C9D5}"/>
          </ac:spMkLst>
        </pc:spChg>
        <pc:spChg chg="add mod">
          <ac:chgData name="Rachael Jones" userId="dd6e9cf6-f242-4c1c-9793-df31a8918bb3" providerId="ADAL" clId="{5AD87EF1-E295-40CA-B445-E8C7B990C50E}" dt="2026-03-04T03:47:12.685" v="1080"/>
          <ac:spMkLst>
            <pc:docMk/>
            <pc:sldMk cId="1816826754" sldId="294"/>
            <ac:spMk id="3" creationId="{83D8540E-6A70-97DA-4D05-949A6A152F02}"/>
          </ac:spMkLst>
        </pc:spChg>
        <pc:spChg chg="add mod">
          <ac:chgData name="Rachael Jones" userId="dd6e9cf6-f242-4c1c-9793-df31a8918bb3" providerId="ADAL" clId="{5AD87EF1-E295-40CA-B445-E8C7B990C50E}" dt="2026-03-04T03:47:12.719" v="1092" actId="207"/>
          <ac:spMkLst>
            <pc:docMk/>
            <pc:sldMk cId="1816826754" sldId="294"/>
            <ac:spMk id="4" creationId="{882E026E-B5E7-1C63-7444-412DC78EB7AF}"/>
          </ac:spMkLst>
        </pc:spChg>
        <pc:spChg chg="add mod">
          <ac:chgData name="Rachael Jones" userId="dd6e9cf6-f242-4c1c-9793-df31a8918bb3" providerId="ADAL" clId="{5AD87EF1-E295-40CA-B445-E8C7B990C50E}" dt="2026-03-04T03:47:12.761" v="1109" actId="207"/>
          <ac:spMkLst>
            <pc:docMk/>
            <pc:sldMk cId="1816826754" sldId="294"/>
            <ac:spMk id="7" creationId="{7508779E-A1BA-7875-4450-3A45371B3407}"/>
          </ac:spMkLst>
        </pc:spChg>
        <pc:picChg chg="add mod">
          <ac:chgData name="Rachael Jones" userId="dd6e9cf6-f242-4c1c-9793-df31a8918bb3" providerId="ADAL" clId="{5AD87EF1-E295-40CA-B445-E8C7B990C50E}" dt="2026-03-04T03:47:12.732" v="1094"/>
          <ac:picMkLst>
            <pc:docMk/>
            <pc:sldMk cId="1816826754" sldId="294"/>
            <ac:picMk id="6" creationId="{61649BE5-AE76-F10C-2C14-6B3F121EE6FE}"/>
          </ac:picMkLst>
        </pc:picChg>
        <pc:picChg chg="add mod">
          <ac:chgData name="Rachael Jones" userId="dd6e9cf6-f242-4c1c-9793-df31a8918bb3" providerId="ADAL" clId="{5AD87EF1-E295-40CA-B445-E8C7B990C50E}" dt="2026-03-04T03:47:12.766" v="1111"/>
          <ac:picMkLst>
            <pc:docMk/>
            <pc:sldMk cId="1816826754" sldId="294"/>
            <ac:picMk id="9" creationId="{9D36853E-035A-0823-833D-0688FD5302F5}"/>
          </ac:picMkLst>
        </pc:picChg>
      </pc:sldChg>
      <pc:sldChg chg="addSp modSp add mod setBg modAnim">
        <pc:chgData name="Rachael Jones" userId="dd6e9cf6-f242-4c1c-9793-df31a8918bb3" providerId="ADAL" clId="{5AD87EF1-E295-40CA-B445-E8C7B990C50E}" dt="2026-03-04T03:49:49.219" v="1174"/>
        <pc:sldMkLst>
          <pc:docMk/>
          <pc:sldMk cId="1129619207" sldId="295"/>
        </pc:sldMkLst>
        <pc:spChg chg="add mod">
          <ac:chgData name="Rachael Jones" userId="dd6e9cf6-f242-4c1c-9793-df31a8918bb3" providerId="ADAL" clId="{5AD87EF1-E295-40CA-B445-E8C7B990C50E}" dt="2026-03-04T03:49:49.174" v="1168" actId="12612"/>
          <ac:spMkLst>
            <pc:docMk/>
            <pc:sldMk cId="1129619207" sldId="295"/>
            <ac:spMk id="2" creationId="{0ACCEB32-19A7-2188-87A0-D18E9F48F02A}"/>
          </ac:spMkLst>
        </pc:spChg>
        <pc:spChg chg="add mod">
          <ac:chgData name="Rachael Jones" userId="dd6e9cf6-f242-4c1c-9793-df31a8918bb3" providerId="ADAL" clId="{5AD87EF1-E295-40CA-B445-E8C7B990C50E}" dt="2026-03-04T03:49:49.219" v="1174"/>
          <ac:spMkLst>
            <pc:docMk/>
            <pc:sldMk cId="1129619207" sldId="295"/>
            <ac:spMk id="3" creationId="{3789709C-2459-10CC-D404-E65C6D95A7E7}"/>
          </ac:spMkLst>
        </pc:spChg>
        <pc:spChg chg="add mod">
          <ac:chgData name="Rachael Jones" userId="dd6e9cf6-f242-4c1c-9793-df31a8918bb3" providerId="ADAL" clId="{5AD87EF1-E295-40CA-B445-E8C7B990C50E}" dt="2026-03-04T03:49:31.361" v="1140" actId="207"/>
          <ac:spMkLst>
            <pc:docMk/>
            <pc:sldMk cId="1129619207" sldId="295"/>
            <ac:spMk id="4" creationId="{A66E7698-ACFB-0C86-710C-6957C6D7C4BF}"/>
          </ac:spMkLst>
        </pc:spChg>
        <pc:spChg chg="add mod">
          <ac:chgData name="Rachael Jones" userId="dd6e9cf6-f242-4c1c-9793-df31a8918bb3" providerId="ADAL" clId="{5AD87EF1-E295-40CA-B445-E8C7B990C50E}" dt="2026-03-04T03:49:31.410" v="1157" actId="207"/>
          <ac:spMkLst>
            <pc:docMk/>
            <pc:sldMk cId="1129619207" sldId="295"/>
            <ac:spMk id="7" creationId="{BEB28F97-D4DE-AE93-1BAA-E267557E763E}"/>
          </ac:spMkLst>
        </pc:spChg>
        <pc:picChg chg="add mod">
          <ac:chgData name="Rachael Jones" userId="dd6e9cf6-f242-4c1c-9793-df31a8918bb3" providerId="ADAL" clId="{5AD87EF1-E295-40CA-B445-E8C7B990C50E}" dt="2026-03-04T03:49:31.378" v="1142"/>
          <ac:picMkLst>
            <pc:docMk/>
            <pc:sldMk cId="1129619207" sldId="295"/>
            <ac:picMk id="6" creationId="{B8732B24-2139-E821-F7B5-B67938F88E74}"/>
          </ac:picMkLst>
        </pc:picChg>
        <pc:picChg chg="add mod">
          <ac:chgData name="Rachael Jones" userId="dd6e9cf6-f242-4c1c-9793-df31a8918bb3" providerId="ADAL" clId="{5AD87EF1-E295-40CA-B445-E8C7B990C50E}" dt="2026-03-04T03:49:31.427" v="1159"/>
          <ac:picMkLst>
            <pc:docMk/>
            <pc:sldMk cId="1129619207" sldId="295"/>
            <ac:picMk id="9" creationId="{066BD0F9-2FDF-23AA-D442-AFE066ADA1AC}"/>
          </ac:picMkLst>
        </pc:picChg>
      </pc:sldChg>
      <pc:sldChg chg="addSp modSp add mod setBg modAnim">
        <pc:chgData name="Rachael Jones" userId="dd6e9cf6-f242-4c1c-9793-df31a8918bb3" providerId="ADAL" clId="{5AD87EF1-E295-40CA-B445-E8C7B990C50E}" dt="2026-03-04T03:55:42.857" v="1281"/>
        <pc:sldMkLst>
          <pc:docMk/>
          <pc:sldMk cId="2020764997" sldId="296"/>
        </pc:sldMkLst>
        <pc:spChg chg="add mod">
          <ac:chgData name="Rachael Jones" userId="dd6e9cf6-f242-4c1c-9793-df31a8918bb3" providerId="ADAL" clId="{5AD87EF1-E295-40CA-B445-E8C7B990C50E}" dt="2026-03-04T03:55:42.810" v="1275" actId="12612"/>
          <ac:spMkLst>
            <pc:docMk/>
            <pc:sldMk cId="2020764997" sldId="296"/>
            <ac:spMk id="2" creationId="{E26C0B17-F253-1442-3C3C-1C46E9790707}"/>
          </ac:spMkLst>
        </pc:spChg>
        <pc:spChg chg="add mod">
          <ac:chgData name="Rachael Jones" userId="dd6e9cf6-f242-4c1c-9793-df31a8918bb3" providerId="ADAL" clId="{5AD87EF1-E295-40CA-B445-E8C7B990C50E}" dt="2026-03-04T03:55:42.857" v="1281"/>
          <ac:spMkLst>
            <pc:docMk/>
            <pc:sldMk cId="2020764997" sldId="296"/>
            <ac:spMk id="3" creationId="{FCD7E13A-A1BA-05B3-66C6-10F45D09EEB5}"/>
          </ac:spMkLst>
        </pc:spChg>
        <pc:spChg chg="add mod">
          <ac:chgData name="Rachael Jones" userId="dd6e9cf6-f242-4c1c-9793-df31a8918bb3" providerId="ADAL" clId="{5AD87EF1-E295-40CA-B445-E8C7B990C50E}" dt="2026-03-04T03:50:53.722" v="1201" actId="207"/>
          <ac:spMkLst>
            <pc:docMk/>
            <pc:sldMk cId="2020764997" sldId="296"/>
            <ac:spMk id="4" creationId="{235B4D22-F5F6-9703-81EF-A65B3FDE3287}"/>
          </ac:spMkLst>
        </pc:spChg>
        <pc:spChg chg="add mod">
          <ac:chgData name="Rachael Jones" userId="dd6e9cf6-f242-4c1c-9793-df31a8918bb3" providerId="ADAL" clId="{5AD87EF1-E295-40CA-B445-E8C7B990C50E}" dt="2026-03-04T03:50:53.757" v="1218" actId="207"/>
          <ac:spMkLst>
            <pc:docMk/>
            <pc:sldMk cId="2020764997" sldId="296"/>
            <ac:spMk id="7" creationId="{9F267481-D4DD-8B36-1B6D-94389972B56A}"/>
          </ac:spMkLst>
        </pc:spChg>
        <pc:picChg chg="add mod">
          <ac:chgData name="Rachael Jones" userId="dd6e9cf6-f242-4c1c-9793-df31a8918bb3" providerId="ADAL" clId="{5AD87EF1-E295-40CA-B445-E8C7B990C50E}" dt="2026-03-04T03:50:53.733" v="1203"/>
          <ac:picMkLst>
            <pc:docMk/>
            <pc:sldMk cId="2020764997" sldId="296"/>
            <ac:picMk id="6" creationId="{EB80F1FB-7BD4-42A9-DAEE-5A68518376D8}"/>
          </ac:picMkLst>
        </pc:picChg>
        <pc:picChg chg="add mod">
          <ac:chgData name="Rachael Jones" userId="dd6e9cf6-f242-4c1c-9793-df31a8918bb3" providerId="ADAL" clId="{5AD87EF1-E295-40CA-B445-E8C7B990C50E}" dt="2026-03-04T03:50:53.774" v="1220"/>
          <ac:picMkLst>
            <pc:docMk/>
            <pc:sldMk cId="2020764997" sldId="296"/>
            <ac:picMk id="9" creationId="{043F2F2C-C354-FE68-4E7F-5FFFE1F5F624}"/>
          </ac:picMkLst>
        </pc:picChg>
      </pc:sldChg>
      <pc:sldChg chg="modSp add mod ord">
        <pc:chgData name="Rachael Jones" userId="dd6e9cf6-f242-4c1c-9793-df31a8918bb3" providerId="ADAL" clId="{5AD87EF1-E295-40CA-B445-E8C7B990C50E}" dt="2026-03-04T23:31:34.959" v="1315"/>
        <pc:sldMkLst>
          <pc:docMk/>
          <pc:sldMk cId="1210269149" sldId="297"/>
        </pc:sldMkLst>
        <pc:spChg chg="mod">
          <ac:chgData name="Rachael Jones" userId="dd6e9cf6-f242-4c1c-9793-df31a8918bb3" providerId="ADAL" clId="{5AD87EF1-E295-40CA-B445-E8C7B990C50E}" dt="2026-03-04T23:31:34.959" v="1315"/>
          <ac:spMkLst>
            <pc:docMk/>
            <pc:sldMk cId="1210269149" sldId="297"/>
            <ac:spMk id="150" creationId="{612E6339-5F20-0C02-015A-CEC7124E291E}"/>
          </ac:spMkLst>
        </pc:spChg>
      </pc:sldChg>
      <pc:sldChg chg="addSp modSp add mod setBg modAnim">
        <pc:chgData name="Rachael Jones" userId="dd6e9cf6-f242-4c1c-9793-df31a8918bb3" providerId="ADAL" clId="{5AD87EF1-E295-40CA-B445-E8C7B990C50E}" dt="2026-03-04T23:32:56.787" v="1376"/>
        <pc:sldMkLst>
          <pc:docMk/>
          <pc:sldMk cId="2428817722" sldId="298"/>
        </pc:sldMkLst>
        <pc:spChg chg="add mod">
          <ac:chgData name="Rachael Jones" userId="dd6e9cf6-f242-4c1c-9793-df31a8918bb3" providerId="ADAL" clId="{5AD87EF1-E295-40CA-B445-E8C7B990C50E}" dt="2026-03-04T23:32:56.747" v="1370" actId="12612"/>
          <ac:spMkLst>
            <pc:docMk/>
            <pc:sldMk cId="2428817722" sldId="298"/>
            <ac:spMk id="2" creationId="{D0725976-2CA0-B53D-D7B9-47FDBF7DA723}"/>
          </ac:spMkLst>
        </pc:spChg>
        <pc:spChg chg="add mod">
          <ac:chgData name="Rachael Jones" userId="dd6e9cf6-f242-4c1c-9793-df31a8918bb3" providerId="ADAL" clId="{5AD87EF1-E295-40CA-B445-E8C7B990C50E}" dt="2026-03-04T23:32:56.787" v="1376"/>
          <ac:spMkLst>
            <pc:docMk/>
            <pc:sldMk cId="2428817722" sldId="298"/>
            <ac:spMk id="3" creationId="{A0000644-1686-BA92-93CB-EB78F9215AB8}"/>
          </ac:spMkLst>
        </pc:spChg>
        <pc:spChg chg="add mod">
          <ac:chgData name="Rachael Jones" userId="dd6e9cf6-f242-4c1c-9793-df31a8918bb3" providerId="ADAL" clId="{5AD87EF1-E295-40CA-B445-E8C7B990C50E}" dt="2026-03-04T23:32:44.755" v="1342" actId="207"/>
          <ac:spMkLst>
            <pc:docMk/>
            <pc:sldMk cId="2428817722" sldId="298"/>
            <ac:spMk id="4" creationId="{DB4DA058-861F-0676-BADC-A93EFAD568B2}"/>
          </ac:spMkLst>
        </pc:spChg>
        <pc:spChg chg="add mod">
          <ac:chgData name="Rachael Jones" userId="dd6e9cf6-f242-4c1c-9793-df31a8918bb3" providerId="ADAL" clId="{5AD87EF1-E295-40CA-B445-E8C7B990C50E}" dt="2026-03-04T23:32:44.790" v="1359" actId="207"/>
          <ac:spMkLst>
            <pc:docMk/>
            <pc:sldMk cId="2428817722" sldId="298"/>
            <ac:spMk id="7" creationId="{6BAD7F96-12E6-3D05-0C1A-B16A3B905734}"/>
          </ac:spMkLst>
        </pc:spChg>
        <pc:picChg chg="add mod">
          <ac:chgData name="Rachael Jones" userId="dd6e9cf6-f242-4c1c-9793-df31a8918bb3" providerId="ADAL" clId="{5AD87EF1-E295-40CA-B445-E8C7B990C50E}" dt="2026-03-04T23:32:44.766" v="1344"/>
          <ac:picMkLst>
            <pc:docMk/>
            <pc:sldMk cId="2428817722" sldId="298"/>
            <ac:picMk id="6" creationId="{BF6B0D21-C491-FBDE-916C-9ADF1464C622}"/>
          </ac:picMkLst>
        </pc:picChg>
        <pc:picChg chg="add mod">
          <ac:chgData name="Rachael Jones" userId="dd6e9cf6-f242-4c1c-9793-df31a8918bb3" providerId="ADAL" clId="{5AD87EF1-E295-40CA-B445-E8C7B990C50E}" dt="2026-03-04T23:32:44.799" v="1361"/>
          <ac:picMkLst>
            <pc:docMk/>
            <pc:sldMk cId="2428817722" sldId="298"/>
            <ac:picMk id="9" creationId="{BD396715-DB0C-64C1-9D7C-3A1E13E018CC}"/>
          </ac:picMkLst>
        </pc:picChg>
      </pc:sldChg>
      <pc:sldChg chg="addSp modSp add mod setBg modAnim">
        <pc:chgData name="Rachael Jones" userId="dd6e9cf6-f242-4c1c-9793-df31a8918bb3" providerId="ADAL" clId="{5AD87EF1-E295-40CA-B445-E8C7B990C50E}" dt="2026-03-04T23:35:12.710" v="1437"/>
        <pc:sldMkLst>
          <pc:docMk/>
          <pc:sldMk cId="4239952751" sldId="299"/>
        </pc:sldMkLst>
        <pc:spChg chg="add mod">
          <ac:chgData name="Rachael Jones" userId="dd6e9cf6-f242-4c1c-9793-df31a8918bb3" providerId="ADAL" clId="{5AD87EF1-E295-40CA-B445-E8C7B990C50E}" dt="2026-03-04T23:35:12.658" v="1431" actId="12612"/>
          <ac:spMkLst>
            <pc:docMk/>
            <pc:sldMk cId="4239952751" sldId="299"/>
            <ac:spMk id="2" creationId="{7EBD1398-6E49-B48F-641A-365478262037}"/>
          </ac:spMkLst>
        </pc:spChg>
        <pc:spChg chg="add mod">
          <ac:chgData name="Rachael Jones" userId="dd6e9cf6-f242-4c1c-9793-df31a8918bb3" providerId="ADAL" clId="{5AD87EF1-E295-40CA-B445-E8C7B990C50E}" dt="2026-03-04T23:35:12.710" v="1437"/>
          <ac:spMkLst>
            <pc:docMk/>
            <pc:sldMk cId="4239952751" sldId="299"/>
            <ac:spMk id="3" creationId="{FE0A1536-D719-6820-FCAB-99D01EC66A94}"/>
          </ac:spMkLst>
        </pc:spChg>
        <pc:spChg chg="add mod">
          <ac:chgData name="Rachael Jones" userId="dd6e9cf6-f242-4c1c-9793-df31a8918bb3" providerId="ADAL" clId="{5AD87EF1-E295-40CA-B445-E8C7B990C50E}" dt="2026-03-04T23:35:01.870" v="1403" actId="207"/>
          <ac:spMkLst>
            <pc:docMk/>
            <pc:sldMk cId="4239952751" sldId="299"/>
            <ac:spMk id="4" creationId="{768488A9-4BE6-05BA-48FB-BC7EE5392769}"/>
          </ac:spMkLst>
        </pc:spChg>
        <pc:spChg chg="add mod">
          <ac:chgData name="Rachael Jones" userId="dd6e9cf6-f242-4c1c-9793-df31a8918bb3" providerId="ADAL" clId="{5AD87EF1-E295-40CA-B445-E8C7B990C50E}" dt="2026-03-04T23:35:01.905" v="1420" actId="207"/>
          <ac:spMkLst>
            <pc:docMk/>
            <pc:sldMk cId="4239952751" sldId="299"/>
            <ac:spMk id="7" creationId="{2F9829AF-D45C-CA71-252A-8CF40AC99254}"/>
          </ac:spMkLst>
        </pc:spChg>
        <pc:picChg chg="add mod">
          <ac:chgData name="Rachael Jones" userId="dd6e9cf6-f242-4c1c-9793-df31a8918bb3" providerId="ADAL" clId="{5AD87EF1-E295-40CA-B445-E8C7B990C50E}" dt="2026-03-04T23:35:01.882" v="1405"/>
          <ac:picMkLst>
            <pc:docMk/>
            <pc:sldMk cId="4239952751" sldId="299"/>
            <ac:picMk id="6" creationId="{DC6475A1-051C-99CF-6A18-64204C832AF6}"/>
          </ac:picMkLst>
        </pc:picChg>
        <pc:picChg chg="add mod">
          <ac:chgData name="Rachael Jones" userId="dd6e9cf6-f242-4c1c-9793-df31a8918bb3" providerId="ADAL" clId="{5AD87EF1-E295-40CA-B445-E8C7B990C50E}" dt="2026-03-04T23:35:01.915" v="1422"/>
          <ac:picMkLst>
            <pc:docMk/>
            <pc:sldMk cId="4239952751" sldId="299"/>
            <ac:picMk id="9" creationId="{E012546E-AD8A-0DB6-E0B7-2C5D7EBC066D}"/>
          </ac:picMkLst>
        </pc:picChg>
      </pc:sldChg>
      <pc:sldChg chg="modSp add mod ord">
        <pc:chgData name="Rachael Jones" userId="dd6e9cf6-f242-4c1c-9793-df31a8918bb3" providerId="ADAL" clId="{5AD87EF1-E295-40CA-B445-E8C7B990C50E}" dt="2026-03-04T23:36:05.229" v="1444" actId="20577"/>
        <pc:sldMkLst>
          <pc:docMk/>
          <pc:sldMk cId="2585543042" sldId="300"/>
        </pc:sldMkLst>
        <pc:spChg chg="mod">
          <ac:chgData name="Rachael Jones" userId="dd6e9cf6-f242-4c1c-9793-df31a8918bb3" providerId="ADAL" clId="{5AD87EF1-E295-40CA-B445-E8C7B990C50E}" dt="2026-03-04T23:36:05.229" v="1444" actId="20577"/>
          <ac:spMkLst>
            <pc:docMk/>
            <pc:sldMk cId="2585543042" sldId="300"/>
            <ac:spMk id="150" creationId="{6C694C36-0D73-00F8-6CF3-4ACBB9607F93}"/>
          </ac:spMkLst>
        </pc:spChg>
      </pc:sldChg>
      <pc:sldChg chg="addSp modSp add mod setBg modAnim">
        <pc:chgData name="Rachael Jones" userId="dd6e9cf6-f242-4c1c-9793-df31a8918bb3" providerId="ADAL" clId="{5AD87EF1-E295-40CA-B445-E8C7B990C50E}" dt="2026-03-04T23:37:13.034" v="1492"/>
        <pc:sldMkLst>
          <pc:docMk/>
          <pc:sldMk cId="2959777269" sldId="301"/>
        </pc:sldMkLst>
        <pc:spChg chg="add mod">
          <ac:chgData name="Rachael Jones" userId="dd6e9cf6-f242-4c1c-9793-df31a8918bb3" providerId="ADAL" clId="{5AD87EF1-E295-40CA-B445-E8C7B990C50E}" dt="2026-03-04T23:37:12.953" v="1451" actId="208"/>
          <ac:spMkLst>
            <pc:docMk/>
            <pc:sldMk cId="2959777269" sldId="301"/>
            <ac:spMk id="2" creationId="{1ECB2532-5DF3-BF70-CB49-EC27162A7E5F}"/>
          </ac:spMkLst>
        </pc:spChg>
        <pc:spChg chg="add mod">
          <ac:chgData name="Rachael Jones" userId="dd6e9cf6-f242-4c1c-9793-df31a8918bb3" providerId="ADAL" clId="{5AD87EF1-E295-40CA-B445-E8C7B990C50E}" dt="2026-03-04T23:37:12.959" v="1459"/>
          <ac:spMkLst>
            <pc:docMk/>
            <pc:sldMk cId="2959777269" sldId="301"/>
            <ac:spMk id="3" creationId="{5336DB54-56C3-EDFF-3AE6-242182B29DD4}"/>
          </ac:spMkLst>
        </pc:spChg>
        <pc:spChg chg="add mod">
          <ac:chgData name="Rachael Jones" userId="dd6e9cf6-f242-4c1c-9793-df31a8918bb3" providerId="ADAL" clId="{5AD87EF1-E295-40CA-B445-E8C7B990C50E}" dt="2026-03-04T23:37:12.988" v="1471" actId="207"/>
          <ac:spMkLst>
            <pc:docMk/>
            <pc:sldMk cId="2959777269" sldId="301"/>
            <ac:spMk id="4" creationId="{6EAEEF72-3C35-7ABE-7231-FE3FE0E32C97}"/>
          </ac:spMkLst>
        </pc:spChg>
        <pc:spChg chg="add mod">
          <ac:chgData name="Rachael Jones" userId="dd6e9cf6-f242-4c1c-9793-df31a8918bb3" providerId="ADAL" clId="{5AD87EF1-E295-40CA-B445-E8C7B990C50E}" dt="2026-03-04T23:37:13.023" v="1488" actId="207"/>
          <ac:spMkLst>
            <pc:docMk/>
            <pc:sldMk cId="2959777269" sldId="301"/>
            <ac:spMk id="7" creationId="{7F800C35-9A36-E7E0-089E-9D169C6BF0C7}"/>
          </ac:spMkLst>
        </pc:spChg>
        <pc:picChg chg="add mod">
          <ac:chgData name="Rachael Jones" userId="dd6e9cf6-f242-4c1c-9793-df31a8918bb3" providerId="ADAL" clId="{5AD87EF1-E295-40CA-B445-E8C7B990C50E}" dt="2026-03-04T23:37:13" v="1473"/>
          <ac:picMkLst>
            <pc:docMk/>
            <pc:sldMk cId="2959777269" sldId="301"/>
            <ac:picMk id="6" creationId="{C3167CC7-CFC2-39E9-C8CB-9942C0CEA90A}"/>
          </ac:picMkLst>
        </pc:picChg>
        <pc:picChg chg="add mod">
          <ac:chgData name="Rachael Jones" userId="dd6e9cf6-f242-4c1c-9793-df31a8918bb3" providerId="ADAL" clId="{5AD87EF1-E295-40CA-B445-E8C7B990C50E}" dt="2026-03-04T23:37:13.033" v="1490"/>
          <ac:picMkLst>
            <pc:docMk/>
            <pc:sldMk cId="2959777269" sldId="301"/>
            <ac:picMk id="9" creationId="{04EA6D0D-73A1-8AD7-3FD5-867045ECDCD7}"/>
          </ac:picMkLst>
        </pc:picChg>
      </pc:sldChg>
      <pc:sldChg chg="addSp modSp add mod setBg modAnim">
        <pc:chgData name="Rachael Jones" userId="dd6e9cf6-f242-4c1c-9793-df31a8918bb3" providerId="ADAL" clId="{5AD87EF1-E295-40CA-B445-E8C7B990C50E}" dt="2026-03-04T23:38:56.524" v="1553"/>
        <pc:sldMkLst>
          <pc:docMk/>
          <pc:sldMk cId="2827489351" sldId="302"/>
        </pc:sldMkLst>
        <pc:spChg chg="add mod">
          <ac:chgData name="Rachael Jones" userId="dd6e9cf6-f242-4c1c-9793-df31a8918bb3" providerId="ADAL" clId="{5AD87EF1-E295-40CA-B445-E8C7B990C50E}" dt="2026-03-04T23:38:56.494" v="1547" actId="12612"/>
          <ac:spMkLst>
            <pc:docMk/>
            <pc:sldMk cId="2827489351" sldId="302"/>
            <ac:spMk id="2" creationId="{12E5A9CD-69FA-C1F7-592B-CE68531C4525}"/>
          </ac:spMkLst>
        </pc:spChg>
        <pc:spChg chg="add mod">
          <ac:chgData name="Rachael Jones" userId="dd6e9cf6-f242-4c1c-9793-df31a8918bb3" providerId="ADAL" clId="{5AD87EF1-E295-40CA-B445-E8C7B990C50E}" dt="2026-03-04T23:38:56.524" v="1553"/>
          <ac:spMkLst>
            <pc:docMk/>
            <pc:sldMk cId="2827489351" sldId="302"/>
            <ac:spMk id="3" creationId="{247EA53C-FFEC-5C8D-CE0C-B83E7C48A1E0}"/>
          </ac:spMkLst>
        </pc:spChg>
        <pc:spChg chg="add mod">
          <ac:chgData name="Rachael Jones" userId="dd6e9cf6-f242-4c1c-9793-df31a8918bb3" providerId="ADAL" clId="{5AD87EF1-E295-40CA-B445-E8C7B990C50E}" dt="2026-03-04T23:38:43.545" v="1519" actId="207"/>
          <ac:spMkLst>
            <pc:docMk/>
            <pc:sldMk cId="2827489351" sldId="302"/>
            <ac:spMk id="4" creationId="{386EAFE9-329B-480E-EF68-AC3E97C12C81}"/>
          </ac:spMkLst>
        </pc:spChg>
        <pc:spChg chg="add mod">
          <ac:chgData name="Rachael Jones" userId="dd6e9cf6-f242-4c1c-9793-df31a8918bb3" providerId="ADAL" clId="{5AD87EF1-E295-40CA-B445-E8C7B990C50E}" dt="2026-03-04T23:38:43.582" v="1536" actId="207"/>
          <ac:spMkLst>
            <pc:docMk/>
            <pc:sldMk cId="2827489351" sldId="302"/>
            <ac:spMk id="7" creationId="{1B097FA1-3D5F-94C0-BEA5-ADBEE1E5E042}"/>
          </ac:spMkLst>
        </pc:spChg>
        <pc:picChg chg="add mod">
          <ac:chgData name="Rachael Jones" userId="dd6e9cf6-f242-4c1c-9793-df31a8918bb3" providerId="ADAL" clId="{5AD87EF1-E295-40CA-B445-E8C7B990C50E}" dt="2026-03-04T23:38:43.556" v="1521"/>
          <ac:picMkLst>
            <pc:docMk/>
            <pc:sldMk cId="2827489351" sldId="302"/>
            <ac:picMk id="6" creationId="{2FC08C84-A7D4-0E01-95AB-8BCC4B60F558}"/>
          </ac:picMkLst>
        </pc:picChg>
        <pc:picChg chg="add mod">
          <ac:chgData name="Rachael Jones" userId="dd6e9cf6-f242-4c1c-9793-df31a8918bb3" providerId="ADAL" clId="{5AD87EF1-E295-40CA-B445-E8C7B990C50E}" dt="2026-03-04T23:38:43.595" v="1538"/>
          <ac:picMkLst>
            <pc:docMk/>
            <pc:sldMk cId="2827489351" sldId="302"/>
            <ac:picMk id="9" creationId="{8D229816-55E1-CE8F-0876-88778B5759F8}"/>
          </ac:picMkLst>
        </pc:picChg>
      </pc:sldChg>
      <pc:sldChg chg="addSp modSp add mod setBg modAnim">
        <pc:chgData name="Rachael Jones" userId="dd6e9cf6-f242-4c1c-9793-df31a8918bb3" providerId="ADAL" clId="{5AD87EF1-E295-40CA-B445-E8C7B990C50E}" dt="2026-03-04T23:40:34.728" v="1601"/>
        <pc:sldMkLst>
          <pc:docMk/>
          <pc:sldMk cId="4035633477" sldId="303"/>
        </pc:sldMkLst>
        <pc:spChg chg="add mod">
          <ac:chgData name="Rachael Jones" userId="dd6e9cf6-f242-4c1c-9793-df31a8918bb3" providerId="ADAL" clId="{5AD87EF1-E295-40CA-B445-E8C7B990C50E}" dt="2026-03-04T23:40:34.641" v="1560" actId="208"/>
          <ac:spMkLst>
            <pc:docMk/>
            <pc:sldMk cId="4035633477" sldId="303"/>
            <ac:spMk id="2" creationId="{6AF922ED-97FC-C25B-B5B1-901BEDB229FF}"/>
          </ac:spMkLst>
        </pc:spChg>
        <pc:spChg chg="add mod">
          <ac:chgData name="Rachael Jones" userId="dd6e9cf6-f242-4c1c-9793-df31a8918bb3" providerId="ADAL" clId="{5AD87EF1-E295-40CA-B445-E8C7B990C50E}" dt="2026-03-04T23:40:34.653" v="1568"/>
          <ac:spMkLst>
            <pc:docMk/>
            <pc:sldMk cId="4035633477" sldId="303"/>
            <ac:spMk id="3" creationId="{401C8AD2-8E6D-FAAB-ED08-9F73D919B5E8}"/>
          </ac:spMkLst>
        </pc:spChg>
        <pc:spChg chg="add mod">
          <ac:chgData name="Rachael Jones" userId="dd6e9cf6-f242-4c1c-9793-df31a8918bb3" providerId="ADAL" clId="{5AD87EF1-E295-40CA-B445-E8C7B990C50E}" dt="2026-03-04T23:40:34.681" v="1580" actId="207"/>
          <ac:spMkLst>
            <pc:docMk/>
            <pc:sldMk cId="4035633477" sldId="303"/>
            <ac:spMk id="4" creationId="{534C4C74-515F-0872-929C-E94D62E9125F}"/>
          </ac:spMkLst>
        </pc:spChg>
        <pc:spChg chg="add mod">
          <ac:chgData name="Rachael Jones" userId="dd6e9cf6-f242-4c1c-9793-df31a8918bb3" providerId="ADAL" clId="{5AD87EF1-E295-40CA-B445-E8C7B990C50E}" dt="2026-03-04T23:40:34.716" v="1597" actId="207"/>
          <ac:spMkLst>
            <pc:docMk/>
            <pc:sldMk cId="4035633477" sldId="303"/>
            <ac:spMk id="7" creationId="{53C009BF-8750-3369-4E42-97C520906415}"/>
          </ac:spMkLst>
        </pc:spChg>
        <pc:picChg chg="add mod">
          <ac:chgData name="Rachael Jones" userId="dd6e9cf6-f242-4c1c-9793-df31a8918bb3" providerId="ADAL" clId="{5AD87EF1-E295-40CA-B445-E8C7B990C50E}" dt="2026-03-04T23:40:34.691" v="1582"/>
          <ac:picMkLst>
            <pc:docMk/>
            <pc:sldMk cId="4035633477" sldId="303"/>
            <ac:picMk id="6" creationId="{76AAE9CF-1CBD-841E-690F-7DD30C3BD054}"/>
          </ac:picMkLst>
        </pc:picChg>
        <pc:picChg chg="add mod">
          <ac:chgData name="Rachael Jones" userId="dd6e9cf6-f242-4c1c-9793-df31a8918bb3" providerId="ADAL" clId="{5AD87EF1-E295-40CA-B445-E8C7B990C50E}" dt="2026-03-04T23:40:34.727" v="1599"/>
          <ac:picMkLst>
            <pc:docMk/>
            <pc:sldMk cId="4035633477" sldId="303"/>
            <ac:picMk id="9" creationId="{182412BB-320E-4AA2-EFF9-BBA4ED367DA0}"/>
          </ac:picMkLst>
        </pc:picChg>
      </pc:sldChg>
      <pc:sldChg chg="addSp modSp add mod setBg modAnim">
        <pc:chgData name="Rachael Jones" userId="dd6e9cf6-f242-4c1c-9793-df31a8918bb3" providerId="ADAL" clId="{5AD87EF1-E295-40CA-B445-E8C7B990C50E}" dt="2026-03-04T23:42:41.432" v="1662"/>
        <pc:sldMkLst>
          <pc:docMk/>
          <pc:sldMk cId="3554825899" sldId="304"/>
        </pc:sldMkLst>
        <pc:spChg chg="add mod">
          <ac:chgData name="Rachael Jones" userId="dd6e9cf6-f242-4c1c-9793-df31a8918bb3" providerId="ADAL" clId="{5AD87EF1-E295-40CA-B445-E8C7B990C50E}" dt="2026-03-04T23:42:41.390" v="1656" actId="12612"/>
          <ac:spMkLst>
            <pc:docMk/>
            <pc:sldMk cId="3554825899" sldId="304"/>
            <ac:spMk id="2" creationId="{CA76034E-9B8D-1FCC-854A-798EF7E5B6AE}"/>
          </ac:spMkLst>
        </pc:spChg>
        <pc:spChg chg="add mod">
          <ac:chgData name="Rachael Jones" userId="dd6e9cf6-f242-4c1c-9793-df31a8918bb3" providerId="ADAL" clId="{5AD87EF1-E295-40CA-B445-E8C7B990C50E}" dt="2026-03-04T23:42:41.432" v="1662"/>
          <ac:spMkLst>
            <pc:docMk/>
            <pc:sldMk cId="3554825899" sldId="304"/>
            <ac:spMk id="3" creationId="{5F808956-A13B-DA5B-A214-F0FEF9ED3314}"/>
          </ac:spMkLst>
        </pc:spChg>
        <pc:spChg chg="add mod">
          <ac:chgData name="Rachael Jones" userId="dd6e9cf6-f242-4c1c-9793-df31a8918bb3" providerId="ADAL" clId="{5AD87EF1-E295-40CA-B445-E8C7B990C50E}" dt="2026-03-04T23:42:28.332" v="1628" actId="207"/>
          <ac:spMkLst>
            <pc:docMk/>
            <pc:sldMk cId="3554825899" sldId="304"/>
            <ac:spMk id="4" creationId="{6383B36D-940A-30EB-812E-0824F09AD864}"/>
          </ac:spMkLst>
        </pc:spChg>
        <pc:spChg chg="add mod">
          <ac:chgData name="Rachael Jones" userId="dd6e9cf6-f242-4c1c-9793-df31a8918bb3" providerId="ADAL" clId="{5AD87EF1-E295-40CA-B445-E8C7B990C50E}" dt="2026-03-04T23:42:28.368" v="1645" actId="207"/>
          <ac:spMkLst>
            <pc:docMk/>
            <pc:sldMk cId="3554825899" sldId="304"/>
            <ac:spMk id="7" creationId="{D209A263-0F4A-9102-3A55-9CCBB7803704}"/>
          </ac:spMkLst>
        </pc:spChg>
        <pc:picChg chg="add mod">
          <ac:chgData name="Rachael Jones" userId="dd6e9cf6-f242-4c1c-9793-df31a8918bb3" providerId="ADAL" clId="{5AD87EF1-E295-40CA-B445-E8C7B990C50E}" dt="2026-03-04T23:42:28.344" v="1630"/>
          <ac:picMkLst>
            <pc:docMk/>
            <pc:sldMk cId="3554825899" sldId="304"/>
            <ac:picMk id="6" creationId="{4144D89D-1919-1E7E-FB3F-19799526479C}"/>
          </ac:picMkLst>
        </pc:picChg>
        <pc:picChg chg="add mod">
          <ac:chgData name="Rachael Jones" userId="dd6e9cf6-f242-4c1c-9793-df31a8918bb3" providerId="ADAL" clId="{5AD87EF1-E295-40CA-B445-E8C7B990C50E}" dt="2026-03-04T23:42:28.378" v="1647"/>
          <ac:picMkLst>
            <pc:docMk/>
            <pc:sldMk cId="3554825899" sldId="304"/>
            <ac:picMk id="9" creationId="{FF68FD41-FFED-7C33-07E2-9599E0D8CD8E}"/>
          </ac:picMkLst>
        </pc:picChg>
      </pc:sldChg>
      <pc:sldChg chg="addSp modSp add mod setBg modAnim">
        <pc:chgData name="Rachael Jones" userId="dd6e9cf6-f242-4c1c-9793-df31a8918bb3" providerId="ADAL" clId="{5AD87EF1-E295-40CA-B445-E8C7B990C50E}" dt="2026-03-04T23:53:33.561" v="1893"/>
        <pc:sldMkLst>
          <pc:docMk/>
          <pc:sldMk cId="1680272447" sldId="305"/>
        </pc:sldMkLst>
        <pc:spChg chg="add mod">
          <ac:chgData name="Rachael Jones" userId="dd6e9cf6-f242-4c1c-9793-df31a8918bb3" providerId="ADAL" clId="{5AD87EF1-E295-40CA-B445-E8C7B990C50E}" dt="2026-03-04T23:53:33.533" v="1887" actId="12612"/>
          <ac:spMkLst>
            <pc:docMk/>
            <pc:sldMk cId="1680272447" sldId="305"/>
            <ac:spMk id="2" creationId="{9451E0E3-1568-73CE-0407-0F5D319A0746}"/>
          </ac:spMkLst>
        </pc:spChg>
        <pc:spChg chg="add mod">
          <ac:chgData name="Rachael Jones" userId="dd6e9cf6-f242-4c1c-9793-df31a8918bb3" providerId="ADAL" clId="{5AD87EF1-E295-40CA-B445-E8C7B990C50E}" dt="2026-03-04T23:53:33.561" v="1893"/>
          <ac:spMkLst>
            <pc:docMk/>
            <pc:sldMk cId="1680272447" sldId="305"/>
            <ac:spMk id="3" creationId="{5B8E3F4D-2F6F-3599-BB4D-0A08A50B587A}"/>
          </ac:spMkLst>
        </pc:spChg>
        <pc:spChg chg="add mod">
          <ac:chgData name="Rachael Jones" userId="dd6e9cf6-f242-4c1c-9793-df31a8918bb3" providerId="ADAL" clId="{5AD87EF1-E295-40CA-B445-E8C7B990C50E}" dt="2026-03-04T23:45:20.300" v="1689" actId="207"/>
          <ac:spMkLst>
            <pc:docMk/>
            <pc:sldMk cId="1680272447" sldId="305"/>
            <ac:spMk id="4" creationId="{AABF08E9-B41E-9FDA-8615-FF2419106703}"/>
          </ac:spMkLst>
        </pc:spChg>
        <pc:spChg chg="add mod">
          <ac:chgData name="Rachael Jones" userId="dd6e9cf6-f242-4c1c-9793-df31a8918bb3" providerId="ADAL" clId="{5AD87EF1-E295-40CA-B445-E8C7B990C50E}" dt="2026-03-04T23:45:20.336" v="1706" actId="207"/>
          <ac:spMkLst>
            <pc:docMk/>
            <pc:sldMk cId="1680272447" sldId="305"/>
            <ac:spMk id="7" creationId="{5818B261-3F0A-7C3B-FA1A-1C211430B8B3}"/>
          </ac:spMkLst>
        </pc:spChg>
        <pc:picChg chg="add mod">
          <ac:chgData name="Rachael Jones" userId="dd6e9cf6-f242-4c1c-9793-df31a8918bb3" providerId="ADAL" clId="{5AD87EF1-E295-40CA-B445-E8C7B990C50E}" dt="2026-03-04T23:45:20.310" v="1691"/>
          <ac:picMkLst>
            <pc:docMk/>
            <pc:sldMk cId="1680272447" sldId="305"/>
            <ac:picMk id="6" creationId="{BD9F950D-E39B-1C57-F36A-E3E91C689463}"/>
          </ac:picMkLst>
        </pc:picChg>
        <pc:picChg chg="add mod">
          <ac:chgData name="Rachael Jones" userId="dd6e9cf6-f242-4c1c-9793-df31a8918bb3" providerId="ADAL" clId="{5AD87EF1-E295-40CA-B445-E8C7B990C50E}" dt="2026-03-04T23:45:20.346" v="1708"/>
          <ac:picMkLst>
            <pc:docMk/>
            <pc:sldMk cId="1680272447" sldId="305"/>
            <ac:picMk id="9" creationId="{21BDF03B-864A-1212-9515-28FB87BE9190}"/>
          </ac:picMkLst>
        </pc:picChg>
      </pc:sldChg>
      <pc:sldChg chg="addSp modSp add mod setBg modAnim">
        <pc:chgData name="Rachael Jones" userId="dd6e9cf6-f242-4c1c-9793-df31a8918bb3" providerId="ADAL" clId="{5AD87EF1-E295-40CA-B445-E8C7B990C50E}" dt="2026-03-04T23:48:36.295" v="1771"/>
        <pc:sldMkLst>
          <pc:docMk/>
          <pc:sldMk cId="2165145676" sldId="306"/>
        </pc:sldMkLst>
        <pc:spChg chg="add mod">
          <ac:chgData name="Rachael Jones" userId="dd6e9cf6-f242-4c1c-9793-df31a8918bb3" providerId="ADAL" clId="{5AD87EF1-E295-40CA-B445-E8C7B990C50E}" dt="2026-03-04T23:48:36.213" v="1730" actId="208"/>
          <ac:spMkLst>
            <pc:docMk/>
            <pc:sldMk cId="2165145676" sldId="306"/>
            <ac:spMk id="2" creationId="{76769410-B3BA-FF74-34E2-1CD89027BCA8}"/>
          </ac:spMkLst>
        </pc:spChg>
        <pc:spChg chg="add mod">
          <ac:chgData name="Rachael Jones" userId="dd6e9cf6-f242-4c1c-9793-df31a8918bb3" providerId="ADAL" clId="{5AD87EF1-E295-40CA-B445-E8C7B990C50E}" dt="2026-03-04T23:48:36.221" v="1738"/>
          <ac:spMkLst>
            <pc:docMk/>
            <pc:sldMk cId="2165145676" sldId="306"/>
            <ac:spMk id="3" creationId="{D4911179-6922-0516-D17D-CE4FF29A5D31}"/>
          </ac:spMkLst>
        </pc:spChg>
        <pc:spChg chg="add mod">
          <ac:chgData name="Rachael Jones" userId="dd6e9cf6-f242-4c1c-9793-df31a8918bb3" providerId="ADAL" clId="{5AD87EF1-E295-40CA-B445-E8C7B990C50E}" dt="2026-03-04T23:48:36.250" v="1750" actId="207"/>
          <ac:spMkLst>
            <pc:docMk/>
            <pc:sldMk cId="2165145676" sldId="306"/>
            <ac:spMk id="4" creationId="{1B40824E-D0FA-8311-5058-77D629E692ED}"/>
          </ac:spMkLst>
        </pc:spChg>
        <pc:spChg chg="add mod">
          <ac:chgData name="Rachael Jones" userId="dd6e9cf6-f242-4c1c-9793-df31a8918bb3" providerId="ADAL" clId="{5AD87EF1-E295-40CA-B445-E8C7B990C50E}" dt="2026-03-04T23:48:36.282" v="1767" actId="207"/>
          <ac:spMkLst>
            <pc:docMk/>
            <pc:sldMk cId="2165145676" sldId="306"/>
            <ac:spMk id="7" creationId="{D53EDB26-C676-FEB2-B3C9-0D174549F5B7}"/>
          </ac:spMkLst>
        </pc:spChg>
        <pc:picChg chg="add mod">
          <ac:chgData name="Rachael Jones" userId="dd6e9cf6-f242-4c1c-9793-df31a8918bb3" providerId="ADAL" clId="{5AD87EF1-E295-40CA-B445-E8C7B990C50E}" dt="2026-03-04T23:48:36.260" v="1752"/>
          <ac:picMkLst>
            <pc:docMk/>
            <pc:sldMk cId="2165145676" sldId="306"/>
            <ac:picMk id="6" creationId="{16EA70FD-8887-BAAE-9C29-3633583CD06F}"/>
          </ac:picMkLst>
        </pc:picChg>
        <pc:picChg chg="add mod">
          <ac:chgData name="Rachael Jones" userId="dd6e9cf6-f242-4c1c-9793-df31a8918bb3" providerId="ADAL" clId="{5AD87EF1-E295-40CA-B445-E8C7B990C50E}" dt="2026-03-04T23:48:36.294" v="1769"/>
          <ac:picMkLst>
            <pc:docMk/>
            <pc:sldMk cId="2165145676" sldId="306"/>
            <ac:picMk id="9" creationId="{7DA27AC7-D9D6-1FC8-B368-1030A019C047}"/>
          </ac:picMkLst>
        </pc:picChg>
      </pc:sldChg>
      <pc:sldChg chg="addSp modSp add mod setBg modAnim">
        <pc:chgData name="Rachael Jones" userId="dd6e9cf6-f242-4c1c-9793-df31a8918bb3" providerId="ADAL" clId="{5AD87EF1-E295-40CA-B445-E8C7B990C50E}" dt="2026-03-04T23:53:21.989" v="1880"/>
        <pc:sldMkLst>
          <pc:docMk/>
          <pc:sldMk cId="1689980722" sldId="307"/>
        </pc:sldMkLst>
        <pc:spChg chg="add mod">
          <ac:chgData name="Rachael Jones" userId="dd6e9cf6-f242-4c1c-9793-df31a8918bb3" providerId="ADAL" clId="{5AD87EF1-E295-40CA-B445-E8C7B990C50E}" dt="2026-03-04T23:53:21.945" v="1874" actId="12612"/>
          <ac:spMkLst>
            <pc:docMk/>
            <pc:sldMk cId="1689980722" sldId="307"/>
            <ac:spMk id="2" creationId="{578503F9-62F4-F9B8-7D53-D26D8AF20C54}"/>
          </ac:spMkLst>
        </pc:spChg>
        <pc:spChg chg="add mod">
          <ac:chgData name="Rachael Jones" userId="dd6e9cf6-f242-4c1c-9793-df31a8918bb3" providerId="ADAL" clId="{5AD87EF1-E295-40CA-B445-E8C7B990C50E}" dt="2026-03-04T23:53:21.989" v="1880"/>
          <ac:spMkLst>
            <pc:docMk/>
            <pc:sldMk cId="1689980722" sldId="307"/>
            <ac:spMk id="3" creationId="{9FD6DF96-4739-EB4A-DF03-EEDFFDB5EFAC}"/>
          </ac:spMkLst>
        </pc:spChg>
        <pc:spChg chg="add mod">
          <ac:chgData name="Rachael Jones" userId="dd6e9cf6-f242-4c1c-9793-df31a8918bb3" providerId="ADAL" clId="{5AD87EF1-E295-40CA-B445-E8C7B990C50E}" dt="2026-03-04T23:49:56.397" v="1798" actId="207"/>
          <ac:spMkLst>
            <pc:docMk/>
            <pc:sldMk cId="1689980722" sldId="307"/>
            <ac:spMk id="4" creationId="{EEC245CF-616E-A792-FC11-48E1B1CD11D2}"/>
          </ac:spMkLst>
        </pc:spChg>
        <pc:spChg chg="add mod">
          <ac:chgData name="Rachael Jones" userId="dd6e9cf6-f242-4c1c-9793-df31a8918bb3" providerId="ADAL" clId="{5AD87EF1-E295-40CA-B445-E8C7B990C50E}" dt="2026-03-04T23:49:56.435" v="1815" actId="207"/>
          <ac:spMkLst>
            <pc:docMk/>
            <pc:sldMk cId="1689980722" sldId="307"/>
            <ac:spMk id="7" creationId="{3246D754-E685-E55E-3FCF-BAE0BB43F47F}"/>
          </ac:spMkLst>
        </pc:spChg>
        <pc:picChg chg="add mod">
          <ac:chgData name="Rachael Jones" userId="dd6e9cf6-f242-4c1c-9793-df31a8918bb3" providerId="ADAL" clId="{5AD87EF1-E295-40CA-B445-E8C7B990C50E}" dt="2026-03-04T23:49:56.408" v="1800"/>
          <ac:picMkLst>
            <pc:docMk/>
            <pc:sldMk cId="1689980722" sldId="307"/>
            <ac:picMk id="6" creationId="{FB14FD63-4DBB-79AD-52B7-0A953FD4AB97}"/>
          </ac:picMkLst>
        </pc:picChg>
        <pc:picChg chg="add mod">
          <ac:chgData name="Rachael Jones" userId="dd6e9cf6-f242-4c1c-9793-df31a8918bb3" providerId="ADAL" clId="{5AD87EF1-E295-40CA-B445-E8C7B990C50E}" dt="2026-03-04T23:49:56.446" v="1817"/>
          <ac:picMkLst>
            <pc:docMk/>
            <pc:sldMk cId="1689980722" sldId="307"/>
            <ac:picMk id="9" creationId="{39161EA8-FE03-03D2-0A31-D4065A1B4C22}"/>
          </ac:picMkLst>
        </pc:picChg>
      </pc:sldChg>
      <pc:sldChg chg="addSp modSp add mod setBg modAnim">
        <pc:chgData name="Rachael Jones" userId="dd6e9cf6-f242-4c1c-9793-df31a8918bb3" providerId="ADAL" clId="{5AD87EF1-E295-40CA-B445-E8C7B990C50E}" dt="2026-03-04T23:51:40.497" v="1867"/>
        <pc:sldMkLst>
          <pc:docMk/>
          <pc:sldMk cId="1150858707" sldId="308"/>
        </pc:sldMkLst>
        <pc:spChg chg="add mod">
          <ac:chgData name="Rachael Jones" userId="dd6e9cf6-f242-4c1c-9793-df31a8918bb3" providerId="ADAL" clId="{5AD87EF1-E295-40CA-B445-E8C7B990C50E}" dt="2026-03-04T23:51:40.417" v="1826" actId="208"/>
          <ac:spMkLst>
            <pc:docMk/>
            <pc:sldMk cId="1150858707" sldId="308"/>
            <ac:spMk id="2" creationId="{B154B1C8-1758-1F02-E1CE-1255FCB8D360}"/>
          </ac:spMkLst>
        </pc:spChg>
        <pc:spChg chg="add mod">
          <ac:chgData name="Rachael Jones" userId="dd6e9cf6-f242-4c1c-9793-df31a8918bb3" providerId="ADAL" clId="{5AD87EF1-E295-40CA-B445-E8C7B990C50E}" dt="2026-03-04T23:51:40.424" v="1834"/>
          <ac:spMkLst>
            <pc:docMk/>
            <pc:sldMk cId="1150858707" sldId="308"/>
            <ac:spMk id="3" creationId="{C3C75BF0-A1CC-F131-B8BB-8999DAE5D913}"/>
          </ac:spMkLst>
        </pc:spChg>
        <pc:spChg chg="add mod">
          <ac:chgData name="Rachael Jones" userId="dd6e9cf6-f242-4c1c-9793-df31a8918bb3" providerId="ADAL" clId="{5AD87EF1-E295-40CA-B445-E8C7B990C50E}" dt="2026-03-04T23:51:40.452" v="1846" actId="207"/>
          <ac:spMkLst>
            <pc:docMk/>
            <pc:sldMk cId="1150858707" sldId="308"/>
            <ac:spMk id="4" creationId="{2A026CF7-8185-11AB-C00A-51105D37A1BB}"/>
          </ac:spMkLst>
        </pc:spChg>
        <pc:spChg chg="add mod">
          <ac:chgData name="Rachael Jones" userId="dd6e9cf6-f242-4c1c-9793-df31a8918bb3" providerId="ADAL" clId="{5AD87EF1-E295-40CA-B445-E8C7B990C50E}" dt="2026-03-04T23:51:40.486" v="1863" actId="207"/>
          <ac:spMkLst>
            <pc:docMk/>
            <pc:sldMk cId="1150858707" sldId="308"/>
            <ac:spMk id="7" creationId="{ACB02060-5A5E-9F65-C184-2EB403550A2D}"/>
          </ac:spMkLst>
        </pc:spChg>
        <pc:picChg chg="add mod">
          <ac:chgData name="Rachael Jones" userId="dd6e9cf6-f242-4c1c-9793-df31a8918bb3" providerId="ADAL" clId="{5AD87EF1-E295-40CA-B445-E8C7B990C50E}" dt="2026-03-04T23:51:40.463" v="1848"/>
          <ac:picMkLst>
            <pc:docMk/>
            <pc:sldMk cId="1150858707" sldId="308"/>
            <ac:picMk id="6" creationId="{A43C41CB-F82E-E52A-AB3E-5A8F9E225663}"/>
          </ac:picMkLst>
        </pc:picChg>
        <pc:picChg chg="add mod">
          <ac:chgData name="Rachael Jones" userId="dd6e9cf6-f242-4c1c-9793-df31a8918bb3" providerId="ADAL" clId="{5AD87EF1-E295-40CA-B445-E8C7B990C50E}" dt="2026-03-04T23:51:40.496" v="1865"/>
          <ac:picMkLst>
            <pc:docMk/>
            <pc:sldMk cId="1150858707" sldId="308"/>
            <ac:picMk id="9" creationId="{EE5FC131-B484-959C-97B5-749A513E9AD7}"/>
          </ac:picMkLst>
        </pc:picChg>
      </pc:sldChg>
      <pc:sldChg chg="addSp modSp add mod setBg modAnim">
        <pc:chgData name="Rachael Jones" userId="dd6e9cf6-f242-4c1c-9793-df31a8918bb3" providerId="ADAL" clId="{5AD87EF1-E295-40CA-B445-E8C7B990C50E}" dt="2026-03-05T03:33:14.235" v="1954"/>
        <pc:sldMkLst>
          <pc:docMk/>
          <pc:sldMk cId="3360401333" sldId="309"/>
        </pc:sldMkLst>
        <pc:spChg chg="add mod">
          <ac:chgData name="Rachael Jones" userId="dd6e9cf6-f242-4c1c-9793-df31a8918bb3" providerId="ADAL" clId="{5AD87EF1-E295-40CA-B445-E8C7B990C50E}" dt="2026-03-05T03:33:14.191" v="1948" actId="12612"/>
          <ac:spMkLst>
            <pc:docMk/>
            <pc:sldMk cId="3360401333" sldId="309"/>
            <ac:spMk id="2" creationId="{F2E0023B-2DC6-2C34-ACFB-B8D0CEF5E7E4}"/>
          </ac:spMkLst>
        </pc:spChg>
        <pc:spChg chg="add mod">
          <ac:chgData name="Rachael Jones" userId="dd6e9cf6-f242-4c1c-9793-df31a8918bb3" providerId="ADAL" clId="{5AD87EF1-E295-40CA-B445-E8C7B990C50E}" dt="2026-03-05T03:33:14.235" v="1954"/>
          <ac:spMkLst>
            <pc:docMk/>
            <pc:sldMk cId="3360401333" sldId="309"/>
            <ac:spMk id="3" creationId="{F704C19B-F57B-A220-9D90-A7B5E20600D1}"/>
          </ac:spMkLst>
        </pc:spChg>
        <pc:spChg chg="add mod">
          <ac:chgData name="Rachael Jones" userId="dd6e9cf6-f242-4c1c-9793-df31a8918bb3" providerId="ADAL" clId="{5AD87EF1-E295-40CA-B445-E8C7B990C50E}" dt="2026-03-05T03:32:52.102" v="1920" actId="207"/>
          <ac:spMkLst>
            <pc:docMk/>
            <pc:sldMk cId="3360401333" sldId="309"/>
            <ac:spMk id="4" creationId="{EE5BE402-F482-8EA2-F7E7-16EA2F07E97E}"/>
          </ac:spMkLst>
        </pc:spChg>
        <pc:spChg chg="add mod">
          <ac:chgData name="Rachael Jones" userId="dd6e9cf6-f242-4c1c-9793-df31a8918bb3" providerId="ADAL" clId="{5AD87EF1-E295-40CA-B445-E8C7B990C50E}" dt="2026-03-05T03:32:52.156" v="1937" actId="207"/>
          <ac:spMkLst>
            <pc:docMk/>
            <pc:sldMk cId="3360401333" sldId="309"/>
            <ac:spMk id="7" creationId="{FB36E99E-FC90-B434-AD41-0C10AD508852}"/>
          </ac:spMkLst>
        </pc:spChg>
        <pc:picChg chg="add mod">
          <ac:chgData name="Rachael Jones" userId="dd6e9cf6-f242-4c1c-9793-df31a8918bb3" providerId="ADAL" clId="{5AD87EF1-E295-40CA-B445-E8C7B990C50E}" dt="2026-03-05T03:32:52.116" v="1922"/>
          <ac:picMkLst>
            <pc:docMk/>
            <pc:sldMk cId="3360401333" sldId="309"/>
            <ac:picMk id="6" creationId="{169083A4-BBA9-A375-CA58-53C0C85577AA}"/>
          </ac:picMkLst>
        </pc:picChg>
        <pc:picChg chg="add mod">
          <ac:chgData name="Rachael Jones" userId="dd6e9cf6-f242-4c1c-9793-df31a8918bb3" providerId="ADAL" clId="{5AD87EF1-E295-40CA-B445-E8C7B990C50E}" dt="2026-03-05T03:32:52.168" v="1939"/>
          <ac:picMkLst>
            <pc:docMk/>
            <pc:sldMk cId="3360401333" sldId="309"/>
            <ac:picMk id="9" creationId="{F80DC0F4-5427-780E-9066-B182965AB861}"/>
          </ac:picMkLst>
        </pc:picChg>
      </pc:sldChg>
      <pc:sldChg chg="modSp add mod ord">
        <pc:chgData name="Rachael Jones" userId="dd6e9cf6-f242-4c1c-9793-df31a8918bb3" providerId="ADAL" clId="{5AD87EF1-E295-40CA-B445-E8C7B990C50E}" dt="2026-03-05T03:34:06.781" v="1964" actId="20577"/>
        <pc:sldMkLst>
          <pc:docMk/>
          <pc:sldMk cId="1919484649" sldId="310"/>
        </pc:sldMkLst>
        <pc:spChg chg="mod">
          <ac:chgData name="Rachael Jones" userId="dd6e9cf6-f242-4c1c-9793-df31a8918bb3" providerId="ADAL" clId="{5AD87EF1-E295-40CA-B445-E8C7B990C50E}" dt="2026-03-05T03:34:06.781" v="1964" actId="20577"/>
          <ac:spMkLst>
            <pc:docMk/>
            <pc:sldMk cId="1919484649" sldId="310"/>
            <ac:spMk id="150" creationId="{2979D04E-8619-DDF6-EFB1-B7930D66719A}"/>
          </ac:spMkLst>
        </pc:spChg>
      </pc:sldChg>
      <pc:sldChg chg="addSp modSp add mod setBg modAnim">
        <pc:chgData name="Rachael Jones" userId="dd6e9cf6-f242-4c1c-9793-df31a8918bb3" providerId="ADAL" clId="{5AD87EF1-E295-40CA-B445-E8C7B990C50E}" dt="2026-03-05T03:35:25.451" v="2012"/>
        <pc:sldMkLst>
          <pc:docMk/>
          <pc:sldMk cId="3640082532" sldId="311"/>
        </pc:sldMkLst>
        <pc:spChg chg="add mod">
          <ac:chgData name="Rachael Jones" userId="dd6e9cf6-f242-4c1c-9793-df31a8918bb3" providerId="ADAL" clId="{5AD87EF1-E295-40CA-B445-E8C7B990C50E}" dt="2026-03-05T03:35:25.331" v="1971" actId="208"/>
          <ac:spMkLst>
            <pc:docMk/>
            <pc:sldMk cId="3640082532" sldId="311"/>
            <ac:spMk id="2" creationId="{71941380-DD8D-598D-2795-708EBC4760D4}"/>
          </ac:spMkLst>
        </pc:spChg>
        <pc:spChg chg="add mod">
          <ac:chgData name="Rachael Jones" userId="dd6e9cf6-f242-4c1c-9793-df31a8918bb3" providerId="ADAL" clId="{5AD87EF1-E295-40CA-B445-E8C7B990C50E}" dt="2026-03-05T03:35:25.348" v="1979"/>
          <ac:spMkLst>
            <pc:docMk/>
            <pc:sldMk cId="3640082532" sldId="311"/>
            <ac:spMk id="3" creationId="{416AC582-DF48-D673-7076-CFB5A922C824}"/>
          </ac:spMkLst>
        </pc:spChg>
        <pc:spChg chg="add mod">
          <ac:chgData name="Rachael Jones" userId="dd6e9cf6-f242-4c1c-9793-df31a8918bb3" providerId="ADAL" clId="{5AD87EF1-E295-40CA-B445-E8C7B990C50E}" dt="2026-03-05T03:35:25.387" v="1991" actId="207"/>
          <ac:spMkLst>
            <pc:docMk/>
            <pc:sldMk cId="3640082532" sldId="311"/>
            <ac:spMk id="4" creationId="{C4A0C024-95BB-FDCE-2660-5CEC1B2E0014}"/>
          </ac:spMkLst>
        </pc:spChg>
        <pc:spChg chg="add mod">
          <ac:chgData name="Rachael Jones" userId="dd6e9cf6-f242-4c1c-9793-df31a8918bb3" providerId="ADAL" clId="{5AD87EF1-E295-40CA-B445-E8C7B990C50E}" dt="2026-03-05T03:35:25.437" v="2008" actId="207"/>
          <ac:spMkLst>
            <pc:docMk/>
            <pc:sldMk cId="3640082532" sldId="311"/>
            <ac:spMk id="7" creationId="{FFC0EEF5-860D-1D8A-7611-8A98A5448138}"/>
          </ac:spMkLst>
        </pc:spChg>
        <pc:picChg chg="add mod">
          <ac:chgData name="Rachael Jones" userId="dd6e9cf6-f242-4c1c-9793-df31a8918bb3" providerId="ADAL" clId="{5AD87EF1-E295-40CA-B445-E8C7B990C50E}" dt="2026-03-05T03:35:25.397" v="1993"/>
          <ac:picMkLst>
            <pc:docMk/>
            <pc:sldMk cId="3640082532" sldId="311"/>
            <ac:picMk id="6" creationId="{F1007F39-9AE0-49E8-FE7E-77F1B5393753}"/>
          </ac:picMkLst>
        </pc:picChg>
        <pc:picChg chg="add mod">
          <ac:chgData name="Rachael Jones" userId="dd6e9cf6-f242-4c1c-9793-df31a8918bb3" providerId="ADAL" clId="{5AD87EF1-E295-40CA-B445-E8C7B990C50E}" dt="2026-03-05T03:35:25.450" v="2010"/>
          <ac:picMkLst>
            <pc:docMk/>
            <pc:sldMk cId="3640082532" sldId="311"/>
            <ac:picMk id="9" creationId="{6E910C9E-A935-DBDA-4C0E-D7A4737FBE01}"/>
          </ac:picMkLst>
        </pc:picChg>
      </pc:sldChg>
      <pc:sldChg chg="modSp add mod ord">
        <pc:chgData name="Rachael Jones" userId="dd6e9cf6-f242-4c1c-9793-df31a8918bb3" providerId="ADAL" clId="{5AD87EF1-E295-40CA-B445-E8C7B990C50E}" dt="2026-03-05T03:39:14.161" v="2078" actId="20577"/>
        <pc:sldMkLst>
          <pc:docMk/>
          <pc:sldMk cId="3759711629" sldId="312"/>
        </pc:sldMkLst>
        <pc:spChg chg="mod">
          <ac:chgData name="Rachael Jones" userId="dd6e9cf6-f242-4c1c-9793-df31a8918bb3" providerId="ADAL" clId="{5AD87EF1-E295-40CA-B445-E8C7B990C50E}" dt="2026-03-05T03:39:14.161" v="2078" actId="20577"/>
          <ac:spMkLst>
            <pc:docMk/>
            <pc:sldMk cId="3759711629" sldId="312"/>
            <ac:spMk id="150" creationId="{7B8FE1BC-F430-CE01-98AC-6A9611982279}"/>
          </ac:spMkLst>
        </pc:spChg>
      </pc:sldChg>
      <pc:sldChg chg="addSp modSp add mod setBg modAnim">
        <pc:chgData name="Rachael Jones" userId="dd6e9cf6-f242-4c1c-9793-df31a8918bb3" providerId="ADAL" clId="{5AD87EF1-E295-40CA-B445-E8C7B990C50E}" dt="2026-03-05T03:38:09.074" v="2066"/>
        <pc:sldMkLst>
          <pc:docMk/>
          <pc:sldMk cId="483590011" sldId="313"/>
        </pc:sldMkLst>
        <pc:spChg chg="add mod">
          <ac:chgData name="Rachael Jones" userId="dd6e9cf6-f242-4c1c-9793-df31a8918bb3" providerId="ADAL" clId="{5AD87EF1-E295-40CA-B445-E8C7B990C50E}" dt="2026-03-05T03:38:08.956" v="2025" actId="208"/>
          <ac:spMkLst>
            <pc:docMk/>
            <pc:sldMk cId="483590011" sldId="313"/>
            <ac:spMk id="2" creationId="{2C01A257-4C80-99E6-E859-080ECB9EC9D8}"/>
          </ac:spMkLst>
        </pc:spChg>
        <pc:spChg chg="add mod">
          <ac:chgData name="Rachael Jones" userId="dd6e9cf6-f242-4c1c-9793-df31a8918bb3" providerId="ADAL" clId="{5AD87EF1-E295-40CA-B445-E8C7B990C50E}" dt="2026-03-05T03:38:08.970" v="2033"/>
          <ac:spMkLst>
            <pc:docMk/>
            <pc:sldMk cId="483590011" sldId="313"/>
            <ac:spMk id="3" creationId="{D01D8D89-A7CF-BA8A-862F-BA172F1B1A0A}"/>
          </ac:spMkLst>
        </pc:spChg>
        <pc:spChg chg="add mod">
          <ac:chgData name="Rachael Jones" userId="dd6e9cf6-f242-4c1c-9793-df31a8918bb3" providerId="ADAL" clId="{5AD87EF1-E295-40CA-B445-E8C7B990C50E}" dt="2026-03-05T03:38:09.009" v="2045" actId="207"/>
          <ac:spMkLst>
            <pc:docMk/>
            <pc:sldMk cId="483590011" sldId="313"/>
            <ac:spMk id="4" creationId="{2324F712-884C-972F-A0E4-B44E015E7417}"/>
          </ac:spMkLst>
        </pc:spChg>
        <pc:spChg chg="add mod">
          <ac:chgData name="Rachael Jones" userId="dd6e9cf6-f242-4c1c-9793-df31a8918bb3" providerId="ADAL" clId="{5AD87EF1-E295-40CA-B445-E8C7B990C50E}" dt="2026-03-05T03:38:09.057" v="2062" actId="207"/>
          <ac:spMkLst>
            <pc:docMk/>
            <pc:sldMk cId="483590011" sldId="313"/>
            <ac:spMk id="7" creationId="{E61AB6D0-0BA7-D2B3-B4B3-CD1FD816132E}"/>
          </ac:spMkLst>
        </pc:spChg>
        <pc:picChg chg="add mod">
          <ac:chgData name="Rachael Jones" userId="dd6e9cf6-f242-4c1c-9793-df31a8918bb3" providerId="ADAL" clId="{5AD87EF1-E295-40CA-B445-E8C7B990C50E}" dt="2026-03-05T03:38:09.022" v="2047"/>
          <ac:picMkLst>
            <pc:docMk/>
            <pc:sldMk cId="483590011" sldId="313"/>
            <ac:picMk id="6" creationId="{6B4DD62C-0AEC-4BF8-B971-CFB695DA5C39}"/>
          </ac:picMkLst>
        </pc:picChg>
        <pc:picChg chg="add mod">
          <ac:chgData name="Rachael Jones" userId="dd6e9cf6-f242-4c1c-9793-df31a8918bb3" providerId="ADAL" clId="{5AD87EF1-E295-40CA-B445-E8C7B990C50E}" dt="2026-03-05T03:38:09.071" v="2064"/>
          <ac:picMkLst>
            <pc:docMk/>
            <pc:sldMk cId="483590011" sldId="313"/>
            <ac:picMk id="9" creationId="{9C329604-66B3-C965-619B-42ACE4EF53A9}"/>
          </ac:picMkLst>
        </pc:picChg>
      </pc:sldChg>
      <pc:sldChg chg="addSp modSp add mod ord">
        <pc:chgData name="Rachael Jones" userId="dd6e9cf6-f242-4c1c-9793-df31a8918bb3" providerId="ADAL" clId="{5AD87EF1-E295-40CA-B445-E8C7B990C50E}" dt="2026-03-05T03:41:47.259" v="2207" actId="403"/>
        <pc:sldMkLst>
          <pc:docMk/>
          <pc:sldMk cId="1685996921" sldId="314"/>
        </pc:sldMkLst>
        <pc:spChg chg="mod">
          <ac:chgData name="Rachael Jones" userId="dd6e9cf6-f242-4c1c-9793-df31a8918bb3" providerId="ADAL" clId="{5AD87EF1-E295-40CA-B445-E8C7B990C50E}" dt="2026-03-05T03:41:21.856" v="2203" actId="27636"/>
          <ac:spMkLst>
            <pc:docMk/>
            <pc:sldMk cId="1685996921" sldId="314"/>
            <ac:spMk id="150" creationId="{D81127DD-9881-9E82-A587-845C73452916}"/>
          </ac:spMkLst>
        </pc:spChg>
        <pc:graphicFrameChg chg="add mod modGraphic">
          <ac:chgData name="Rachael Jones" userId="dd6e9cf6-f242-4c1c-9793-df31a8918bb3" providerId="ADAL" clId="{5AD87EF1-E295-40CA-B445-E8C7B990C50E}" dt="2026-03-05T03:41:47.259" v="2207" actId="403"/>
          <ac:graphicFrameMkLst>
            <pc:docMk/>
            <pc:sldMk cId="1685996921" sldId="314"/>
            <ac:graphicFrameMk id="2" creationId="{6EA037DD-2445-A4E6-85FA-1414359D838A}"/>
          </ac:graphicFrameMkLst>
        </pc:graphicFrameChg>
      </pc:sldChg>
      <pc:sldChg chg="addSp modSp add mod setBg modAnim">
        <pc:chgData name="Rachael Jones" userId="dd6e9cf6-f242-4c1c-9793-df31a8918bb3" providerId="ADAL" clId="{5AD87EF1-E295-40CA-B445-E8C7B990C50E}" dt="2026-03-05T03:43:29.498" v="2255"/>
        <pc:sldMkLst>
          <pc:docMk/>
          <pc:sldMk cId="1366359810" sldId="315"/>
        </pc:sldMkLst>
        <pc:spChg chg="add mod">
          <ac:chgData name="Rachael Jones" userId="dd6e9cf6-f242-4c1c-9793-df31a8918bb3" providerId="ADAL" clId="{5AD87EF1-E295-40CA-B445-E8C7B990C50E}" dt="2026-03-05T03:43:29.391" v="2214" actId="208"/>
          <ac:spMkLst>
            <pc:docMk/>
            <pc:sldMk cId="1366359810" sldId="315"/>
            <ac:spMk id="2" creationId="{5D394997-6184-62F4-7B61-33C1A40BFFD0}"/>
          </ac:spMkLst>
        </pc:spChg>
        <pc:spChg chg="add mod">
          <ac:chgData name="Rachael Jones" userId="dd6e9cf6-f242-4c1c-9793-df31a8918bb3" providerId="ADAL" clId="{5AD87EF1-E295-40CA-B445-E8C7B990C50E}" dt="2026-03-05T03:43:29.401" v="2222"/>
          <ac:spMkLst>
            <pc:docMk/>
            <pc:sldMk cId="1366359810" sldId="315"/>
            <ac:spMk id="3" creationId="{53F2A96F-3BBB-935A-71BD-0B2C7BFD083D}"/>
          </ac:spMkLst>
        </pc:spChg>
        <pc:spChg chg="add mod">
          <ac:chgData name="Rachael Jones" userId="dd6e9cf6-f242-4c1c-9793-df31a8918bb3" providerId="ADAL" clId="{5AD87EF1-E295-40CA-B445-E8C7B990C50E}" dt="2026-03-05T03:43:29.432" v="2234" actId="207"/>
          <ac:spMkLst>
            <pc:docMk/>
            <pc:sldMk cId="1366359810" sldId="315"/>
            <ac:spMk id="4" creationId="{FD99DD4A-A23E-BE75-B894-D6BEDF587437}"/>
          </ac:spMkLst>
        </pc:spChg>
        <pc:spChg chg="add mod">
          <ac:chgData name="Rachael Jones" userId="dd6e9cf6-f242-4c1c-9793-df31a8918bb3" providerId="ADAL" clId="{5AD87EF1-E295-40CA-B445-E8C7B990C50E}" dt="2026-03-05T03:43:29.485" v="2251" actId="207"/>
          <ac:spMkLst>
            <pc:docMk/>
            <pc:sldMk cId="1366359810" sldId="315"/>
            <ac:spMk id="7" creationId="{F6458EF1-0A99-4C4F-B2C6-9FE95ABDA49D}"/>
          </ac:spMkLst>
        </pc:spChg>
        <pc:picChg chg="add mod">
          <ac:chgData name="Rachael Jones" userId="dd6e9cf6-f242-4c1c-9793-df31a8918bb3" providerId="ADAL" clId="{5AD87EF1-E295-40CA-B445-E8C7B990C50E}" dt="2026-03-05T03:43:29.451" v="2236"/>
          <ac:picMkLst>
            <pc:docMk/>
            <pc:sldMk cId="1366359810" sldId="315"/>
            <ac:picMk id="6" creationId="{E00077DD-F130-9722-6D32-1B6969D83234}"/>
          </ac:picMkLst>
        </pc:picChg>
        <pc:picChg chg="add mod">
          <ac:chgData name="Rachael Jones" userId="dd6e9cf6-f242-4c1c-9793-df31a8918bb3" providerId="ADAL" clId="{5AD87EF1-E295-40CA-B445-E8C7B990C50E}" dt="2026-03-05T03:43:29.498" v="2253"/>
          <ac:picMkLst>
            <pc:docMk/>
            <pc:sldMk cId="1366359810" sldId="315"/>
            <ac:picMk id="9" creationId="{08080E90-21F8-DFC8-E1BC-65E45303E751}"/>
          </ac:picMkLst>
        </pc:picChg>
      </pc:sldChg>
      <pc:sldChg chg="addSp modSp add mod setBg modAnim">
        <pc:chgData name="Rachael Jones" userId="dd6e9cf6-f242-4c1c-9793-df31a8918bb3" providerId="ADAL" clId="{5AD87EF1-E295-40CA-B445-E8C7B990C50E}" dt="2026-03-05T03:46:22.323" v="2342"/>
        <pc:sldMkLst>
          <pc:docMk/>
          <pc:sldMk cId="3555403684" sldId="316"/>
        </pc:sldMkLst>
        <pc:spChg chg="add mod">
          <ac:chgData name="Rachael Jones" userId="dd6e9cf6-f242-4c1c-9793-df31a8918bb3" providerId="ADAL" clId="{5AD87EF1-E295-40CA-B445-E8C7B990C50E}" dt="2026-03-05T03:46:22.274" v="2336" actId="12612"/>
          <ac:spMkLst>
            <pc:docMk/>
            <pc:sldMk cId="3555403684" sldId="316"/>
            <ac:spMk id="2" creationId="{E4F34DB5-5FCB-EB58-4D95-64833E5E3FF2}"/>
          </ac:spMkLst>
        </pc:spChg>
        <pc:spChg chg="add mod">
          <ac:chgData name="Rachael Jones" userId="dd6e9cf6-f242-4c1c-9793-df31a8918bb3" providerId="ADAL" clId="{5AD87EF1-E295-40CA-B445-E8C7B990C50E}" dt="2026-03-05T03:46:22.323" v="2342"/>
          <ac:spMkLst>
            <pc:docMk/>
            <pc:sldMk cId="3555403684" sldId="316"/>
            <ac:spMk id="3" creationId="{EE3CF4F2-6AF0-A9CC-3597-1676B0990103}"/>
          </ac:spMkLst>
        </pc:spChg>
        <pc:spChg chg="add mod">
          <ac:chgData name="Rachael Jones" userId="dd6e9cf6-f242-4c1c-9793-df31a8918bb3" providerId="ADAL" clId="{5AD87EF1-E295-40CA-B445-E8C7B990C50E}" dt="2026-03-05T03:45:34.817" v="2282" actId="207"/>
          <ac:spMkLst>
            <pc:docMk/>
            <pc:sldMk cId="3555403684" sldId="316"/>
            <ac:spMk id="4" creationId="{D5C3791D-163F-DAAB-96DE-1394D6B48065}"/>
          </ac:spMkLst>
        </pc:spChg>
        <pc:spChg chg="add mod">
          <ac:chgData name="Rachael Jones" userId="dd6e9cf6-f242-4c1c-9793-df31a8918bb3" providerId="ADAL" clId="{5AD87EF1-E295-40CA-B445-E8C7B990C50E}" dt="2026-03-05T03:45:34.859" v="2299" actId="207"/>
          <ac:spMkLst>
            <pc:docMk/>
            <pc:sldMk cId="3555403684" sldId="316"/>
            <ac:spMk id="7" creationId="{F710FCFC-5C48-FD4A-2E53-A17B43D90744}"/>
          </ac:spMkLst>
        </pc:spChg>
        <pc:picChg chg="add mod">
          <ac:chgData name="Rachael Jones" userId="dd6e9cf6-f242-4c1c-9793-df31a8918bb3" providerId="ADAL" clId="{5AD87EF1-E295-40CA-B445-E8C7B990C50E}" dt="2026-03-05T03:45:34.827" v="2284"/>
          <ac:picMkLst>
            <pc:docMk/>
            <pc:sldMk cId="3555403684" sldId="316"/>
            <ac:picMk id="6" creationId="{78E83377-56A3-3EBF-5868-BBFA82A5BFF9}"/>
          </ac:picMkLst>
        </pc:picChg>
        <pc:picChg chg="add mod">
          <ac:chgData name="Rachael Jones" userId="dd6e9cf6-f242-4c1c-9793-df31a8918bb3" providerId="ADAL" clId="{5AD87EF1-E295-40CA-B445-E8C7B990C50E}" dt="2026-03-05T03:45:34.874" v="2301"/>
          <ac:picMkLst>
            <pc:docMk/>
            <pc:sldMk cId="3555403684" sldId="316"/>
            <ac:picMk id="9" creationId="{FEC9827A-B853-B907-4079-1E1DF77559A4}"/>
          </ac:picMkLst>
        </pc:picChg>
      </pc:sldChg>
      <pc:sldChg chg="addSp modSp add mod setBg modAnim">
        <pc:chgData name="Rachael Jones" userId="dd6e9cf6-f242-4c1c-9793-df31a8918bb3" providerId="ADAL" clId="{5AD87EF1-E295-40CA-B445-E8C7B990C50E}" dt="2026-03-05T03:48:14.715" v="2403"/>
        <pc:sldMkLst>
          <pc:docMk/>
          <pc:sldMk cId="1067206247" sldId="317"/>
        </pc:sldMkLst>
        <pc:spChg chg="add mod">
          <ac:chgData name="Rachael Jones" userId="dd6e9cf6-f242-4c1c-9793-df31a8918bb3" providerId="ADAL" clId="{5AD87EF1-E295-40CA-B445-E8C7B990C50E}" dt="2026-03-05T03:48:14.672" v="2397" actId="12612"/>
          <ac:spMkLst>
            <pc:docMk/>
            <pc:sldMk cId="1067206247" sldId="317"/>
            <ac:spMk id="2" creationId="{828E7577-F3E9-BC21-92F5-A7EE02A16C2A}"/>
          </ac:spMkLst>
        </pc:spChg>
        <pc:spChg chg="add mod">
          <ac:chgData name="Rachael Jones" userId="dd6e9cf6-f242-4c1c-9793-df31a8918bb3" providerId="ADAL" clId="{5AD87EF1-E295-40CA-B445-E8C7B990C50E}" dt="2026-03-05T03:48:14.715" v="2403"/>
          <ac:spMkLst>
            <pc:docMk/>
            <pc:sldMk cId="1067206247" sldId="317"/>
            <ac:spMk id="3" creationId="{67939E3D-49EB-FFD1-85E5-192F9A6E3B08}"/>
          </ac:spMkLst>
        </pc:spChg>
        <pc:spChg chg="add mod">
          <ac:chgData name="Rachael Jones" userId="dd6e9cf6-f242-4c1c-9793-df31a8918bb3" providerId="ADAL" clId="{5AD87EF1-E295-40CA-B445-E8C7B990C50E}" dt="2026-03-05T03:48:04.200" v="2369" actId="207"/>
          <ac:spMkLst>
            <pc:docMk/>
            <pc:sldMk cId="1067206247" sldId="317"/>
            <ac:spMk id="4" creationId="{BA5AD202-A1E3-1A68-5D35-A133A7A6F883}"/>
          </ac:spMkLst>
        </pc:spChg>
        <pc:spChg chg="add mod">
          <ac:chgData name="Rachael Jones" userId="dd6e9cf6-f242-4c1c-9793-df31a8918bb3" providerId="ADAL" clId="{5AD87EF1-E295-40CA-B445-E8C7B990C50E}" dt="2026-03-05T03:48:04.241" v="2386" actId="207"/>
          <ac:spMkLst>
            <pc:docMk/>
            <pc:sldMk cId="1067206247" sldId="317"/>
            <ac:spMk id="7" creationId="{FF673BE5-C62D-2C95-7590-6D0766810C4B}"/>
          </ac:spMkLst>
        </pc:spChg>
        <pc:picChg chg="add mod">
          <ac:chgData name="Rachael Jones" userId="dd6e9cf6-f242-4c1c-9793-df31a8918bb3" providerId="ADAL" clId="{5AD87EF1-E295-40CA-B445-E8C7B990C50E}" dt="2026-03-05T03:48:04.208" v="2371"/>
          <ac:picMkLst>
            <pc:docMk/>
            <pc:sldMk cId="1067206247" sldId="317"/>
            <ac:picMk id="6" creationId="{FCA2673D-D200-B279-3DA1-EECB5DBDF1C4}"/>
          </ac:picMkLst>
        </pc:picChg>
        <pc:picChg chg="add mod">
          <ac:chgData name="Rachael Jones" userId="dd6e9cf6-f242-4c1c-9793-df31a8918bb3" providerId="ADAL" clId="{5AD87EF1-E295-40CA-B445-E8C7B990C50E}" dt="2026-03-05T03:48:04.258" v="2388"/>
          <ac:picMkLst>
            <pc:docMk/>
            <pc:sldMk cId="1067206247" sldId="317"/>
            <ac:picMk id="9" creationId="{D1971125-C567-B08C-4E3F-78E4741E3C90}"/>
          </ac:picMkLst>
        </pc:picChg>
      </pc:sldChg>
      <pc:sldChg chg="add del">
        <pc:chgData name="Rachael Jones" userId="dd6e9cf6-f242-4c1c-9793-df31a8918bb3" providerId="ADAL" clId="{5AD87EF1-E295-40CA-B445-E8C7B990C50E}" dt="2026-03-05T03:48:27.595" v="2405" actId="2890"/>
        <pc:sldMkLst>
          <pc:docMk/>
          <pc:sldMk cId="2002205437" sldId="318"/>
        </pc:sldMkLst>
      </pc:sldChg>
      <pc:sldChg chg="modSp add mod ord">
        <pc:chgData name="Rachael Jones" userId="dd6e9cf6-f242-4c1c-9793-df31a8918bb3" providerId="ADAL" clId="{5AD87EF1-E295-40CA-B445-E8C7B990C50E}" dt="2026-03-05T03:48:57.498" v="2411"/>
        <pc:sldMkLst>
          <pc:docMk/>
          <pc:sldMk cId="4144426917" sldId="318"/>
        </pc:sldMkLst>
        <pc:spChg chg="mod">
          <ac:chgData name="Rachael Jones" userId="dd6e9cf6-f242-4c1c-9793-df31a8918bb3" providerId="ADAL" clId="{5AD87EF1-E295-40CA-B445-E8C7B990C50E}" dt="2026-03-05T03:48:57.498" v="2411"/>
          <ac:spMkLst>
            <pc:docMk/>
            <pc:sldMk cId="4144426917" sldId="318"/>
            <ac:spMk id="150" creationId="{C568AE54-740B-A9FD-C59A-22CA27D6CB3E}"/>
          </ac:spMkLst>
        </pc:spChg>
      </pc:sldChg>
      <pc:sldChg chg="addSp modSp add mod setBg modAnim">
        <pc:chgData name="Rachael Jones" userId="dd6e9cf6-f242-4c1c-9793-df31a8918bb3" providerId="ADAL" clId="{5AD87EF1-E295-40CA-B445-E8C7B990C50E}" dt="2026-03-05T03:50:09.593" v="2459"/>
        <pc:sldMkLst>
          <pc:docMk/>
          <pc:sldMk cId="1219869412" sldId="319"/>
        </pc:sldMkLst>
        <pc:spChg chg="add mod">
          <ac:chgData name="Rachael Jones" userId="dd6e9cf6-f242-4c1c-9793-df31a8918bb3" providerId="ADAL" clId="{5AD87EF1-E295-40CA-B445-E8C7B990C50E}" dt="2026-03-05T03:50:09.475" v="2418" actId="208"/>
          <ac:spMkLst>
            <pc:docMk/>
            <pc:sldMk cId="1219869412" sldId="319"/>
            <ac:spMk id="2" creationId="{12B5D601-D8EF-2EE4-CED6-F70E720FA799}"/>
          </ac:spMkLst>
        </pc:spChg>
        <pc:spChg chg="add mod">
          <ac:chgData name="Rachael Jones" userId="dd6e9cf6-f242-4c1c-9793-df31a8918bb3" providerId="ADAL" clId="{5AD87EF1-E295-40CA-B445-E8C7B990C50E}" dt="2026-03-05T03:50:09.483" v="2426"/>
          <ac:spMkLst>
            <pc:docMk/>
            <pc:sldMk cId="1219869412" sldId="319"/>
            <ac:spMk id="3" creationId="{82CDD83C-486E-C35B-95D8-951E177C09B9}"/>
          </ac:spMkLst>
        </pc:spChg>
        <pc:spChg chg="add mod">
          <ac:chgData name="Rachael Jones" userId="dd6e9cf6-f242-4c1c-9793-df31a8918bb3" providerId="ADAL" clId="{5AD87EF1-E295-40CA-B445-E8C7B990C50E}" dt="2026-03-05T03:50:09.524" v="2438" actId="207"/>
          <ac:spMkLst>
            <pc:docMk/>
            <pc:sldMk cId="1219869412" sldId="319"/>
            <ac:spMk id="4" creationId="{52D7C00B-8F64-403F-E01B-E5F45EC82C84}"/>
          </ac:spMkLst>
        </pc:spChg>
        <pc:spChg chg="add mod">
          <ac:chgData name="Rachael Jones" userId="dd6e9cf6-f242-4c1c-9793-df31a8918bb3" providerId="ADAL" clId="{5AD87EF1-E295-40CA-B445-E8C7B990C50E}" dt="2026-03-05T03:50:09.574" v="2455" actId="207"/>
          <ac:spMkLst>
            <pc:docMk/>
            <pc:sldMk cId="1219869412" sldId="319"/>
            <ac:spMk id="7" creationId="{3B30DD30-8304-FA55-4B15-6BF94D8FA2C5}"/>
          </ac:spMkLst>
        </pc:spChg>
        <pc:picChg chg="add mod">
          <ac:chgData name="Rachael Jones" userId="dd6e9cf6-f242-4c1c-9793-df31a8918bb3" providerId="ADAL" clId="{5AD87EF1-E295-40CA-B445-E8C7B990C50E}" dt="2026-03-05T03:50:09.542" v="2440"/>
          <ac:picMkLst>
            <pc:docMk/>
            <pc:sldMk cId="1219869412" sldId="319"/>
            <ac:picMk id="6" creationId="{07D1F273-D8BB-9960-06B5-E87FB056B6E3}"/>
          </ac:picMkLst>
        </pc:picChg>
        <pc:picChg chg="add mod">
          <ac:chgData name="Rachael Jones" userId="dd6e9cf6-f242-4c1c-9793-df31a8918bb3" providerId="ADAL" clId="{5AD87EF1-E295-40CA-B445-E8C7B990C50E}" dt="2026-03-05T03:50:09.593" v="2457"/>
          <ac:picMkLst>
            <pc:docMk/>
            <pc:sldMk cId="1219869412" sldId="319"/>
            <ac:picMk id="9" creationId="{8CE4C926-C882-89ED-6670-8CBD69F5B399}"/>
          </ac:picMkLst>
        </pc:picChg>
      </pc:sldChg>
      <pc:sldChg chg="modSp add mod ord">
        <pc:chgData name="Rachael Jones" userId="dd6e9cf6-f242-4c1c-9793-df31a8918bb3" providerId="ADAL" clId="{5AD87EF1-E295-40CA-B445-E8C7B990C50E}" dt="2026-03-05T03:50:39.927" v="2465"/>
        <pc:sldMkLst>
          <pc:docMk/>
          <pc:sldMk cId="2007389484" sldId="320"/>
        </pc:sldMkLst>
        <pc:spChg chg="mod">
          <ac:chgData name="Rachael Jones" userId="dd6e9cf6-f242-4c1c-9793-df31a8918bb3" providerId="ADAL" clId="{5AD87EF1-E295-40CA-B445-E8C7B990C50E}" dt="2026-03-05T03:50:39.927" v="2465"/>
          <ac:spMkLst>
            <pc:docMk/>
            <pc:sldMk cId="2007389484" sldId="320"/>
            <ac:spMk id="150" creationId="{FA6102E5-5B99-293B-FC77-58BFD5357F77}"/>
          </ac:spMkLst>
        </pc:spChg>
      </pc:sldChg>
      <pc:sldChg chg="addSp modSp add mod setBg modAnim">
        <pc:chgData name="Rachael Jones" userId="dd6e9cf6-f242-4c1c-9793-df31a8918bb3" providerId="ADAL" clId="{5AD87EF1-E295-40CA-B445-E8C7B990C50E}" dt="2026-03-05T03:52:26.493" v="2513"/>
        <pc:sldMkLst>
          <pc:docMk/>
          <pc:sldMk cId="701076385" sldId="321"/>
        </pc:sldMkLst>
        <pc:spChg chg="add mod">
          <ac:chgData name="Rachael Jones" userId="dd6e9cf6-f242-4c1c-9793-df31a8918bb3" providerId="ADAL" clId="{5AD87EF1-E295-40CA-B445-E8C7B990C50E}" dt="2026-03-05T03:52:26.376" v="2472" actId="208"/>
          <ac:spMkLst>
            <pc:docMk/>
            <pc:sldMk cId="701076385" sldId="321"/>
            <ac:spMk id="2" creationId="{8BC0C0A1-AD8A-1109-7283-963608F402CB}"/>
          </ac:spMkLst>
        </pc:spChg>
        <pc:spChg chg="add mod">
          <ac:chgData name="Rachael Jones" userId="dd6e9cf6-f242-4c1c-9793-df31a8918bb3" providerId="ADAL" clId="{5AD87EF1-E295-40CA-B445-E8C7B990C50E}" dt="2026-03-05T03:52:26.382" v="2480"/>
          <ac:spMkLst>
            <pc:docMk/>
            <pc:sldMk cId="701076385" sldId="321"/>
            <ac:spMk id="3" creationId="{840EDF91-A063-5184-4C7D-D717308EAA7A}"/>
          </ac:spMkLst>
        </pc:spChg>
        <pc:spChg chg="add mod">
          <ac:chgData name="Rachael Jones" userId="dd6e9cf6-f242-4c1c-9793-df31a8918bb3" providerId="ADAL" clId="{5AD87EF1-E295-40CA-B445-E8C7B990C50E}" dt="2026-03-05T03:52:26.428" v="2492" actId="207"/>
          <ac:spMkLst>
            <pc:docMk/>
            <pc:sldMk cId="701076385" sldId="321"/>
            <ac:spMk id="4" creationId="{82023982-7C4D-B6CC-2357-306F31320CCD}"/>
          </ac:spMkLst>
        </pc:spChg>
        <pc:spChg chg="add mod">
          <ac:chgData name="Rachael Jones" userId="dd6e9cf6-f242-4c1c-9793-df31a8918bb3" providerId="ADAL" clId="{5AD87EF1-E295-40CA-B445-E8C7B990C50E}" dt="2026-03-05T03:52:26.478" v="2509" actId="207"/>
          <ac:spMkLst>
            <pc:docMk/>
            <pc:sldMk cId="701076385" sldId="321"/>
            <ac:spMk id="7" creationId="{B81FC269-7FA8-3821-0262-884F566DD029}"/>
          </ac:spMkLst>
        </pc:spChg>
        <pc:picChg chg="add mod">
          <ac:chgData name="Rachael Jones" userId="dd6e9cf6-f242-4c1c-9793-df31a8918bb3" providerId="ADAL" clId="{5AD87EF1-E295-40CA-B445-E8C7B990C50E}" dt="2026-03-05T03:52:26.439" v="2494"/>
          <ac:picMkLst>
            <pc:docMk/>
            <pc:sldMk cId="701076385" sldId="321"/>
            <ac:picMk id="6" creationId="{A9031F3A-7144-CA19-DCA5-261F8ED977C7}"/>
          </ac:picMkLst>
        </pc:picChg>
        <pc:picChg chg="add mod">
          <ac:chgData name="Rachael Jones" userId="dd6e9cf6-f242-4c1c-9793-df31a8918bb3" providerId="ADAL" clId="{5AD87EF1-E295-40CA-B445-E8C7B990C50E}" dt="2026-03-05T03:52:26.493" v="2511"/>
          <ac:picMkLst>
            <pc:docMk/>
            <pc:sldMk cId="701076385" sldId="321"/>
            <ac:picMk id="9" creationId="{028275F1-0E12-8E70-2634-37B11856E4AC}"/>
          </ac:picMkLst>
        </pc:picChg>
      </pc:sldChg>
      <pc:sldChg chg="addSp modSp add mod setBg modAnim">
        <pc:chgData name="Rachael Jones" userId="dd6e9cf6-f242-4c1c-9793-df31a8918bb3" providerId="ADAL" clId="{5AD87EF1-E295-40CA-B445-E8C7B990C50E}" dt="2026-03-05T03:54:27.669" v="2561"/>
        <pc:sldMkLst>
          <pc:docMk/>
          <pc:sldMk cId="3107170924" sldId="322"/>
        </pc:sldMkLst>
        <pc:spChg chg="add mod">
          <ac:chgData name="Rachael Jones" userId="dd6e9cf6-f242-4c1c-9793-df31a8918bb3" providerId="ADAL" clId="{5AD87EF1-E295-40CA-B445-E8C7B990C50E}" dt="2026-03-05T03:54:27.560" v="2520" actId="208"/>
          <ac:spMkLst>
            <pc:docMk/>
            <pc:sldMk cId="3107170924" sldId="322"/>
            <ac:spMk id="2" creationId="{7244FAED-A75D-99D4-CE7A-92E8837E1CBB}"/>
          </ac:spMkLst>
        </pc:spChg>
        <pc:spChg chg="add mod">
          <ac:chgData name="Rachael Jones" userId="dd6e9cf6-f242-4c1c-9793-df31a8918bb3" providerId="ADAL" clId="{5AD87EF1-E295-40CA-B445-E8C7B990C50E}" dt="2026-03-05T03:54:27.568" v="2528"/>
          <ac:spMkLst>
            <pc:docMk/>
            <pc:sldMk cId="3107170924" sldId="322"/>
            <ac:spMk id="3" creationId="{F2256B6B-7698-B278-8FFF-A2B102935751}"/>
          </ac:spMkLst>
        </pc:spChg>
        <pc:spChg chg="add mod">
          <ac:chgData name="Rachael Jones" userId="dd6e9cf6-f242-4c1c-9793-df31a8918bb3" providerId="ADAL" clId="{5AD87EF1-E295-40CA-B445-E8C7B990C50E}" dt="2026-03-05T03:54:27.609" v="2540" actId="207"/>
          <ac:spMkLst>
            <pc:docMk/>
            <pc:sldMk cId="3107170924" sldId="322"/>
            <ac:spMk id="4" creationId="{6A73134E-4FA1-1FF9-D8D5-D5F0476C3193}"/>
          </ac:spMkLst>
        </pc:spChg>
        <pc:spChg chg="add mod">
          <ac:chgData name="Rachael Jones" userId="dd6e9cf6-f242-4c1c-9793-df31a8918bb3" providerId="ADAL" clId="{5AD87EF1-E295-40CA-B445-E8C7B990C50E}" dt="2026-03-05T03:54:27.655" v="2557" actId="207"/>
          <ac:spMkLst>
            <pc:docMk/>
            <pc:sldMk cId="3107170924" sldId="322"/>
            <ac:spMk id="7" creationId="{D00D71E3-5A37-605E-AE6C-799B3C4BD912}"/>
          </ac:spMkLst>
        </pc:spChg>
        <pc:picChg chg="add mod">
          <ac:chgData name="Rachael Jones" userId="dd6e9cf6-f242-4c1c-9793-df31a8918bb3" providerId="ADAL" clId="{5AD87EF1-E295-40CA-B445-E8C7B990C50E}" dt="2026-03-05T03:54:27.617" v="2542"/>
          <ac:picMkLst>
            <pc:docMk/>
            <pc:sldMk cId="3107170924" sldId="322"/>
            <ac:picMk id="6" creationId="{6679798B-4490-2CD8-DBC0-75E5EF00B633}"/>
          </ac:picMkLst>
        </pc:picChg>
        <pc:picChg chg="add mod">
          <ac:chgData name="Rachael Jones" userId="dd6e9cf6-f242-4c1c-9793-df31a8918bb3" providerId="ADAL" clId="{5AD87EF1-E295-40CA-B445-E8C7B990C50E}" dt="2026-03-05T03:54:27.669" v="2559"/>
          <ac:picMkLst>
            <pc:docMk/>
            <pc:sldMk cId="3107170924" sldId="322"/>
            <ac:picMk id="9" creationId="{A9630E76-66FD-EAE0-567B-0F867CB105B0}"/>
          </ac:picMkLst>
        </pc:picChg>
      </pc:sldChg>
      <pc:sldChg chg="modSp add mod ord">
        <pc:chgData name="Rachael Jones" userId="dd6e9cf6-f242-4c1c-9793-df31a8918bb3" providerId="ADAL" clId="{5AD87EF1-E295-40CA-B445-E8C7B990C50E}" dt="2026-03-05T03:55:35.849" v="2569"/>
        <pc:sldMkLst>
          <pc:docMk/>
          <pc:sldMk cId="1904952533" sldId="323"/>
        </pc:sldMkLst>
        <pc:spChg chg="mod">
          <ac:chgData name="Rachael Jones" userId="dd6e9cf6-f242-4c1c-9793-df31a8918bb3" providerId="ADAL" clId="{5AD87EF1-E295-40CA-B445-E8C7B990C50E}" dt="2026-03-05T03:55:22.694" v="2567"/>
          <ac:spMkLst>
            <pc:docMk/>
            <pc:sldMk cId="1904952533" sldId="323"/>
            <ac:spMk id="150" creationId="{A9CEFB87-A0A8-3637-3477-8AD025C33E3A}"/>
          </ac:spMkLst>
        </pc:spChg>
      </pc:sldChg>
      <pc:sldChg chg="addSp modSp add mod setBg modAnim">
        <pc:chgData name="Rachael Jones" userId="dd6e9cf6-f242-4c1c-9793-df31a8918bb3" providerId="ADAL" clId="{5AD87EF1-E295-40CA-B445-E8C7B990C50E}" dt="2026-03-05T03:57:17.525" v="2617"/>
        <pc:sldMkLst>
          <pc:docMk/>
          <pc:sldMk cId="234836393" sldId="324"/>
        </pc:sldMkLst>
        <pc:spChg chg="add mod">
          <ac:chgData name="Rachael Jones" userId="dd6e9cf6-f242-4c1c-9793-df31a8918bb3" providerId="ADAL" clId="{5AD87EF1-E295-40CA-B445-E8C7B990C50E}" dt="2026-03-05T03:57:17.423" v="2576" actId="208"/>
          <ac:spMkLst>
            <pc:docMk/>
            <pc:sldMk cId="234836393" sldId="324"/>
            <ac:spMk id="2" creationId="{0572F48E-8817-91C8-D2B9-38EFA911D2C7}"/>
          </ac:spMkLst>
        </pc:spChg>
        <pc:spChg chg="add mod">
          <ac:chgData name="Rachael Jones" userId="dd6e9cf6-f242-4c1c-9793-df31a8918bb3" providerId="ADAL" clId="{5AD87EF1-E295-40CA-B445-E8C7B990C50E}" dt="2026-03-05T03:57:17.435" v="2584"/>
          <ac:spMkLst>
            <pc:docMk/>
            <pc:sldMk cId="234836393" sldId="324"/>
            <ac:spMk id="3" creationId="{713BAF73-0DF8-CD8E-0CE8-3E32FEE9E139}"/>
          </ac:spMkLst>
        </pc:spChg>
        <pc:spChg chg="add mod">
          <ac:chgData name="Rachael Jones" userId="dd6e9cf6-f242-4c1c-9793-df31a8918bb3" providerId="ADAL" clId="{5AD87EF1-E295-40CA-B445-E8C7B990C50E}" dt="2026-03-05T03:57:17.471" v="2596" actId="207"/>
          <ac:spMkLst>
            <pc:docMk/>
            <pc:sldMk cId="234836393" sldId="324"/>
            <ac:spMk id="4" creationId="{45D04934-F4BC-3D2E-958D-B557903AF540}"/>
          </ac:spMkLst>
        </pc:spChg>
        <pc:spChg chg="add mod">
          <ac:chgData name="Rachael Jones" userId="dd6e9cf6-f242-4c1c-9793-df31a8918bb3" providerId="ADAL" clId="{5AD87EF1-E295-40CA-B445-E8C7B990C50E}" dt="2026-03-05T03:57:17.516" v="2613" actId="207"/>
          <ac:spMkLst>
            <pc:docMk/>
            <pc:sldMk cId="234836393" sldId="324"/>
            <ac:spMk id="7" creationId="{4A07AFCA-296C-BB82-733F-AA2400AF2A5B}"/>
          </ac:spMkLst>
        </pc:spChg>
        <pc:picChg chg="add mod">
          <ac:chgData name="Rachael Jones" userId="dd6e9cf6-f242-4c1c-9793-df31a8918bb3" providerId="ADAL" clId="{5AD87EF1-E295-40CA-B445-E8C7B990C50E}" dt="2026-03-05T03:57:17.483" v="2598"/>
          <ac:picMkLst>
            <pc:docMk/>
            <pc:sldMk cId="234836393" sldId="324"/>
            <ac:picMk id="6" creationId="{35B51783-6D79-98CE-3312-2F01768FA01B}"/>
          </ac:picMkLst>
        </pc:picChg>
        <pc:picChg chg="add mod">
          <ac:chgData name="Rachael Jones" userId="dd6e9cf6-f242-4c1c-9793-df31a8918bb3" providerId="ADAL" clId="{5AD87EF1-E295-40CA-B445-E8C7B990C50E}" dt="2026-03-05T03:57:17.525" v="2615"/>
          <ac:picMkLst>
            <pc:docMk/>
            <pc:sldMk cId="234836393" sldId="324"/>
            <ac:picMk id="9" creationId="{EF664367-4FFC-C158-5E8D-188F51EEC8E2}"/>
          </ac:picMkLst>
        </pc:picChg>
      </pc:sldChg>
      <pc:sldChg chg="addSp modSp add mod setBg modAnim">
        <pc:chgData name="Rachael Jones" userId="dd6e9cf6-f242-4c1c-9793-df31a8918bb3" providerId="ADAL" clId="{5AD87EF1-E295-40CA-B445-E8C7B990C50E}" dt="2026-03-06T00:03:33.207" v="2707"/>
        <pc:sldMkLst>
          <pc:docMk/>
          <pc:sldMk cId="480546514" sldId="325"/>
        </pc:sldMkLst>
        <pc:spChg chg="add mod">
          <ac:chgData name="Rachael Jones" userId="dd6e9cf6-f242-4c1c-9793-df31a8918bb3" providerId="ADAL" clId="{5AD87EF1-E295-40CA-B445-E8C7B990C50E}" dt="2026-03-06T00:03:32.875" v="2666" actId="208"/>
          <ac:spMkLst>
            <pc:docMk/>
            <pc:sldMk cId="480546514" sldId="325"/>
            <ac:spMk id="2" creationId="{30AC30AB-35DD-FDAA-781B-7A6A41DB2788}"/>
          </ac:spMkLst>
        </pc:spChg>
        <pc:spChg chg="add mod">
          <ac:chgData name="Rachael Jones" userId="dd6e9cf6-f242-4c1c-9793-df31a8918bb3" providerId="ADAL" clId="{5AD87EF1-E295-40CA-B445-E8C7B990C50E}" dt="2026-03-06T00:03:33.031" v="2674"/>
          <ac:spMkLst>
            <pc:docMk/>
            <pc:sldMk cId="480546514" sldId="325"/>
            <ac:spMk id="3" creationId="{D8FE5026-7752-D9BF-310D-6F61CA154BDC}"/>
          </ac:spMkLst>
        </pc:spChg>
        <pc:spChg chg="add mod">
          <ac:chgData name="Rachael Jones" userId="dd6e9cf6-f242-4c1c-9793-df31a8918bb3" providerId="ADAL" clId="{5AD87EF1-E295-40CA-B445-E8C7B990C50E}" dt="2026-03-06T00:03:33.146" v="2686" actId="207"/>
          <ac:spMkLst>
            <pc:docMk/>
            <pc:sldMk cId="480546514" sldId="325"/>
            <ac:spMk id="4" creationId="{BB1958D4-6508-9B64-4F38-C0BAB4EDD39C}"/>
          </ac:spMkLst>
        </pc:spChg>
        <pc:spChg chg="add mod">
          <ac:chgData name="Rachael Jones" userId="dd6e9cf6-f242-4c1c-9793-df31a8918bb3" providerId="ADAL" clId="{5AD87EF1-E295-40CA-B445-E8C7B990C50E}" dt="2026-03-06T00:03:33.189" v="2703" actId="207"/>
          <ac:spMkLst>
            <pc:docMk/>
            <pc:sldMk cId="480546514" sldId="325"/>
            <ac:spMk id="7" creationId="{0B6CC971-36EE-C2A1-AA22-475D75095422}"/>
          </ac:spMkLst>
        </pc:spChg>
        <pc:picChg chg="add mod">
          <ac:chgData name="Rachael Jones" userId="dd6e9cf6-f242-4c1c-9793-df31a8918bb3" providerId="ADAL" clId="{5AD87EF1-E295-40CA-B445-E8C7B990C50E}" dt="2026-03-06T00:03:33.163" v="2688"/>
          <ac:picMkLst>
            <pc:docMk/>
            <pc:sldMk cId="480546514" sldId="325"/>
            <ac:picMk id="6" creationId="{234E7213-708E-D0F9-1892-AE3F481EE9CA}"/>
          </ac:picMkLst>
        </pc:picChg>
        <pc:picChg chg="add mod">
          <ac:chgData name="Rachael Jones" userId="dd6e9cf6-f242-4c1c-9793-df31a8918bb3" providerId="ADAL" clId="{5AD87EF1-E295-40CA-B445-E8C7B990C50E}" dt="2026-03-06T00:03:33.200" v="2705"/>
          <ac:picMkLst>
            <pc:docMk/>
            <pc:sldMk cId="480546514" sldId="325"/>
            <ac:picMk id="9" creationId="{272C6063-E66C-E6A2-6D08-23ECBDE572D6}"/>
          </ac:picMkLst>
        </pc:picChg>
      </pc:sldChg>
      <pc:sldChg chg="addSp modSp add mod setBg modAnim">
        <pc:chgData name="Rachael Jones" userId="dd6e9cf6-f242-4c1c-9793-df31a8918bb3" providerId="ADAL" clId="{5AD87EF1-E295-40CA-B445-E8C7B990C50E}" dt="2026-03-06T00:04:58.255" v="2755"/>
        <pc:sldMkLst>
          <pc:docMk/>
          <pc:sldMk cId="1041404893" sldId="326"/>
        </pc:sldMkLst>
        <pc:spChg chg="add mod">
          <ac:chgData name="Rachael Jones" userId="dd6e9cf6-f242-4c1c-9793-df31a8918bb3" providerId="ADAL" clId="{5AD87EF1-E295-40CA-B445-E8C7B990C50E}" dt="2026-03-06T00:04:58.179" v="2714" actId="208"/>
          <ac:spMkLst>
            <pc:docMk/>
            <pc:sldMk cId="1041404893" sldId="326"/>
            <ac:spMk id="2" creationId="{AFDF1314-A4A9-659C-204C-073B0F3346D7}"/>
          </ac:spMkLst>
        </pc:spChg>
        <pc:spChg chg="add mod">
          <ac:chgData name="Rachael Jones" userId="dd6e9cf6-f242-4c1c-9793-df31a8918bb3" providerId="ADAL" clId="{5AD87EF1-E295-40CA-B445-E8C7B990C50E}" dt="2026-03-06T00:04:58.187" v="2722"/>
          <ac:spMkLst>
            <pc:docMk/>
            <pc:sldMk cId="1041404893" sldId="326"/>
            <ac:spMk id="3" creationId="{BD31EB1E-ABAD-2D27-4E89-C7966CCA922E}"/>
          </ac:spMkLst>
        </pc:spChg>
        <pc:spChg chg="add mod">
          <ac:chgData name="Rachael Jones" userId="dd6e9cf6-f242-4c1c-9793-df31a8918bb3" providerId="ADAL" clId="{5AD87EF1-E295-40CA-B445-E8C7B990C50E}" dt="2026-03-06T00:04:58.212" v="2734" actId="207"/>
          <ac:spMkLst>
            <pc:docMk/>
            <pc:sldMk cId="1041404893" sldId="326"/>
            <ac:spMk id="4" creationId="{7A0C6B3B-F1D2-EE65-D1EA-58A8150D207B}"/>
          </ac:spMkLst>
        </pc:spChg>
        <pc:spChg chg="add mod">
          <ac:chgData name="Rachael Jones" userId="dd6e9cf6-f242-4c1c-9793-df31a8918bb3" providerId="ADAL" clId="{5AD87EF1-E295-40CA-B445-E8C7B990C50E}" dt="2026-03-06T00:04:58.245" v="2751" actId="207"/>
          <ac:spMkLst>
            <pc:docMk/>
            <pc:sldMk cId="1041404893" sldId="326"/>
            <ac:spMk id="7" creationId="{3FC7AEA3-AA34-BD9D-C861-689B21DBC7B5}"/>
          </ac:spMkLst>
        </pc:spChg>
        <pc:picChg chg="add mod">
          <ac:chgData name="Rachael Jones" userId="dd6e9cf6-f242-4c1c-9793-df31a8918bb3" providerId="ADAL" clId="{5AD87EF1-E295-40CA-B445-E8C7B990C50E}" dt="2026-03-06T00:04:58.222" v="2736"/>
          <ac:picMkLst>
            <pc:docMk/>
            <pc:sldMk cId="1041404893" sldId="326"/>
            <ac:picMk id="6" creationId="{41D9D235-2FCA-B282-95A1-2846903723F0}"/>
          </ac:picMkLst>
        </pc:picChg>
        <pc:picChg chg="add mod">
          <ac:chgData name="Rachael Jones" userId="dd6e9cf6-f242-4c1c-9793-df31a8918bb3" providerId="ADAL" clId="{5AD87EF1-E295-40CA-B445-E8C7B990C50E}" dt="2026-03-06T00:04:58.254" v="2753"/>
          <ac:picMkLst>
            <pc:docMk/>
            <pc:sldMk cId="1041404893" sldId="326"/>
            <ac:picMk id="9" creationId="{8C80A0EF-5AFD-8349-4F87-B89206F32E4A}"/>
          </ac:picMkLst>
        </pc:picChg>
      </pc:sldChg>
      <pc:sldChg chg="addSp modSp add mod setBg modAnim">
        <pc:chgData name="Rachael Jones" userId="dd6e9cf6-f242-4c1c-9793-df31a8918bb3" providerId="ADAL" clId="{5AD87EF1-E295-40CA-B445-E8C7B990C50E}" dt="2026-03-06T00:06:12.799" v="2803"/>
        <pc:sldMkLst>
          <pc:docMk/>
          <pc:sldMk cId="3752936181" sldId="327"/>
        </pc:sldMkLst>
        <pc:spChg chg="add mod">
          <ac:chgData name="Rachael Jones" userId="dd6e9cf6-f242-4c1c-9793-df31a8918bb3" providerId="ADAL" clId="{5AD87EF1-E295-40CA-B445-E8C7B990C50E}" dt="2026-03-06T00:06:12.725" v="2762" actId="208"/>
          <ac:spMkLst>
            <pc:docMk/>
            <pc:sldMk cId="3752936181" sldId="327"/>
            <ac:spMk id="2" creationId="{6FA292ED-AA71-1E53-43B8-363DBA51ADF5}"/>
          </ac:spMkLst>
        </pc:spChg>
        <pc:spChg chg="add mod">
          <ac:chgData name="Rachael Jones" userId="dd6e9cf6-f242-4c1c-9793-df31a8918bb3" providerId="ADAL" clId="{5AD87EF1-E295-40CA-B445-E8C7B990C50E}" dt="2026-03-06T00:06:12.731" v="2770"/>
          <ac:spMkLst>
            <pc:docMk/>
            <pc:sldMk cId="3752936181" sldId="327"/>
            <ac:spMk id="3" creationId="{624F8DD6-D725-C7D4-9849-21A7EF9FE3C9}"/>
          </ac:spMkLst>
        </pc:spChg>
        <pc:spChg chg="add mod">
          <ac:chgData name="Rachael Jones" userId="dd6e9cf6-f242-4c1c-9793-df31a8918bb3" providerId="ADAL" clId="{5AD87EF1-E295-40CA-B445-E8C7B990C50E}" dt="2026-03-06T00:06:12.755" v="2782" actId="207"/>
          <ac:spMkLst>
            <pc:docMk/>
            <pc:sldMk cId="3752936181" sldId="327"/>
            <ac:spMk id="4" creationId="{2700424E-3FB5-2A6B-527A-772EC7701520}"/>
          </ac:spMkLst>
        </pc:spChg>
        <pc:spChg chg="add mod">
          <ac:chgData name="Rachael Jones" userId="dd6e9cf6-f242-4c1c-9793-df31a8918bb3" providerId="ADAL" clId="{5AD87EF1-E295-40CA-B445-E8C7B990C50E}" dt="2026-03-06T00:06:12.790" v="2799" actId="207"/>
          <ac:spMkLst>
            <pc:docMk/>
            <pc:sldMk cId="3752936181" sldId="327"/>
            <ac:spMk id="7" creationId="{54E23289-444B-571F-C6D2-0F1D4992F58C}"/>
          </ac:spMkLst>
        </pc:spChg>
        <pc:picChg chg="add mod">
          <ac:chgData name="Rachael Jones" userId="dd6e9cf6-f242-4c1c-9793-df31a8918bb3" providerId="ADAL" clId="{5AD87EF1-E295-40CA-B445-E8C7B990C50E}" dt="2026-03-06T00:06:12.766" v="2784"/>
          <ac:picMkLst>
            <pc:docMk/>
            <pc:sldMk cId="3752936181" sldId="327"/>
            <ac:picMk id="6" creationId="{FB799910-8159-6DDD-B04B-360393143BA3}"/>
          </ac:picMkLst>
        </pc:picChg>
        <pc:picChg chg="add mod">
          <ac:chgData name="Rachael Jones" userId="dd6e9cf6-f242-4c1c-9793-df31a8918bb3" providerId="ADAL" clId="{5AD87EF1-E295-40CA-B445-E8C7B990C50E}" dt="2026-03-06T00:06:12.798" v="2801"/>
          <ac:picMkLst>
            <pc:docMk/>
            <pc:sldMk cId="3752936181" sldId="327"/>
            <ac:picMk id="9" creationId="{FB39076E-CA5F-A858-CE32-0AF7EBF78B80}"/>
          </ac:picMkLst>
        </pc:picChg>
      </pc:sldChg>
      <pc:sldChg chg="addSp modSp add mod setBg modAnim">
        <pc:chgData name="Rachael Jones" userId="dd6e9cf6-f242-4c1c-9793-df31a8918bb3" providerId="ADAL" clId="{5AD87EF1-E295-40CA-B445-E8C7B990C50E}" dt="2026-03-06T00:07:34.405" v="2864"/>
        <pc:sldMkLst>
          <pc:docMk/>
          <pc:sldMk cId="305773377" sldId="328"/>
        </pc:sldMkLst>
        <pc:spChg chg="add mod">
          <ac:chgData name="Rachael Jones" userId="dd6e9cf6-f242-4c1c-9793-df31a8918bb3" providerId="ADAL" clId="{5AD87EF1-E295-40CA-B445-E8C7B990C50E}" dt="2026-03-06T00:07:34.373" v="2858" actId="12612"/>
          <ac:spMkLst>
            <pc:docMk/>
            <pc:sldMk cId="305773377" sldId="328"/>
            <ac:spMk id="2" creationId="{226D04E9-44E7-906A-1645-A141AFC171DC}"/>
          </ac:spMkLst>
        </pc:spChg>
        <pc:spChg chg="add mod">
          <ac:chgData name="Rachael Jones" userId="dd6e9cf6-f242-4c1c-9793-df31a8918bb3" providerId="ADAL" clId="{5AD87EF1-E295-40CA-B445-E8C7B990C50E}" dt="2026-03-06T00:07:34.405" v="2864"/>
          <ac:spMkLst>
            <pc:docMk/>
            <pc:sldMk cId="305773377" sldId="328"/>
            <ac:spMk id="3" creationId="{58862CBB-706D-8F6E-8B5A-592B95A5092B}"/>
          </ac:spMkLst>
        </pc:spChg>
        <pc:spChg chg="add mod">
          <ac:chgData name="Rachael Jones" userId="dd6e9cf6-f242-4c1c-9793-df31a8918bb3" providerId="ADAL" clId="{5AD87EF1-E295-40CA-B445-E8C7B990C50E}" dt="2026-03-06T00:07:25.235" v="2830" actId="207"/>
          <ac:spMkLst>
            <pc:docMk/>
            <pc:sldMk cId="305773377" sldId="328"/>
            <ac:spMk id="4" creationId="{C7A46CAC-2E1E-0F84-8AB0-E530BBB3F394}"/>
          </ac:spMkLst>
        </pc:spChg>
        <pc:spChg chg="add mod">
          <ac:chgData name="Rachael Jones" userId="dd6e9cf6-f242-4c1c-9793-df31a8918bb3" providerId="ADAL" clId="{5AD87EF1-E295-40CA-B445-E8C7B990C50E}" dt="2026-03-06T00:07:25.265" v="2847" actId="207"/>
          <ac:spMkLst>
            <pc:docMk/>
            <pc:sldMk cId="305773377" sldId="328"/>
            <ac:spMk id="7" creationId="{334E9B83-E4FE-9EE5-91CD-DCFAE5E7E510}"/>
          </ac:spMkLst>
        </pc:spChg>
        <pc:picChg chg="add mod">
          <ac:chgData name="Rachael Jones" userId="dd6e9cf6-f242-4c1c-9793-df31a8918bb3" providerId="ADAL" clId="{5AD87EF1-E295-40CA-B445-E8C7B990C50E}" dt="2026-03-06T00:07:25.244" v="2832"/>
          <ac:picMkLst>
            <pc:docMk/>
            <pc:sldMk cId="305773377" sldId="328"/>
            <ac:picMk id="6" creationId="{1C96DBE0-79A9-A304-EE5A-F18260262914}"/>
          </ac:picMkLst>
        </pc:picChg>
        <pc:picChg chg="add mod">
          <ac:chgData name="Rachael Jones" userId="dd6e9cf6-f242-4c1c-9793-df31a8918bb3" providerId="ADAL" clId="{5AD87EF1-E295-40CA-B445-E8C7B990C50E}" dt="2026-03-06T00:07:25.274" v="2849"/>
          <ac:picMkLst>
            <pc:docMk/>
            <pc:sldMk cId="305773377" sldId="328"/>
            <ac:picMk id="9" creationId="{0BFD3B94-06A2-EDA7-D8F4-A5FC2CA269E6}"/>
          </ac:picMkLst>
        </pc:picChg>
      </pc:sldChg>
      <pc:sldChg chg="modSp add mod ord">
        <pc:chgData name="Rachael Jones" userId="dd6e9cf6-f242-4c1c-9793-df31a8918bb3" providerId="ADAL" clId="{5AD87EF1-E295-40CA-B445-E8C7B990C50E}" dt="2026-03-06T00:07:59.271" v="2870"/>
        <pc:sldMkLst>
          <pc:docMk/>
          <pc:sldMk cId="1243099047" sldId="329"/>
        </pc:sldMkLst>
        <pc:spChg chg="mod">
          <ac:chgData name="Rachael Jones" userId="dd6e9cf6-f242-4c1c-9793-df31a8918bb3" providerId="ADAL" clId="{5AD87EF1-E295-40CA-B445-E8C7B990C50E}" dt="2026-03-06T00:07:59.271" v="2870"/>
          <ac:spMkLst>
            <pc:docMk/>
            <pc:sldMk cId="1243099047" sldId="329"/>
            <ac:spMk id="150" creationId="{5EF2C54E-65C2-FE9A-8DDD-7BBA9E8F1E0F}"/>
          </ac:spMkLst>
        </pc:spChg>
      </pc:sldChg>
      <pc:sldChg chg="addSp modSp add mod setBg modAnim">
        <pc:chgData name="Rachael Jones" userId="dd6e9cf6-f242-4c1c-9793-df31a8918bb3" providerId="ADAL" clId="{5AD87EF1-E295-40CA-B445-E8C7B990C50E}" dt="2026-03-06T00:09:06.422" v="2918"/>
        <pc:sldMkLst>
          <pc:docMk/>
          <pc:sldMk cId="3861342067" sldId="330"/>
        </pc:sldMkLst>
        <pc:spChg chg="add mod">
          <ac:chgData name="Rachael Jones" userId="dd6e9cf6-f242-4c1c-9793-df31a8918bb3" providerId="ADAL" clId="{5AD87EF1-E295-40CA-B445-E8C7B990C50E}" dt="2026-03-06T00:09:06.347" v="2877" actId="208"/>
          <ac:spMkLst>
            <pc:docMk/>
            <pc:sldMk cId="3861342067" sldId="330"/>
            <ac:spMk id="2" creationId="{1719E4B7-C850-2F0D-55E5-6EA2A9E107B2}"/>
          </ac:spMkLst>
        </pc:spChg>
        <pc:spChg chg="add mod">
          <ac:chgData name="Rachael Jones" userId="dd6e9cf6-f242-4c1c-9793-df31a8918bb3" providerId="ADAL" clId="{5AD87EF1-E295-40CA-B445-E8C7B990C50E}" dt="2026-03-06T00:09:06.354" v="2885"/>
          <ac:spMkLst>
            <pc:docMk/>
            <pc:sldMk cId="3861342067" sldId="330"/>
            <ac:spMk id="3" creationId="{0B68B606-442C-13C4-B653-47D9839B7EA8}"/>
          </ac:spMkLst>
        </pc:spChg>
        <pc:spChg chg="add mod">
          <ac:chgData name="Rachael Jones" userId="dd6e9cf6-f242-4c1c-9793-df31a8918bb3" providerId="ADAL" clId="{5AD87EF1-E295-40CA-B445-E8C7B990C50E}" dt="2026-03-06T00:09:06.379" v="2897" actId="207"/>
          <ac:spMkLst>
            <pc:docMk/>
            <pc:sldMk cId="3861342067" sldId="330"/>
            <ac:spMk id="4" creationId="{DE91DE1A-E9BD-C84F-5D5E-7E2744197356}"/>
          </ac:spMkLst>
        </pc:spChg>
        <pc:spChg chg="add mod">
          <ac:chgData name="Rachael Jones" userId="dd6e9cf6-f242-4c1c-9793-df31a8918bb3" providerId="ADAL" clId="{5AD87EF1-E295-40CA-B445-E8C7B990C50E}" dt="2026-03-06T00:09:06.411" v="2914" actId="207"/>
          <ac:spMkLst>
            <pc:docMk/>
            <pc:sldMk cId="3861342067" sldId="330"/>
            <ac:spMk id="7" creationId="{22D0C328-41D5-2708-17EE-8D5CD0F52A14}"/>
          </ac:spMkLst>
        </pc:spChg>
        <pc:picChg chg="add mod">
          <ac:chgData name="Rachael Jones" userId="dd6e9cf6-f242-4c1c-9793-df31a8918bb3" providerId="ADAL" clId="{5AD87EF1-E295-40CA-B445-E8C7B990C50E}" dt="2026-03-06T00:09:06.389" v="2899"/>
          <ac:picMkLst>
            <pc:docMk/>
            <pc:sldMk cId="3861342067" sldId="330"/>
            <ac:picMk id="6" creationId="{B0918DC3-0A04-1A66-E15A-A5F0A6CF0E59}"/>
          </ac:picMkLst>
        </pc:picChg>
        <pc:picChg chg="add mod">
          <ac:chgData name="Rachael Jones" userId="dd6e9cf6-f242-4c1c-9793-df31a8918bb3" providerId="ADAL" clId="{5AD87EF1-E295-40CA-B445-E8C7B990C50E}" dt="2026-03-06T00:09:06.421" v="2916"/>
          <ac:picMkLst>
            <pc:docMk/>
            <pc:sldMk cId="3861342067" sldId="330"/>
            <ac:picMk id="9" creationId="{2A92CD42-8FDB-89B9-94FF-80A0A3766960}"/>
          </ac:picMkLst>
        </pc:picChg>
      </pc:sldChg>
      <pc:sldChg chg="addSp modSp add mod setBg modAnim">
        <pc:chgData name="Rachael Jones" userId="dd6e9cf6-f242-4c1c-9793-df31a8918bb3" providerId="ADAL" clId="{5AD87EF1-E295-40CA-B445-E8C7B990C50E}" dt="2026-03-06T00:10:47.003" v="2966"/>
        <pc:sldMkLst>
          <pc:docMk/>
          <pc:sldMk cId="2495605277" sldId="331"/>
        </pc:sldMkLst>
        <pc:spChg chg="add mod">
          <ac:chgData name="Rachael Jones" userId="dd6e9cf6-f242-4c1c-9793-df31a8918bb3" providerId="ADAL" clId="{5AD87EF1-E295-40CA-B445-E8C7B990C50E}" dt="2026-03-06T00:10:46.929" v="2925" actId="208"/>
          <ac:spMkLst>
            <pc:docMk/>
            <pc:sldMk cId="2495605277" sldId="331"/>
            <ac:spMk id="2" creationId="{1D9ABAD2-5D9F-6BBF-B37C-EC2BD8B7F49A}"/>
          </ac:spMkLst>
        </pc:spChg>
        <pc:spChg chg="add mod">
          <ac:chgData name="Rachael Jones" userId="dd6e9cf6-f242-4c1c-9793-df31a8918bb3" providerId="ADAL" clId="{5AD87EF1-E295-40CA-B445-E8C7B990C50E}" dt="2026-03-06T00:10:46.936" v="2933"/>
          <ac:spMkLst>
            <pc:docMk/>
            <pc:sldMk cId="2495605277" sldId="331"/>
            <ac:spMk id="3" creationId="{AEF2EA63-B8A5-3789-3849-3A9CC10903FE}"/>
          </ac:spMkLst>
        </pc:spChg>
        <pc:spChg chg="add mod">
          <ac:chgData name="Rachael Jones" userId="dd6e9cf6-f242-4c1c-9793-df31a8918bb3" providerId="ADAL" clId="{5AD87EF1-E295-40CA-B445-E8C7B990C50E}" dt="2026-03-06T00:10:46.960" v="2945" actId="207"/>
          <ac:spMkLst>
            <pc:docMk/>
            <pc:sldMk cId="2495605277" sldId="331"/>
            <ac:spMk id="4" creationId="{80864575-40E3-D81F-D41A-B8F92EAAB3A7}"/>
          </ac:spMkLst>
        </pc:spChg>
        <pc:spChg chg="add mod">
          <ac:chgData name="Rachael Jones" userId="dd6e9cf6-f242-4c1c-9793-df31a8918bb3" providerId="ADAL" clId="{5AD87EF1-E295-40CA-B445-E8C7B990C50E}" dt="2026-03-06T00:10:46.993" v="2962" actId="207"/>
          <ac:spMkLst>
            <pc:docMk/>
            <pc:sldMk cId="2495605277" sldId="331"/>
            <ac:spMk id="7" creationId="{492010AE-EEDA-FE54-9E5E-50F2B321F85C}"/>
          </ac:spMkLst>
        </pc:spChg>
        <pc:picChg chg="add mod">
          <ac:chgData name="Rachael Jones" userId="dd6e9cf6-f242-4c1c-9793-df31a8918bb3" providerId="ADAL" clId="{5AD87EF1-E295-40CA-B445-E8C7B990C50E}" dt="2026-03-06T00:10:46.969" v="2947"/>
          <ac:picMkLst>
            <pc:docMk/>
            <pc:sldMk cId="2495605277" sldId="331"/>
            <ac:picMk id="6" creationId="{FAC8F294-CB46-4311-BD54-CB2AAE74CE4F}"/>
          </ac:picMkLst>
        </pc:picChg>
        <pc:picChg chg="add mod">
          <ac:chgData name="Rachael Jones" userId="dd6e9cf6-f242-4c1c-9793-df31a8918bb3" providerId="ADAL" clId="{5AD87EF1-E295-40CA-B445-E8C7B990C50E}" dt="2026-03-06T00:10:47.003" v="2964"/>
          <ac:picMkLst>
            <pc:docMk/>
            <pc:sldMk cId="2495605277" sldId="331"/>
            <ac:picMk id="9" creationId="{D30732B2-6F8A-91F2-8542-87999B8219C2}"/>
          </ac:picMkLst>
        </pc:picChg>
      </pc:sldChg>
      <pc:sldChg chg="addSp modSp add mod setBg modAnim">
        <pc:chgData name="Rachael Jones" userId="dd6e9cf6-f242-4c1c-9793-df31a8918bb3" providerId="ADAL" clId="{5AD87EF1-E295-40CA-B445-E8C7B990C50E}" dt="2026-03-06T00:12:15.186" v="3014"/>
        <pc:sldMkLst>
          <pc:docMk/>
          <pc:sldMk cId="166453136" sldId="332"/>
        </pc:sldMkLst>
        <pc:spChg chg="add mod">
          <ac:chgData name="Rachael Jones" userId="dd6e9cf6-f242-4c1c-9793-df31a8918bb3" providerId="ADAL" clId="{5AD87EF1-E295-40CA-B445-E8C7B990C50E}" dt="2026-03-06T00:12:15.113" v="2973" actId="208"/>
          <ac:spMkLst>
            <pc:docMk/>
            <pc:sldMk cId="166453136" sldId="332"/>
            <ac:spMk id="2" creationId="{C09BEB57-B114-BFA1-269B-7040B98D7958}"/>
          </ac:spMkLst>
        </pc:spChg>
        <pc:spChg chg="add mod">
          <ac:chgData name="Rachael Jones" userId="dd6e9cf6-f242-4c1c-9793-df31a8918bb3" providerId="ADAL" clId="{5AD87EF1-E295-40CA-B445-E8C7B990C50E}" dt="2026-03-06T00:12:15.120" v="2981"/>
          <ac:spMkLst>
            <pc:docMk/>
            <pc:sldMk cId="166453136" sldId="332"/>
            <ac:spMk id="3" creationId="{DB0E7761-FD71-B2DF-6494-3401B31257C8}"/>
          </ac:spMkLst>
        </pc:spChg>
        <pc:spChg chg="add mod">
          <ac:chgData name="Rachael Jones" userId="dd6e9cf6-f242-4c1c-9793-df31a8918bb3" providerId="ADAL" clId="{5AD87EF1-E295-40CA-B445-E8C7B990C50E}" dt="2026-03-06T00:12:15.145" v="2993" actId="207"/>
          <ac:spMkLst>
            <pc:docMk/>
            <pc:sldMk cId="166453136" sldId="332"/>
            <ac:spMk id="4" creationId="{44E93CED-A39D-4437-EFB3-E2DE43AD60D0}"/>
          </ac:spMkLst>
        </pc:spChg>
        <pc:spChg chg="add mod">
          <ac:chgData name="Rachael Jones" userId="dd6e9cf6-f242-4c1c-9793-df31a8918bb3" providerId="ADAL" clId="{5AD87EF1-E295-40CA-B445-E8C7B990C50E}" dt="2026-03-06T00:12:15.176" v="3010" actId="207"/>
          <ac:spMkLst>
            <pc:docMk/>
            <pc:sldMk cId="166453136" sldId="332"/>
            <ac:spMk id="7" creationId="{70DDF5AB-75DA-A71C-B7B9-651095187751}"/>
          </ac:spMkLst>
        </pc:spChg>
        <pc:picChg chg="add mod">
          <ac:chgData name="Rachael Jones" userId="dd6e9cf6-f242-4c1c-9793-df31a8918bb3" providerId="ADAL" clId="{5AD87EF1-E295-40CA-B445-E8C7B990C50E}" dt="2026-03-06T00:12:15.154" v="2995"/>
          <ac:picMkLst>
            <pc:docMk/>
            <pc:sldMk cId="166453136" sldId="332"/>
            <ac:picMk id="6" creationId="{0EEFC961-1BA7-3CA4-B089-47DB5BBEC98F}"/>
          </ac:picMkLst>
        </pc:picChg>
        <pc:picChg chg="add mod">
          <ac:chgData name="Rachael Jones" userId="dd6e9cf6-f242-4c1c-9793-df31a8918bb3" providerId="ADAL" clId="{5AD87EF1-E295-40CA-B445-E8C7B990C50E}" dt="2026-03-06T00:12:15.185" v="3012"/>
          <ac:picMkLst>
            <pc:docMk/>
            <pc:sldMk cId="166453136" sldId="332"/>
            <ac:picMk id="9" creationId="{69B15A75-62A5-4413-B897-0CF8EE8E3C5D}"/>
          </ac:picMkLst>
        </pc:picChg>
      </pc:sldChg>
      <pc:sldChg chg="modSp add mod ord">
        <pc:chgData name="Rachael Jones" userId="dd6e9cf6-f242-4c1c-9793-df31a8918bb3" providerId="ADAL" clId="{5AD87EF1-E295-40CA-B445-E8C7B990C50E}" dt="2026-03-06T03:20:15.442" v="3186" actId="20577"/>
        <pc:sldMkLst>
          <pc:docMk/>
          <pc:sldMk cId="1846292679" sldId="333"/>
        </pc:sldMkLst>
        <pc:spChg chg="mod">
          <ac:chgData name="Rachael Jones" userId="dd6e9cf6-f242-4c1c-9793-df31a8918bb3" providerId="ADAL" clId="{5AD87EF1-E295-40CA-B445-E8C7B990C50E}" dt="2026-03-06T03:20:15.442" v="3186" actId="20577"/>
          <ac:spMkLst>
            <pc:docMk/>
            <pc:sldMk cId="1846292679" sldId="333"/>
            <ac:spMk id="150" creationId="{C54D2E22-E8BB-9F1A-50FC-98D1C1AC9A9A}"/>
          </ac:spMkLst>
        </pc:spChg>
      </pc:sldChg>
      <pc:sldChg chg="addSp modSp add mod setBg modAnim">
        <pc:chgData name="Rachael Jones" userId="dd6e9cf6-f242-4c1c-9793-df31a8918bb3" providerId="ADAL" clId="{5AD87EF1-E295-40CA-B445-E8C7B990C50E}" dt="2026-03-06T03:10:32.432" v="3068"/>
        <pc:sldMkLst>
          <pc:docMk/>
          <pc:sldMk cId="1012965631" sldId="334"/>
        </pc:sldMkLst>
        <pc:spChg chg="add mod">
          <ac:chgData name="Rachael Jones" userId="dd6e9cf6-f242-4c1c-9793-df31a8918bb3" providerId="ADAL" clId="{5AD87EF1-E295-40CA-B445-E8C7B990C50E}" dt="2026-03-06T03:10:32.016" v="3027" actId="208"/>
          <ac:spMkLst>
            <pc:docMk/>
            <pc:sldMk cId="1012965631" sldId="334"/>
            <ac:spMk id="2" creationId="{CE7B1BC3-1204-9667-2C4F-B67EB1D4828D}"/>
          </ac:spMkLst>
        </pc:spChg>
        <pc:spChg chg="add mod">
          <ac:chgData name="Rachael Jones" userId="dd6e9cf6-f242-4c1c-9793-df31a8918bb3" providerId="ADAL" clId="{5AD87EF1-E295-40CA-B445-E8C7B990C50E}" dt="2026-03-06T03:10:32.058" v="3035"/>
          <ac:spMkLst>
            <pc:docMk/>
            <pc:sldMk cId="1012965631" sldId="334"/>
            <ac:spMk id="3" creationId="{0A8B6829-853C-0B6D-6B16-9DF5C54DCA19}"/>
          </ac:spMkLst>
        </pc:spChg>
        <pc:spChg chg="add mod">
          <ac:chgData name="Rachael Jones" userId="dd6e9cf6-f242-4c1c-9793-df31a8918bb3" providerId="ADAL" clId="{5AD87EF1-E295-40CA-B445-E8C7B990C50E}" dt="2026-03-06T03:10:32.277" v="3047" actId="207"/>
          <ac:spMkLst>
            <pc:docMk/>
            <pc:sldMk cId="1012965631" sldId="334"/>
            <ac:spMk id="4" creationId="{354285E7-0990-1B4A-D838-40471057DB69}"/>
          </ac:spMkLst>
        </pc:spChg>
        <pc:spChg chg="add mod">
          <ac:chgData name="Rachael Jones" userId="dd6e9cf6-f242-4c1c-9793-df31a8918bb3" providerId="ADAL" clId="{5AD87EF1-E295-40CA-B445-E8C7B990C50E}" dt="2026-03-06T03:10:32.393" v="3064" actId="207"/>
          <ac:spMkLst>
            <pc:docMk/>
            <pc:sldMk cId="1012965631" sldId="334"/>
            <ac:spMk id="7" creationId="{559838FD-A47F-691D-B75D-D228BB0E84E7}"/>
          </ac:spMkLst>
        </pc:spChg>
        <pc:picChg chg="add mod">
          <ac:chgData name="Rachael Jones" userId="dd6e9cf6-f242-4c1c-9793-df31a8918bb3" providerId="ADAL" clId="{5AD87EF1-E295-40CA-B445-E8C7B990C50E}" dt="2026-03-06T03:10:32.310" v="3049"/>
          <ac:picMkLst>
            <pc:docMk/>
            <pc:sldMk cId="1012965631" sldId="334"/>
            <ac:picMk id="6" creationId="{64D5A7CE-A464-CBF2-C1ED-665ECA6A23F7}"/>
          </ac:picMkLst>
        </pc:picChg>
        <pc:picChg chg="add mod">
          <ac:chgData name="Rachael Jones" userId="dd6e9cf6-f242-4c1c-9793-df31a8918bb3" providerId="ADAL" clId="{5AD87EF1-E295-40CA-B445-E8C7B990C50E}" dt="2026-03-06T03:10:32.411" v="3066"/>
          <ac:picMkLst>
            <pc:docMk/>
            <pc:sldMk cId="1012965631" sldId="334"/>
            <ac:picMk id="9" creationId="{01453BC5-6433-4DAB-CA7B-30502FDC0D83}"/>
          </ac:picMkLst>
        </pc:picChg>
      </pc:sldChg>
      <pc:sldChg chg="addSp modSp add mod setBg modAnim">
        <pc:chgData name="Rachael Jones" userId="dd6e9cf6-f242-4c1c-9793-df31a8918bb3" providerId="ADAL" clId="{5AD87EF1-E295-40CA-B445-E8C7B990C50E}" dt="2026-03-06T03:13:03.993" v="3116"/>
        <pc:sldMkLst>
          <pc:docMk/>
          <pc:sldMk cId="2477136161" sldId="335"/>
        </pc:sldMkLst>
        <pc:spChg chg="add mod">
          <ac:chgData name="Rachael Jones" userId="dd6e9cf6-f242-4c1c-9793-df31a8918bb3" providerId="ADAL" clId="{5AD87EF1-E295-40CA-B445-E8C7B990C50E}" dt="2026-03-06T03:13:03.759" v="3075" actId="208"/>
          <ac:spMkLst>
            <pc:docMk/>
            <pc:sldMk cId="2477136161" sldId="335"/>
            <ac:spMk id="2" creationId="{01722B37-79C5-4C09-D9BC-2C2C66C256B2}"/>
          </ac:spMkLst>
        </pc:spChg>
        <pc:spChg chg="add mod">
          <ac:chgData name="Rachael Jones" userId="dd6e9cf6-f242-4c1c-9793-df31a8918bb3" providerId="ADAL" clId="{5AD87EF1-E295-40CA-B445-E8C7B990C50E}" dt="2026-03-06T03:13:03.777" v="3083"/>
          <ac:spMkLst>
            <pc:docMk/>
            <pc:sldMk cId="2477136161" sldId="335"/>
            <ac:spMk id="3" creationId="{C5F29F60-0CB6-382E-718F-98229612C5BB}"/>
          </ac:spMkLst>
        </pc:spChg>
        <pc:spChg chg="add mod">
          <ac:chgData name="Rachael Jones" userId="dd6e9cf6-f242-4c1c-9793-df31a8918bb3" providerId="ADAL" clId="{5AD87EF1-E295-40CA-B445-E8C7B990C50E}" dt="2026-03-06T03:13:03.872" v="3095" actId="207"/>
          <ac:spMkLst>
            <pc:docMk/>
            <pc:sldMk cId="2477136161" sldId="335"/>
            <ac:spMk id="4" creationId="{ECA9C188-BF03-FD70-B353-4FABEC7BE96D}"/>
          </ac:spMkLst>
        </pc:spChg>
        <pc:spChg chg="add mod">
          <ac:chgData name="Rachael Jones" userId="dd6e9cf6-f242-4c1c-9793-df31a8918bb3" providerId="ADAL" clId="{5AD87EF1-E295-40CA-B445-E8C7B990C50E}" dt="2026-03-06T03:13:03.975" v="3112" actId="207"/>
          <ac:spMkLst>
            <pc:docMk/>
            <pc:sldMk cId="2477136161" sldId="335"/>
            <ac:spMk id="7" creationId="{CA0652C5-172D-6115-286C-BE68D4E16D50}"/>
          </ac:spMkLst>
        </pc:spChg>
        <pc:picChg chg="add mod">
          <ac:chgData name="Rachael Jones" userId="dd6e9cf6-f242-4c1c-9793-df31a8918bb3" providerId="ADAL" clId="{5AD87EF1-E295-40CA-B445-E8C7B990C50E}" dt="2026-03-06T03:13:03.888" v="3097"/>
          <ac:picMkLst>
            <pc:docMk/>
            <pc:sldMk cId="2477136161" sldId="335"/>
            <ac:picMk id="6" creationId="{1048CD57-6305-F698-3A7D-4ACF2EB693E6}"/>
          </ac:picMkLst>
        </pc:picChg>
        <pc:picChg chg="add mod">
          <ac:chgData name="Rachael Jones" userId="dd6e9cf6-f242-4c1c-9793-df31a8918bb3" providerId="ADAL" clId="{5AD87EF1-E295-40CA-B445-E8C7B990C50E}" dt="2026-03-06T03:13:03.991" v="3114"/>
          <ac:picMkLst>
            <pc:docMk/>
            <pc:sldMk cId="2477136161" sldId="335"/>
            <ac:picMk id="9" creationId="{0F0F8250-A221-A390-6EF1-37ECE502CB47}"/>
          </ac:picMkLst>
        </pc:picChg>
      </pc:sldChg>
      <pc:sldChg chg="addSp modSp add mod setBg modAnim">
        <pc:chgData name="Rachael Jones" userId="dd6e9cf6-f242-4c1c-9793-df31a8918bb3" providerId="ADAL" clId="{5AD87EF1-E295-40CA-B445-E8C7B990C50E}" dt="2026-03-06T03:19:02.361" v="3177"/>
        <pc:sldMkLst>
          <pc:docMk/>
          <pc:sldMk cId="3332157957" sldId="336"/>
        </pc:sldMkLst>
        <pc:spChg chg="add mod">
          <ac:chgData name="Rachael Jones" userId="dd6e9cf6-f242-4c1c-9793-df31a8918bb3" providerId="ADAL" clId="{5AD87EF1-E295-40CA-B445-E8C7B990C50E}" dt="2026-03-06T03:19:02.262" v="3171" actId="12612"/>
          <ac:spMkLst>
            <pc:docMk/>
            <pc:sldMk cId="3332157957" sldId="336"/>
            <ac:spMk id="2" creationId="{EC3107AA-D0BF-4BC9-E8DB-9A60E236E1A1}"/>
          </ac:spMkLst>
        </pc:spChg>
        <pc:spChg chg="add mod">
          <ac:chgData name="Rachael Jones" userId="dd6e9cf6-f242-4c1c-9793-df31a8918bb3" providerId="ADAL" clId="{5AD87EF1-E295-40CA-B445-E8C7B990C50E}" dt="2026-03-06T03:19:02.361" v="3177"/>
          <ac:spMkLst>
            <pc:docMk/>
            <pc:sldMk cId="3332157957" sldId="336"/>
            <ac:spMk id="3" creationId="{83CDC920-DD77-EFEF-E987-BB0FFF1015D1}"/>
          </ac:spMkLst>
        </pc:spChg>
        <pc:spChg chg="add mod">
          <ac:chgData name="Rachael Jones" userId="dd6e9cf6-f242-4c1c-9793-df31a8918bb3" providerId="ADAL" clId="{5AD87EF1-E295-40CA-B445-E8C7B990C50E}" dt="2026-03-06T03:16:29.700" v="3143" actId="207"/>
          <ac:spMkLst>
            <pc:docMk/>
            <pc:sldMk cId="3332157957" sldId="336"/>
            <ac:spMk id="4" creationId="{15952026-1595-98A0-9169-AB43D10CCCE5}"/>
          </ac:spMkLst>
        </pc:spChg>
        <pc:spChg chg="add mod">
          <ac:chgData name="Rachael Jones" userId="dd6e9cf6-f242-4c1c-9793-df31a8918bb3" providerId="ADAL" clId="{5AD87EF1-E295-40CA-B445-E8C7B990C50E}" dt="2026-03-06T03:16:29.790" v="3160" actId="207"/>
          <ac:spMkLst>
            <pc:docMk/>
            <pc:sldMk cId="3332157957" sldId="336"/>
            <ac:spMk id="7" creationId="{03C8A798-31E1-C599-A6B9-769A44C868CA}"/>
          </ac:spMkLst>
        </pc:spChg>
        <pc:picChg chg="add mod">
          <ac:chgData name="Rachael Jones" userId="dd6e9cf6-f242-4c1c-9793-df31a8918bb3" providerId="ADAL" clId="{5AD87EF1-E295-40CA-B445-E8C7B990C50E}" dt="2026-03-06T03:16:29.714" v="3145"/>
          <ac:picMkLst>
            <pc:docMk/>
            <pc:sldMk cId="3332157957" sldId="336"/>
            <ac:picMk id="6" creationId="{3939C04E-1D1B-3455-44C2-C5481477B975}"/>
          </ac:picMkLst>
        </pc:picChg>
        <pc:picChg chg="add mod">
          <ac:chgData name="Rachael Jones" userId="dd6e9cf6-f242-4c1c-9793-df31a8918bb3" providerId="ADAL" clId="{5AD87EF1-E295-40CA-B445-E8C7B990C50E}" dt="2026-03-06T03:16:29.802" v="3162"/>
          <ac:picMkLst>
            <pc:docMk/>
            <pc:sldMk cId="3332157957" sldId="336"/>
            <ac:picMk id="9" creationId="{501F0F0D-12D5-AA4E-1B97-D2D134E4AACC}"/>
          </ac:picMkLst>
        </pc:picChg>
      </pc:sldChg>
      <pc:sldChg chg="modSp add mod ord">
        <pc:chgData name="Rachael Jones" userId="dd6e9cf6-f242-4c1c-9793-df31a8918bb3" providerId="ADAL" clId="{5AD87EF1-E295-40CA-B445-E8C7B990C50E}" dt="2026-03-06T03:20:40.109" v="3196" actId="27636"/>
        <pc:sldMkLst>
          <pc:docMk/>
          <pc:sldMk cId="838833934" sldId="337"/>
        </pc:sldMkLst>
        <pc:spChg chg="mod">
          <ac:chgData name="Rachael Jones" userId="dd6e9cf6-f242-4c1c-9793-df31a8918bb3" providerId="ADAL" clId="{5AD87EF1-E295-40CA-B445-E8C7B990C50E}" dt="2026-03-06T03:20:40.109" v="3196" actId="27636"/>
          <ac:spMkLst>
            <pc:docMk/>
            <pc:sldMk cId="838833934" sldId="337"/>
            <ac:spMk id="150" creationId="{EB3709A2-3409-2D1A-B379-5F07430E34AF}"/>
          </ac:spMkLst>
        </pc:spChg>
      </pc:sldChg>
      <pc:sldChg chg="addSp modSp add mod setBg modAnim">
        <pc:chgData name="Rachael Jones" userId="dd6e9cf6-f242-4c1c-9793-df31a8918bb3" providerId="ADAL" clId="{5AD87EF1-E295-40CA-B445-E8C7B990C50E}" dt="2026-03-06T03:22:33.415" v="3244"/>
        <pc:sldMkLst>
          <pc:docMk/>
          <pc:sldMk cId="2872265944" sldId="338"/>
        </pc:sldMkLst>
        <pc:spChg chg="add mod">
          <ac:chgData name="Rachael Jones" userId="dd6e9cf6-f242-4c1c-9793-df31a8918bb3" providerId="ADAL" clId="{5AD87EF1-E295-40CA-B445-E8C7B990C50E}" dt="2026-03-06T03:22:33.268" v="3203" actId="208"/>
          <ac:spMkLst>
            <pc:docMk/>
            <pc:sldMk cId="2872265944" sldId="338"/>
            <ac:spMk id="2" creationId="{2986D01E-4A8D-EF85-A206-EFE0A82D3935}"/>
          </ac:spMkLst>
        </pc:spChg>
        <pc:spChg chg="add mod">
          <ac:chgData name="Rachael Jones" userId="dd6e9cf6-f242-4c1c-9793-df31a8918bb3" providerId="ADAL" clId="{5AD87EF1-E295-40CA-B445-E8C7B990C50E}" dt="2026-03-06T03:22:33.276" v="3211"/>
          <ac:spMkLst>
            <pc:docMk/>
            <pc:sldMk cId="2872265944" sldId="338"/>
            <ac:spMk id="3" creationId="{2C4C1AD6-9DE7-1E6A-4960-010F0A3ED0B6}"/>
          </ac:spMkLst>
        </pc:spChg>
        <pc:spChg chg="add mod">
          <ac:chgData name="Rachael Jones" userId="dd6e9cf6-f242-4c1c-9793-df31a8918bb3" providerId="ADAL" clId="{5AD87EF1-E295-40CA-B445-E8C7B990C50E}" dt="2026-03-06T03:22:33.333" v="3223" actId="207"/>
          <ac:spMkLst>
            <pc:docMk/>
            <pc:sldMk cId="2872265944" sldId="338"/>
            <ac:spMk id="4" creationId="{2595AABD-7942-0E61-D8D9-6D287A3E802F}"/>
          </ac:spMkLst>
        </pc:spChg>
        <pc:spChg chg="add mod">
          <ac:chgData name="Rachael Jones" userId="dd6e9cf6-f242-4c1c-9793-df31a8918bb3" providerId="ADAL" clId="{5AD87EF1-E295-40CA-B445-E8C7B990C50E}" dt="2026-03-06T03:22:33.407" v="3240" actId="207"/>
          <ac:spMkLst>
            <pc:docMk/>
            <pc:sldMk cId="2872265944" sldId="338"/>
            <ac:spMk id="7" creationId="{D0C6E863-87D1-6672-2C65-2A5DDB615491}"/>
          </ac:spMkLst>
        </pc:spChg>
        <pc:picChg chg="add mod">
          <ac:chgData name="Rachael Jones" userId="dd6e9cf6-f242-4c1c-9793-df31a8918bb3" providerId="ADAL" clId="{5AD87EF1-E295-40CA-B445-E8C7B990C50E}" dt="2026-03-06T03:22:33.349" v="3225"/>
          <ac:picMkLst>
            <pc:docMk/>
            <pc:sldMk cId="2872265944" sldId="338"/>
            <ac:picMk id="6" creationId="{6681EF16-D3F1-8C56-73B9-6AD3A2E6A866}"/>
          </ac:picMkLst>
        </pc:picChg>
        <pc:picChg chg="add mod">
          <ac:chgData name="Rachael Jones" userId="dd6e9cf6-f242-4c1c-9793-df31a8918bb3" providerId="ADAL" clId="{5AD87EF1-E295-40CA-B445-E8C7B990C50E}" dt="2026-03-06T03:22:33.415" v="3242"/>
          <ac:picMkLst>
            <pc:docMk/>
            <pc:sldMk cId="2872265944" sldId="338"/>
            <ac:picMk id="9" creationId="{19AF52B1-9D06-5B5C-7487-80C023095121}"/>
          </ac:picMkLst>
        </pc:picChg>
      </pc:sldChg>
      <pc:sldChg chg="addSp modSp add mod setBg modAnim">
        <pc:chgData name="Rachael Jones" userId="dd6e9cf6-f242-4c1c-9793-df31a8918bb3" providerId="ADAL" clId="{5AD87EF1-E295-40CA-B445-E8C7B990C50E}" dt="2026-03-06T03:25:11.454" v="3292"/>
        <pc:sldMkLst>
          <pc:docMk/>
          <pc:sldMk cId="1000759359" sldId="339"/>
        </pc:sldMkLst>
        <pc:spChg chg="add mod">
          <ac:chgData name="Rachael Jones" userId="dd6e9cf6-f242-4c1c-9793-df31a8918bb3" providerId="ADAL" clId="{5AD87EF1-E295-40CA-B445-E8C7B990C50E}" dt="2026-03-06T03:25:11.327" v="3251" actId="208"/>
          <ac:spMkLst>
            <pc:docMk/>
            <pc:sldMk cId="1000759359" sldId="339"/>
            <ac:spMk id="2" creationId="{C1F02BDE-5912-F4ED-083B-900E053C4F92}"/>
          </ac:spMkLst>
        </pc:spChg>
        <pc:spChg chg="add mod">
          <ac:chgData name="Rachael Jones" userId="dd6e9cf6-f242-4c1c-9793-df31a8918bb3" providerId="ADAL" clId="{5AD87EF1-E295-40CA-B445-E8C7B990C50E}" dt="2026-03-06T03:25:11.343" v="3259"/>
          <ac:spMkLst>
            <pc:docMk/>
            <pc:sldMk cId="1000759359" sldId="339"/>
            <ac:spMk id="3" creationId="{979B973F-91BB-B1F1-F85C-3385D72B9629}"/>
          </ac:spMkLst>
        </pc:spChg>
        <pc:spChg chg="add mod">
          <ac:chgData name="Rachael Jones" userId="dd6e9cf6-f242-4c1c-9793-df31a8918bb3" providerId="ADAL" clId="{5AD87EF1-E295-40CA-B445-E8C7B990C50E}" dt="2026-03-06T03:25:11.394" v="3271" actId="207"/>
          <ac:spMkLst>
            <pc:docMk/>
            <pc:sldMk cId="1000759359" sldId="339"/>
            <ac:spMk id="4" creationId="{2BCE796A-B789-765B-240C-57372E7F0B78}"/>
          </ac:spMkLst>
        </pc:spChg>
        <pc:spChg chg="add mod">
          <ac:chgData name="Rachael Jones" userId="dd6e9cf6-f242-4c1c-9793-df31a8918bb3" providerId="ADAL" clId="{5AD87EF1-E295-40CA-B445-E8C7B990C50E}" dt="2026-03-06T03:25:11.444" v="3288" actId="207"/>
          <ac:spMkLst>
            <pc:docMk/>
            <pc:sldMk cId="1000759359" sldId="339"/>
            <ac:spMk id="7" creationId="{5B706BC9-017A-0595-D0CB-A7D1A47B4CF0}"/>
          </ac:spMkLst>
        </pc:spChg>
        <pc:picChg chg="add mod">
          <ac:chgData name="Rachael Jones" userId="dd6e9cf6-f242-4c1c-9793-df31a8918bb3" providerId="ADAL" clId="{5AD87EF1-E295-40CA-B445-E8C7B990C50E}" dt="2026-03-06T03:25:11.404" v="3273"/>
          <ac:picMkLst>
            <pc:docMk/>
            <pc:sldMk cId="1000759359" sldId="339"/>
            <ac:picMk id="6" creationId="{F91593C0-7FBE-14FD-D017-2697E4035C2B}"/>
          </ac:picMkLst>
        </pc:picChg>
        <pc:picChg chg="add mod">
          <ac:chgData name="Rachael Jones" userId="dd6e9cf6-f242-4c1c-9793-df31a8918bb3" providerId="ADAL" clId="{5AD87EF1-E295-40CA-B445-E8C7B990C50E}" dt="2026-03-06T03:25:11.454" v="3290"/>
          <ac:picMkLst>
            <pc:docMk/>
            <pc:sldMk cId="1000759359" sldId="339"/>
            <ac:picMk id="9" creationId="{1952740A-7FEE-4A50-DF60-0137FF2540C2}"/>
          </ac:picMkLst>
        </pc:picChg>
      </pc:sldChg>
      <pc:sldChg chg="addSp modSp add mod setBg modAnim">
        <pc:chgData name="Rachael Jones" userId="dd6e9cf6-f242-4c1c-9793-df31a8918bb3" providerId="ADAL" clId="{5AD87EF1-E295-40CA-B445-E8C7B990C50E}" dt="2026-03-06T03:27:20.616" v="3353"/>
        <pc:sldMkLst>
          <pc:docMk/>
          <pc:sldMk cId="1681681567" sldId="340"/>
        </pc:sldMkLst>
        <pc:spChg chg="add mod">
          <ac:chgData name="Rachael Jones" userId="dd6e9cf6-f242-4c1c-9793-df31a8918bb3" providerId="ADAL" clId="{5AD87EF1-E295-40CA-B445-E8C7B990C50E}" dt="2026-03-06T03:27:20.558" v="3347" actId="12612"/>
          <ac:spMkLst>
            <pc:docMk/>
            <pc:sldMk cId="1681681567" sldId="340"/>
            <ac:spMk id="2" creationId="{6B0E5220-E1EB-05B1-4993-DB6A85ED6E3B}"/>
          </ac:spMkLst>
        </pc:spChg>
        <pc:spChg chg="add mod">
          <ac:chgData name="Rachael Jones" userId="dd6e9cf6-f242-4c1c-9793-df31a8918bb3" providerId="ADAL" clId="{5AD87EF1-E295-40CA-B445-E8C7B990C50E}" dt="2026-03-06T03:27:20.616" v="3353"/>
          <ac:spMkLst>
            <pc:docMk/>
            <pc:sldMk cId="1681681567" sldId="340"/>
            <ac:spMk id="3" creationId="{5D752EDD-1284-2F9D-AABA-00911730A2AB}"/>
          </ac:spMkLst>
        </pc:spChg>
        <pc:spChg chg="add mod">
          <ac:chgData name="Rachael Jones" userId="dd6e9cf6-f242-4c1c-9793-df31a8918bb3" providerId="ADAL" clId="{5AD87EF1-E295-40CA-B445-E8C7B990C50E}" dt="2026-03-06T03:27:02.853" v="3319" actId="207"/>
          <ac:spMkLst>
            <pc:docMk/>
            <pc:sldMk cId="1681681567" sldId="340"/>
            <ac:spMk id="4" creationId="{1DDAC2C2-E0B7-56B4-69F7-9BA1B3A8FAAE}"/>
          </ac:spMkLst>
        </pc:spChg>
        <pc:spChg chg="add mod">
          <ac:chgData name="Rachael Jones" userId="dd6e9cf6-f242-4c1c-9793-df31a8918bb3" providerId="ADAL" clId="{5AD87EF1-E295-40CA-B445-E8C7B990C50E}" dt="2026-03-06T03:27:02.895" v="3336" actId="207"/>
          <ac:spMkLst>
            <pc:docMk/>
            <pc:sldMk cId="1681681567" sldId="340"/>
            <ac:spMk id="7" creationId="{E6F8C747-DA67-AC12-8BD3-AABEEF6FDE1A}"/>
          </ac:spMkLst>
        </pc:spChg>
        <pc:picChg chg="add mod">
          <ac:chgData name="Rachael Jones" userId="dd6e9cf6-f242-4c1c-9793-df31a8918bb3" providerId="ADAL" clId="{5AD87EF1-E295-40CA-B445-E8C7B990C50E}" dt="2026-03-06T03:27:02.863" v="3321"/>
          <ac:picMkLst>
            <pc:docMk/>
            <pc:sldMk cId="1681681567" sldId="340"/>
            <ac:picMk id="6" creationId="{A2B3806E-AF5D-921F-F54E-14C5339D94EF}"/>
          </ac:picMkLst>
        </pc:picChg>
        <pc:picChg chg="add mod">
          <ac:chgData name="Rachael Jones" userId="dd6e9cf6-f242-4c1c-9793-df31a8918bb3" providerId="ADAL" clId="{5AD87EF1-E295-40CA-B445-E8C7B990C50E}" dt="2026-03-06T03:27:02.902" v="3338"/>
          <ac:picMkLst>
            <pc:docMk/>
            <pc:sldMk cId="1681681567" sldId="340"/>
            <ac:picMk id="9" creationId="{4AD3A2A4-0252-1714-D81F-FEEA74E540A4}"/>
          </ac:picMkLst>
        </pc:picChg>
      </pc:sldChg>
      <pc:sldChg chg="addSp modSp add mod setBg modAnim">
        <pc:chgData name="Rachael Jones" userId="dd6e9cf6-f242-4c1c-9793-df31a8918bb3" providerId="ADAL" clId="{5AD87EF1-E295-40CA-B445-E8C7B990C50E}" dt="2026-03-06T03:29:28.924" v="3401"/>
        <pc:sldMkLst>
          <pc:docMk/>
          <pc:sldMk cId="1233951489" sldId="341"/>
        </pc:sldMkLst>
        <pc:spChg chg="add mod">
          <ac:chgData name="Rachael Jones" userId="dd6e9cf6-f242-4c1c-9793-df31a8918bb3" providerId="ADAL" clId="{5AD87EF1-E295-40CA-B445-E8C7B990C50E}" dt="2026-03-06T03:29:28.592" v="3360" actId="208"/>
          <ac:spMkLst>
            <pc:docMk/>
            <pc:sldMk cId="1233951489" sldId="341"/>
            <ac:spMk id="2" creationId="{1DDD28BA-2732-3F17-3F9A-E324CB7A32AB}"/>
          </ac:spMkLst>
        </pc:spChg>
        <pc:spChg chg="add mod">
          <ac:chgData name="Rachael Jones" userId="dd6e9cf6-f242-4c1c-9793-df31a8918bb3" providerId="ADAL" clId="{5AD87EF1-E295-40CA-B445-E8C7B990C50E}" dt="2026-03-06T03:29:28.630" v="3368"/>
          <ac:spMkLst>
            <pc:docMk/>
            <pc:sldMk cId="1233951489" sldId="341"/>
            <ac:spMk id="3" creationId="{50CA979D-DC33-3285-ADC8-45D4001B3713}"/>
          </ac:spMkLst>
        </pc:spChg>
        <pc:spChg chg="add mod">
          <ac:chgData name="Rachael Jones" userId="dd6e9cf6-f242-4c1c-9793-df31a8918bb3" providerId="ADAL" clId="{5AD87EF1-E295-40CA-B445-E8C7B990C50E}" dt="2026-03-06T03:29:28.778" v="3380" actId="207"/>
          <ac:spMkLst>
            <pc:docMk/>
            <pc:sldMk cId="1233951489" sldId="341"/>
            <ac:spMk id="4" creationId="{DF272DF2-892D-08AC-3346-CB21EB5C7C9E}"/>
          </ac:spMkLst>
        </pc:spChg>
        <pc:spChg chg="add mod">
          <ac:chgData name="Rachael Jones" userId="dd6e9cf6-f242-4c1c-9793-df31a8918bb3" providerId="ADAL" clId="{5AD87EF1-E295-40CA-B445-E8C7B990C50E}" dt="2026-03-06T03:29:28.904" v="3397" actId="207"/>
          <ac:spMkLst>
            <pc:docMk/>
            <pc:sldMk cId="1233951489" sldId="341"/>
            <ac:spMk id="7" creationId="{8556E2B0-31C6-4C50-5C2C-3C8251DF185F}"/>
          </ac:spMkLst>
        </pc:spChg>
        <pc:picChg chg="add mod">
          <ac:chgData name="Rachael Jones" userId="dd6e9cf6-f242-4c1c-9793-df31a8918bb3" providerId="ADAL" clId="{5AD87EF1-E295-40CA-B445-E8C7B990C50E}" dt="2026-03-06T03:29:28.801" v="3382"/>
          <ac:picMkLst>
            <pc:docMk/>
            <pc:sldMk cId="1233951489" sldId="341"/>
            <ac:picMk id="6" creationId="{DA154CBD-C049-C0A7-7F77-6317EC9DF5CB}"/>
          </ac:picMkLst>
        </pc:picChg>
        <pc:picChg chg="add mod">
          <ac:chgData name="Rachael Jones" userId="dd6e9cf6-f242-4c1c-9793-df31a8918bb3" providerId="ADAL" clId="{5AD87EF1-E295-40CA-B445-E8C7B990C50E}" dt="2026-03-06T03:29:28.922" v="3399"/>
          <ac:picMkLst>
            <pc:docMk/>
            <pc:sldMk cId="1233951489" sldId="341"/>
            <ac:picMk id="9" creationId="{3FAE60D8-C436-F3C1-4627-D2977E738FD1}"/>
          </ac:picMkLst>
        </pc:picChg>
      </pc:sldChg>
      <pc:sldChg chg="addSp modSp add mod setBg modAnim">
        <pc:chgData name="Rachael Jones" userId="dd6e9cf6-f242-4c1c-9793-df31a8918bb3" providerId="ADAL" clId="{5AD87EF1-E295-40CA-B445-E8C7B990C50E}" dt="2026-03-06T03:31:37.926" v="3449"/>
        <pc:sldMkLst>
          <pc:docMk/>
          <pc:sldMk cId="3703888346" sldId="342"/>
        </pc:sldMkLst>
        <pc:spChg chg="add mod">
          <ac:chgData name="Rachael Jones" userId="dd6e9cf6-f242-4c1c-9793-df31a8918bb3" providerId="ADAL" clId="{5AD87EF1-E295-40CA-B445-E8C7B990C50E}" dt="2026-03-06T03:31:37.808" v="3408" actId="208"/>
          <ac:spMkLst>
            <pc:docMk/>
            <pc:sldMk cId="3703888346" sldId="342"/>
            <ac:spMk id="2" creationId="{1A9ECF44-1BA6-9C83-81F8-D0E8B09A2AC4}"/>
          </ac:spMkLst>
        </pc:spChg>
        <pc:spChg chg="add mod">
          <ac:chgData name="Rachael Jones" userId="dd6e9cf6-f242-4c1c-9793-df31a8918bb3" providerId="ADAL" clId="{5AD87EF1-E295-40CA-B445-E8C7B990C50E}" dt="2026-03-06T03:31:37.818" v="3416"/>
          <ac:spMkLst>
            <pc:docMk/>
            <pc:sldMk cId="3703888346" sldId="342"/>
            <ac:spMk id="3" creationId="{0142FDFC-B499-AB01-3488-76D9556CAB6F}"/>
          </ac:spMkLst>
        </pc:spChg>
        <pc:spChg chg="add mod">
          <ac:chgData name="Rachael Jones" userId="dd6e9cf6-f242-4c1c-9793-df31a8918bb3" providerId="ADAL" clId="{5AD87EF1-E295-40CA-B445-E8C7B990C50E}" dt="2026-03-06T03:31:37.867" v="3428" actId="207"/>
          <ac:spMkLst>
            <pc:docMk/>
            <pc:sldMk cId="3703888346" sldId="342"/>
            <ac:spMk id="4" creationId="{56B6D72B-E0C0-C7AA-DE4E-82ECEC65C797}"/>
          </ac:spMkLst>
        </pc:spChg>
        <pc:spChg chg="add mod">
          <ac:chgData name="Rachael Jones" userId="dd6e9cf6-f242-4c1c-9793-df31a8918bb3" providerId="ADAL" clId="{5AD87EF1-E295-40CA-B445-E8C7B990C50E}" dt="2026-03-06T03:31:37.917" v="3445" actId="207"/>
          <ac:spMkLst>
            <pc:docMk/>
            <pc:sldMk cId="3703888346" sldId="342"/>
            <ac:spMk id="7" creationId="{0B6AE1B5-A2B0-53EA-7000-47D6113B65B6}"/>
          </ac:spMkLst>
        </pc:spChg>
        <pc:picChg chg="add mod">
          <ac:chgData name="Rachael Jones" userId="dd6e9cf6-f242-4c1c-9793-df31a8918bb3" providerId="ADAL" clId="{5AD87EF1-E295-40CA-B445-E8C7B990C50E}" dt="2026-03-06T03:31:37.879" v="3430"/>
          <ac:picMkLst>
            <pc:docMk/>
            <pc:sldMk cId="3703888346" sldId="342"/>
            <ac:picMk id="6" creationId="{F8DBA807-8D26-18F2-4784-FD592382C348}"/>
          </ac:picMkLst>
        </pc:picChg>
        <pc:picChg chg="add mod">
          <ac:chgData name="Rachael Jones" userId="dd6e9cf6-f242-4c1c-9793-df31a8918bb3" providerId="ADAL" clId="{5AD87EF1-E295-40CA-B445-E8C7B990C50E}" dt="2026-03-06T03:31:37.926" v="3447"/>
          <ac:picMkLst>
            <pc:docMk/>
            <pc:sldMk cId="3703888346" sldId="342"/>
            <ac:picMk id="9" creationId="{D7986E43-2CF0-80ED-36B8-06EE6F7D896C}"/>
          </ac:picMkLst>
        </pc:picChg>
      </pc:sldChg>
      <pc:sldChg chg="addSp modSp add mod setBg modAnim">
        <pc:chgData name="Rachael Jones" userId="dd6e9cf6-f242-4c1c-9793-df31a8918bb3" providerId="ADAL" clId="{5AD87EF1-E295-40CA-B445-E8C7B990C50E}" dt="2026-03-06T03:33:06.983" v="3497"/>
        <pc:sldMkLst>
          <pc:docMk/>
          <pc:sldMk cId="2089900827" sldId="343"/>
        </pc:sldMkLst>
        <pc:spChg chg="add mod">
          <ac:chgData name="Rachael Jones" userId="dd6e9cf6-f242-4c1c-9793-df31a8918bb3" providerId="ADAL" clId="{5AD87EF1-E295-40CA-B445-E8C7B990C50E}" dt="2026-03-06T03:33:06.852" v="3456" actId="208"/>
          <ac:spMkLst>
            <pc:docMk/>
            <pc:sldMk cId="2089900827" sldId="343"/>
            <ac:spMk id="2" creationId="{F5FE4D13-84A0-524A-CA61-B57A32E2A365}"/>
          </ac:spMkLst>
        </pc:spChg>
        <pc:spChg chg="add mod">
          <ac:chgData name="Rachael Jones" userId="dd6e9cf6-f242-4c1c-9793-df31a8918bb3" providerId="ADAL" clId="{5AD87EF1-E295-40CA-B445-E8C7B990C50E}" dt="2026-03-06T03:33:06.859" v="3464"/>
          <ac:spMkLst>
            <pc:docMk/>
            <pc:sldMk cId="2089900827" sldId="343"/>
            <ac:spMk id="3" creationId="{2434958F-E2DA-5D80-6B7E-76DFF28B2839}"/>
          </ac:spMkLst>
        </pc:spChg>
        <pc:spChg chg="add mod">
          <ac:chgData name="Rachael Jones" userId="dd6e9cf6-f242-4c1c-9793-df31a8918bb3" providerId="ADAL" clId="{5AD87EF1-E295-40CA-B445-E8C7B990C50E}" dt="2026-03-06T03:33:06.916" v="3476" actId="207"/>
          <ac:spMkLst>
            <pc:docMk/>
            <pc:sldMk cId="2089900827" sldId="343"/>
            <ac:spMk id="4" creationId="{62EEC58A-5BF8-775D-361A-6835530F67BD}"/>
          </ac:spMkLst>
        </pc:spChg>
        <pc:spChg chg="add mod">
          <ac:chgData name="Rachael Jones" userId="dd6e9cf6-f242-4c1c-9793-df31a8918bb3" providerId="ADAL" clId="{5AD87EF1-E295-40CA-B445-E8C7B990C50E}" dt="2026-03-06T03:33:06.972" v="3493" actId="207"/>
          <ac:spMkLst>
            <pc:docMk/>
            <pc:sldMk cId="2089900827" sldId="343"/>
            <ac:spMk id="7" creationId="{3A720E3C-6E31-90E8-EE69-805EC0AB16D3}"/>
          </ac:spMkLst>
        </pc:spChg>
        <pc:picChg chg="add mod">
          <ac:chgData name="Rachael Jones" userId="dd6e9cf6-f242-4c1c-9793-df31a8918bb3" providerId="ADAL" clId="{5AD87EF1-E295-40CA-B445-E8C7B990C50E}" dt="2026-03-06T03:33:06.925" v="3478"/>
          <ac:picMkLst>
            <pc:docMk/>
            <pc:sldMk cId="2089900827" sldId="343"/>
            <ac:picMk id="6" creationId="{DC84DCF1-8F52-2699-175F-0D7FBDAA01FD}"/>
          </ac:picMkLst>
        </pc:picChg>
        <pc:picChg chg="add mod">
          <ac:chgData name="Rachael Jones" userId="dd6e9cf6-f242-4c1c-9793-df31a8918bb3" providerId="ADAL" clId="{5AD87EF1-E295-40CA-B445-E8C7B990C50E}" dt="2026-03-06T03:33:06.980" v="3495"/>
          <ac:picMkLst>
            <pc:docMk/>
            <pc:sldMk cId="2089900827" sldId="343"/>
            <ac:picMk id="9" creationId="{DA08BF4D-0F3B-2493-9AFB-E808E3E68AB8}"/>
          </ac:picMkLst>
        </pc:picChg>
      </pc:sldChg>
      <pc:sldChg chg="addSp modSp add mod setBg modAnim">
        <pc:chgData name="Rachael Jones" userId="dd6e9cf6-f242-4c1c-9793-df31a8918bb3" providerId="ADAL" clId="{5AD87EF1-E295-40CA-B445-E8C7B990C50E}" dt="2026-03-06T03:44:47.133" v="3735"/>
        <pc:sldMkLst>
          <pc:docMk/>
          <pc:sldMk cId="2421941176" sldId="344"/>
        </pc:sldMkLst>
        <pc:spChg chg="add mod">
          <ac:chgData name="Rachael Jones" userId="dd6e9cf6-f242-4c1c-9793-df31a8918bb3" providerId="ADAL" clId="{5AD87EF1-E295-40CA-B445-E8C7B990C50E}" dt="2026-03-06T03:44:47.007" v="3729" actId="12612"/>
          <ac:spMkLst>
            <pc:docMk/>
            <pc:sldMk cId="2421941176" sldId="344"/>
            <ac:spMk id="2" creationId="{BD03EE03-72D4-2DEB-57BC-8C26D94312EB}"/>
          </ac:spMkLst>
        </pc:spChg>
        <pc:spChg chg="add mod">
          <ac:chgData name="Rachael Jones" userId="dd6e9cf6-f242-4c1c-9793-df31a8918bb3" providerId="ADAL" clId="{5AD87EF1-E295-40CA-B445-E8C7B990C50E}" dt="2026-03-06T03:44:47.133" v="3735"/>
          <ac:spMkLst>
            <pc:docMk/>
            <pc:sldMk cId="2421941176" sldId="344"/>
            <ac:spMk id="3" creationId="{B997D4CD-D437-2D9B-30C5-F8322678090B}"/>
          </ac:spMkLst>
        </pc:spChg>
        <pc:spChg chg="add mod">
          <ac:chgData name="Rachael Jones" userId="dd6e9cf6-f242-4c1c-9793-df31a8918bb3" providerId="ADAL" clId="{5AD87EF1-E295-40CA-B445-E8C7B990C50E}" dt="2026-03-06T03:35:22.151" v="3524" actId="207"/>
          <ac:spMkLst>
            <pc:docMk/>
            <pc:sldMk cId="2421941176" sldId="344"/>
            <ac:spMk id="4" creationId="{2C31EAB3-AD7A-35F5-3949-1D6D1A1EFEC1}"/>
          </ac:spMkLst>
        </pc:spChg>
        <pc:spChg chg="add mod">
          <ac:chgData name="Rachael Jones" userId="dd6e9cf6-f242-4c1c-9793-df31a8918bb3" providerId="ADAL" clId="{5AD87EF1-E295-40CA-B445-E8C7B990C50E}" dt="2026-03-06T03:35:22.189" v="3541" actId="207"/>
          <ac:spMkLst>
            <pc:docMk/>
            <pc:sldMk cId="2421941176" sldId="344"/>
            <ac:spMk id="7" creationId="{DCD5095D-BD34-93E5-C59D-F3299AAA76EB}"/>
          </ac:spMkLst>
        </pc:spChg>
        <pc:picChg chg="add mod">
          <ac:chgData name="Rachael Jones" userId="dd6e9cf6-f242-4c1c-9793-df31a8918bb3" providerId="ADAL" clId="{5AD87EF1-E295-40CA-B445-E8C7B990C50E}" dt="2026-03-06T03:35:22.158" v="3526"/>
          <ac:picMkLst>
            <pc:docMk/>
            <pc:sldMk cId="2421941176" sldId="344"/>
            <ac:picMk id="6" creationId="{9D708C6F-0797-1618-9679-DBBACA921C2A}"/>
          </ac:picMkLst>
        </pc:picChg>
        <pc:picChg chg="add mod">
          <ac:chgData name="Rachael Jones" userId="dd6e9cf6-f242-4c1c-9793-df31a8918bb3" providerId="ADAL" clId="{5AD87EF1-E295-40CA-B445-E8C7B990C50E}" dt="2026-03-06T03:35:22.194" v="3543"/>
          <ac:picMkLst>
            <pc:docMk/>
            <pc:sldMk cId="2421941176" sldId="344"/>
            <ac:picMk id="9" creationId="{05388966-5E24-8BE1-ED40-B79D23E504C6}"/>
          </ac:picMkLst>
        </pc:picChg>
      </pc:sldChg>
      <pc:sldChg chg="addSp modSp add mod setBg modAnim">
        <pc:chgData name="Rachael Jones" userId="dd6e9cf6-f242-4c1c-9793-df31a8918bb3" providerId="ADAL" clId="{5AD87EF1-E295-40CA-B445-E8C7B990C50E}" dt="2026-03-06T03:38:41.598" v="3606"/>
        <pc:sldMkLst>
          <pc:docMk/>
          <pc:sldMk cId="1041736820" sldId="345"/>
        </pc:sldMkLst>
        <pc:spChg chg="add mod">
          <ac:chgData name="Rachael Jones" userId="dd6e9cf6-f242-4c1c-9793-df31a8918bb3" providerId="ADAL" clId="{5AD87EF1-E295-40CA-B445-E8C7B990C50E}" dt="2026-03-06T03:38:41.507" v="3565" actId="208"/>
          <ac:spMkLst>
            <pc:docMk/>
            <pc:sldMk cId="1041736820" sldId="345"/>
            <ac:spMk id="2" creationId="{7E146EC9-FB64-643F-4F72-43C53230D83D}"/>
          </ac:spMkLst>
        </pc:spChg>
        <pc:spChg chg="add mod">
          <ac:chgData name="Rachael Jones" userId="dd6e9cf6-f242-4c1c-9793-df31a8918bb3" providerId="ADAL" clId="{5AD87EF1-E295-40CA-B445-E8C7B990C50E}" dt="2026-03-06T03:38:41.517" v="3573"/>
          <ac:spMkLst>
            <pc:docMk/>
            <pc:sldMk cId="1041736820" sldId="345"/>
            <ac:spMk id="3" creationId="{C0EB2475-B0DD-5C5A-F3B1-07BD6FC1A6C7}"/>
          </ac:spMkLst>
        </pc:spChg>
        <pc:spChg chg="add mod">
          <ac:chgData name="Rachael Jones" userId="dd6e9cf6-f242-4c1c-9793-df31a8918bb3" providerId="ADAL" clId="{5AD87EF1-E295-40CA-B445-E8C7B990C50E}" dt="2026-03-06T03:38:41.549" v="3585" actId="207"/>
          <ac:spMkLst>
            <pc:docMk/>
            <pc:sldMk cId="1041736820" sldId="345"/>
            <ac:spMk id="4" creationId="{5F0EBD5D-1B5B-366F-3E44-DDAB62013696}"/>
          </ac:spMkLst>
        </pc:spChg>
        <pc:spChg chg="add mod">
          <ac:chgData name="Rachael Jones" userId="dd6e9cf6-f242-4c1c-9793-df31a8918bb3" providerId="ADAL" clId="{5AD87EF1-E295-40CA-B445-E8C7B990C50E}" dt="2026-03-06T03:38:41.588" v="3602" actId="207"/>
          <ac:spMkLst>
            <pc:docMk/>
            <pc:sldMk cId="1041736820" sldId="345"/>
            <ac:spMk id="7" creationId="{3F29DF8C-953F-5E4D-8195-6B2217E18EA9}"/>
          </ac:spMkLst>
        </pc:spChg>
        <pc:picChg chg="add mod">
          <ac:chgData name="Rachael Jones" userId="dd6e9cf6-f242-4c1c-9793-df31a8918bb3" providerId="ADAL" clId="{5AD87EF1-E295-40CA-B445-E8C7B990C50E}" dt="2026-03-06T03:38:41.556" v="3587"/>
          <ac:picMkLst>
            <pc:docMk/>
            <pc:sldMk cId="1041736820" sldId="345"/>
            <ac:picMk id="6" creationId="{E7051215-B8ED-A237-AD91-C66FDE513BB0}"/>
          </ac:picMkLst>
        </pc:picChg>
        <pc:picChg chg="add mod">
          <ac:chgData name="Rachael Jones" userId="dd6e9cf6-f242-4c1c-9793-df31a8918bb3" providerId="ADAL" clId="{5AD87EF1-E295-40CA-B445-E8C7B990C50E}" dt="2026-03-06T03:38:41.598" v="3604"/>
          <ac:picMkLst>
            <pc:docMk/>
            <pc:sldMk cId="1041736820" sldId="345"/>
            <ac:picMk id="9" creationId="{136814D6-037D-E64F-C48F-80B0E21B4539}"/>
          </ac:picMkLst>
        </pc:picChg>
      </pc:sldChg>
      <pc:sldChg chg="modSp add mod ord">
        <pc:chgData name="Rachael Jones" userId="dd6e9cf6-f242-4c1c-9793-df31a8918bb3" providerId="ADAL" clId="{5AD87EF1-E295-40CA-B445-E8C7B990C50E}" dt="2026-03-06T03:39:19.698" v="3613" actId="27636"/>
        <pc:sldMkLst>
          <pc:docMk/>
          <pc:sldMk cId="3992693889" sldId="346"/>
        </pc:sldMkLst>
        <pc:spChg chg="mod">
          <ac:chgData name="Rachael Jones" userId="dd6e9cf6-f242-4c1c-9793-df31a8918bb3" providerId="ADAL" clId="{5AD87EF1-E295-40CA-B445-E8C7B990C50E}" dt="2026-03-06T03:39:19.698" v="3613" actId="27636"/>
          <ac:spMkLst>
            <pc:docMk/>
            <pc:sldMk cId="3992693889" sldId="346"/>
            <ac:spMk id="150" creationId="{135FD919-D9D8-F4F6-5478-2206ABCBACC5}"/>
          </ac:spMkLst>
        </pc:spChg>
      </pc:sldChg>
      <pc:sldChg chg="addSp modSp add mod setBg modAnim">
        <pc:chgData name="Rachael Jones" userId="dd6e9cf6-f242-4c1c-9793-df31a8918bb3" providerId="ADAL" clId="{5AD87EF1-E295-40CA-B445-E8C7B990C50E}" dt="2026-03-06T03:40:30.526" v="3661"/>
        <pc:sldMkLst>
          <pc:docMk/>
          <pc:sldMk cId="2357705193" sldId="347"/>
        </pc:sldMkLst>
        <pc:spChg chg="add mod">
          <ac:chgData name="Rachael Jones" userId="dd6e9cf6-f242-4c1c-9793-df31a8918bb3" providerId="ADAL" clId="{5AD87EF1-E295-40CA-B445-E8C7B990C50E}" dt="2026-03-06T03:40:30.406" v="3620" actId="208"/>
          <ac:spMkLst>
            <pc:docMk/>
            <pc:sldMk cId="2357705193" sldId="347"/>
            <ac:spMk id="2" creationId="{7DF38EB2-597B-61D9-4DF5-B171E4C3754F}"/>
          </ac:spMkLst>
        </pc:spChg>
        <pc:spChg chg="add mod">
          <ac:chgData name="Rachael Jones" userId="dd6e9cf6-f242-4c1c-9793-df31a8918bb3" providerId="ADAL" clId="{5AD87EF1-E295-40CA-B445-E8C7B990C50E}" dt="2026-03-06T03:40:30.420" v="3628"/>
          <ac:spMkLst>
            <pc:docMk/>
            <pc:sldMk cId="2357705193" sldId="347"/>
            <ac:spMk id="3" creationId="{A288431B-E88C-C545-3027-418F5BD04DFA}"/>
          </ac:spMkLst>
        </pc:spChg>
        <pc:spChg chg="add mod">
          <ac:chgData name="Rachael Jones" userId="dd6e9cf6-f242-4c1c-9793-df31a8918bb3" providerId="ADAL" clId="{5AD87EF1-E295-40CA-B445-E8C7B990C50E}" dt="2026-03-06T03:40:30.463" v="3640" actId="207"/>
          <ac:spMkLst>
            <pc:docMk/>
            <pc:sldMk cId="2357705193" sldId="347"/>
            <ac:spMk id="4" creationId="{F45D3245-1565-CA9C-B7AA-778E13E5AF9D}"/>
          </ac:spMkLst>
        </pc:spChg>
        <pc:spChg chg="add mod">
          <ac:chgData name="Rachael Jones" userId="dd6e9cf6-f242-4c1c-9793-df31a8918bb3" providerId="ADAL" clId="{5AD87EF1-E295-40CA-B445-E8C7B990C50E}" dt="2026-03-06T03:40:30.510" v="3657" actId="207"/>
          <ac:spMkLst>
            <pc:docMk/>
            <pc:sldMk cId="2357705193" sldId="347"/>
            <ac:spMk id="7" creationId="{00344174-2876-B74A-F37B-E1ED54FA6580}"/>
          </ac:spMkLst>
        </pc:spChg>
        <pc:picChg chg="add mod">
          <ac:chgData name="Rachael Jones" userId="dd6e9cf6-f242-4c1c-9793-df31a8918bb3" providerId="ADAL" clId="{5AD87EF1-E295-40CA-B445-E8C7B990C50E}" dt="2026-03-06T03:40:30.471" v="3642"/>
          <ac:picMkLst>
            <pc:docMk/>
            <pc:sldMk cId="2357705193" sldId="347"/>
            <ac:picMk id="6" creationId="{95EC2FD1-02C2-B18E-78E9-598A9F49F57F}"/>
          </ac:picMkLst>
        </pc:picChg>
        <pc:picChg chg="add mod">
          <ac:chgData name="Rachael Jones" userId="dd6e9cf6-f242-4c1c-9793-df31a8918bb3" providerId="ADAL" clId="{5AD87EF1-E295-40CA-B445-E8C7B990C50E}" dt="2026-03-06T03:40:30.524" v="3659"/>
          <ac:picMkLst>
            <pc:docMk/>
            <pc:sldMk cId="2357705193" sldId="347"/>
            <ac:picMk id="9" creationId="{D83145BB-8A9E-DDFC-1A0E-25B6CEE24102}"/>
          </ac:picMkLst>
        </pc:picChg>
      </pc:sldChg>
      <pc:sldChg chg="addSp modSp add mod setBg modAnim">
        <pc:chgData name="Rachael Jones" userId="dd6e9cf6-f242-4c1c-9793-df31a8918bb3" providerId="ADAL" clId="{5AD87EF1-E295-40CA-B445-E8C7B990C50E}" dt="2026-03-06T03:42:35.447" v="3722"/>
        <pc:sldMkLst>
          <pc:docMk/>
          <pc:sldMk cId="4093058241" sldId="348"/>
        </pc:sldMkLst>
        <pc:spChg chg="add mod">
          <ac:chgData name="Rachael Jones" userId="dd6e9cf6-f242-4c1c-9793-df31a8918bb3" providerId="ADAL" clId="{5AD87EF1-E295-40CA-B445-E8C7B990C50E}" dt="2026-03-06T03:42:35.350" v="3716" actId="12612"/>
          <ac:spMkLst>
            <pc:docMk/>
            <pc:sldMk cId="4093058241" sldId="348"/>
            <ac:spMk id="2" creationId="{524D407F-C851-B5D1-6CA3-02F1D6142409}"/>
          </ac:spMkLst>
        </pc:spChg>
        <pc:spChg chg="add mod">
          <ac:chgData name="Rachael Jones" userId="dd6e9cf6-f242-4c1c-9793-df31a8918bb3" providerId="ADAL" clId="{5AD87EF1-E295-40CA-B445-E8C7B990C50E}" dt="2026-03-06T03:42:35.447" v="3722"/>
          <ac:spMkLst>
            <pc:docMk/>
            <pc:sldMk cId="4093058241" sldId="348"/>
            <ac:spMk id="3" creationId="{1BF1A355-8D61-AA54-C326-773B4E4EED35}"/>
          </ac:spMkLst>
        </pc:spChg>
        <pc:spChg chg="add mod">
          <ac:chgData name="Rachael Jones" userId="dd6e9cf6-f242-4c1c-9793-df31a8918bb3" providerId="ADAL" clId="{5AD87EF1-E295-40CA-B445-E8C7B990C50E}" dt="2026-03-06T03:42:15.546" v="3688" actId="207"/>
          <ac:spMkLst>
            <pc:docMk/>
            <pc:sldMk cId="4093058241" sldId="348"/>
            <ac:spMk id="4" creationId="{EBDA0C6B-BFA8-D5B8-8D7B-9D96D8B4656A}"/>
          </ac:spMkLst>
        </pc:spChg>
        <pc:spChg chg="add mod">
          <ac:chgData name="Rachael Jones" userId="dd6e9cf6-f242-4c1c-9793-df31a8918bb3" providerId="ADAL" clId="{5AD87EF1-E295-40CA-B445-E8C7B990C50E}" dt="2026-03-06T03:42:15.594" v="3705" actId="207"/>
          <ac:spMkLst>
            <pc:docMk/>
            <pc:sldMk cId="4093058241" sldId="348"/>
            <ac:spMk id="7" creationId="{6C36D32E-D97E-372D-4F41-35C4503B5177}"/>
          </ac:spMkLst>
        </pc:spChg>
        <pc:picChg chg="add mod">
          <ac:chgData name="Rachael Jones" userId="dd6e9cf6-f242-4c1c-9793-df31a8918bb3" providerId="ADAL" clId="{5AD87EF1-E295-40CA-B445-E8C7B990C50E}" dt="2026-03-06T03:42:15.554" v="3690"/>
          <ac:picMkLst>
            <pc:docMk/>
            <pc:sldMk cId="4093058241" sldId="348"/>
            <ac:picMk id="6" creationId="{64BA9AF5-3C4C-3845-3445-AD37CBDB66A3}"/>
          </ac:picMkLst>
        </pc:picChg>
        <pc:picChg chg="add mod">
          <ac:chgData name="Rachael Jones" userId="dd6e9cf6-f242-4c1c-9793-df31a8918bb3" providerId="ADAL" clId="{5AD87EF1-E295-40CA-B445-E8C7B990C50E}" dt="2026-03-06T03:42:15.603" v="3707"/>
          <ac:picMkLst>
            <pc:docMk/>
            <pc:sldMk cId="4093058241" sldId="348"/>
            <ac:picMk id="9" creationId="{164A559A-F006-7670-A0B4-BC21345856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xfrm>
            <a:off x="1143000" y="685800"/>
            <a:ext cx="4572000" cy="3429000"/>
          </a:xfrm>
          <a:prstGeom prst="rect">
            <a:avLst/>
          </a:prstGeom>
        </p:spPr>
        <p:txBody>
          <a:bodyPr/>
          <a:lstStyle/>
          <a:p>
            <a:endParaRPr/>
          </a:p>
        </p:txBody>
      </p:sp>
      <p:sp>
        <p:nvSpPr>
          <p:cNvPr id="86" name="Shape 8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4" name="Presentation Title"/>
          <p:cNvSpPr txBox="1">
            <a:spLocks noGrp="1"/>
          </p:cNvSpPr>
          <p:nvPr>
            <p:ph type="title" hasCustomPrompt="1"/>
          </p:nvPr>
        </p:nvSpPr>
        <p:spPr>
          <a:xfrm>
            <a:off x="2499652" y="4784472"/>
            <a:ext cx="15537070" cy="4648201"/>
          </a:xfrm>
          <a:prstGeom prst="rect">
            <a:avLst/>
          </a:prstGeom>
        </p:spPr>
        <p:txBody>
          <a:bodyPr anchor="b"/>
          <a:lstStyle/>
          <a:p>
            <a:r>
              <a:t>Presentation Title</a:t>
            </a:r>
          </a:p>
        </p:txBody>
      </p:sp>
      <p:sp>
        <p:nvSpPr>
          <p:cNvPr id="15" name="Subtitle"/>
          <p:cNvSpPr txBox="1">
            <a:spLocks noGrp="1"/>
          </p:cNvSpPr>
          <p:nvPr>
            <p:ph type="body" sz="quarter" idx="21"/>
          </p:nvPr>
        </p:nvSpPr>
        <p:spPr>
          <a:xfrm>
            <a:off x="2512352" y="9460029"/>
            <a:ext cx="21150196" cy="1956406"/>
          </a:xfrm>
          <a:prstGeom prst="rect">
            <a:avLst/>
          </a:prstGeom>
        </p:spPr>
        <p:txBody>
          <a:bodyPr lIns="45719" tIns="45719" rIns="45719" bIns="45719"/>
          <a:lstStyle/>
          <a:p>
            <a:r>
              <a:t>Subtitle</a:t>
            </a:r>
          </a:p>
        </p:txBody>
      </p:sp>
      <p:pic>
        <p:nvPicPr>
          <p:cNvPr id="16" name="Logo.png" descr="Logo.png"/>
          <p:cNvPicPr>
            <a:picLocks noChangeAspect="1"/>
          </p:cNvPicPr>
          <p:nvPr/>
        </p:nvPicPr>
        <p:blipFill>
          <a:blip r:embed="rId2"/>
          <a:stretch>
            <a:fillRect/>
          </a:stretch>
        </p:blipFill>
        <p:spPr>
          <a:xfrm>
            <a:off x="18526821" y="10190033"/>
            <a:ext cx="5072477" cy="2606868"/>
          </a:xfrm>
          <a:prstGeom prst="rect">
            <a:avLst/>
          </a:prstGeom>
          <a:ln w="12700">
            <a:miter lim="400000"/>
          </a:ln>
        </p:spPr>
      </p:pic>
      <p:sp>
        <p:nvSpPr>
          <p:cNvPr id="17" name="A higher level of care"/>
          <p:cNvSpPr txBox="1"/>
          <p:nvPr/>
        </p:nvSpPr>
        <p:spPr>
          <a:xfrm rot="5400000">
            <a:off x="21062945" y="2740377"/>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1800" b="1" cap="all" spc="179">
                <a:solidFill>
                  <a:srgbClr val="FFFFFF"/>
                </a:solidFill>
                <a:latin typeface="+mn-lt"/>
                <a:ea typeface="+mn-ea"/>
                <a:cs typeface="+mn-cs"/>
                <a:sym typeface="Helvetica"/>
              </a:defRPr>
            </a:lvl1pPr>
          </a:lstStyle>
          <a:p>
            <a:r>
              <a:t>A higher level of care</a:t>
            </a:r>
          </a:p>
        </p:txBody>
      </p:sp>
      <p:sp>
        <p:nvSpPr>
          <p:cNvPr id="18" name="Presentation title | MM/DD/YY"/>
          <p:cNvSpPr txBox="1">
            <a:spLocks noGrp="1"/>
          </p:cNvSpPr>
          <p:nvPr>
            <p:ph type="body" sz="quarter" idx="22"/>
          </p:nvPr>
        </p:nvSpPr>
        <p:spPr>
          <a:xfrm>
            <a:off x="983665" y="12781528"/>
            <a:ext cx="4811320" cy="636979"/>
          </a:xfrm>
          <a:prstGeom prst="rect">
            <a:avLst/>
          </a:prstGeom>
        </p:spPr>
        <p:txBody>
          <a:bodyPr lIns="45719" tIns="45719" rIns="45719" bIns="45719"/>
          <a:lstStyle>
            <a:lvl1pPr>
              <a:defRPr sz="1800" b="1" cap="all" spc="179">
                <a:latin typeface="+mn-lt"/>
                <a:ea typeface="+mn-ea"/>
                <a:cs typeface="+mn-cs"/>
                <a:sym typeface="Helvetica"/>
              </a:defRPr>
            </a:lvl1pPr>
          </a:lstStyle>
          <a:p>
            <a:r>
              <a:t>Presentation title | MM/DD/YY</a:t>
            </a:r>
          </a:p>
        </p:txBody>
      </p:sp>
      <p:sp>
        <p:nvSpPr>
          <p:cNvPr id="19" name="© 2022 St. Joseph’s Health"/>
          <p:cNvSpPr txBox="1"/>
          <p:nvPr/>
        </p:nvSpPr>
        <p:spPr>
          <a:xfrm>
            <a:off x="10681789" y="12781528"/>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1800" spc="18">
                <a:solidFill>
                  <a:srgbClr val="FFFFFF"/>
                </a:solidFill>
                <a:latin typeface="Helvetica Light"/>
                <a:ea typeface="Helvetica Light"/>
                <a:cs typeface="Helvetica Light"/>
                <a:sym typeface="Helvetica Light"/>
              </a:defRPr>
            </a:lvl1pPr>
          </a:lstStyle>
          <a:p>
            <a:r>
              <a:t>© 2022 St. Joseph’s Health</a:t>
            </a:r>
          </a:p>
        </p:txBody>
      </p:sp>
      <p:sp>
        <p:nvSpPr>
          <p:cNvPr id="20" name="Slide Number"/>
          <p:cNvSpPr txBox="1">
            <a:spLocks noGrp="1"/>
          </p:cNvSpPr>
          <p:nvPr>
            <p:ph type="sldNum" sz="quarter" idx="2"/>
          </p:nvPr>
        </p:nvSpPr>
        <p:spPr>
          <a:xfrm>
            <a:off x="12001465" y="130745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los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 name="A higher level of care"/>
          <p:cNvSpPr txBox="1"/>
          <p:nvPr/>
        </p:nvSpPr>
        <p:spPr>
          <a:xfrm rot="5400000">
            <a:off x="21062945" y="2740377"/>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1800" b="1" cap="all" spc="179">
                <a:solidFill>
                  <a:srgbClr val="FFFFFF"/>
                </a:solidFill>
                <a:latin typeface="+mn-lt"/>
                <a:ea typeface="+mn-ea"/>
                <a:cs typeface="+mn-cs"/>
                <a:sym typeface="Helvetica"/>
              </a:defRPr>
            </a:lvl1pPr>
          </a:lstStyle>
          <a:p>
            <a:r>
              <a:t>A higher level of care</a:t>
            </a:r>
          </a:p>
        </p:txBody>
      </p:sp>
      <p:sp>
        <p:nvSpPr>
          <p:cNvPr id="76" name="© 2022 St. Joseph’s Health"/>
          <p:cNvSpPr txBox="1"/>
          <p:nvPr/>
        </p:nvSpPr>
        <p:spPr>
          <a:xfrm>
            <a:off x="983665" y="12781528"/>
            <a:ext cx="4811320"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1800" spc="18">
                <a:solidFill>
                  <a:srgbClr val="FFFFFF"/>
                </a:solidFill>
                <a:latin typeface="Helvetica Light"/>
                <a:ea typeface="Helvetica Light"/>
                <a:cs typeface="Helvetica Light"/>
                <a:sym typeface="Helvetica Light"/>
              </a:defRPr>
            </a:lvl1pPr>
          </a:lstStyle>
          <a:p>
            <a:r>
              <a:t>© 2022 St. Joseph’s Health</a:t>
            </a:r>
          </a:p>
        </p:txBody>
      </p:sp>
      <p:sp>
        <p:nvSpPr>
          <p:cNvPr id="77" name="THANK YOU"/>
          <p:cNvSpPr txBox="1"/>
          <p:nvPr/>
        </p:nvSpPr>
        <p:spPr>
          <a:xfrm>
            <a:off x="2499652" y="4607257"/>
            <a:ext cx="17175958" cy="464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lvl1pPr algn="l">
              <a:lnSpc>
                <a:spcPct val="80000"/>
              </a:lnSpc>
              <a:defRPr sz="8500" b="1" cap="all" spc="170">
                <a:solidFill>
                  <a:srgbClr val="FFFFFF"/>
                </a:solidFill>
                <a:latin typeface="+mn-lt"/>
                <a:ea typeface="+mn-ea"/>
                <a:cs typeface="+mn-cs"/>
                <a:sym typeface="Helvetica"/>
              </a:defRPr>
            </a:lvl1pPr>
          </a:lstStyle>
          <a:p>
            <a:r>
              <a:t>THANK YOU</a:t>
            </a:r>
          </a:p>
        </p:txBody>
      </p:sp>
      <p:pic>
        <p:nvPicPr>
          <p:cNvPr id="78" name="Logo.png" descr="Logo.png"/>
          <p:cNvPicPr>
            <a:picLocks noChangeAspect="1"/>
          </p:cNvPicPr>
          <p:nvPr/>
        </p:nvPicPr>
        <p:blipFill>
          <a:blip r:embed="rId3"/>
          <a:stretch>
            <a:fillRect/>
          </a:stretch>
        </p:blipFill>
        <p:spPr>
          <a:xfrm>
            <a:off x="18526821" y="10190033"/>
            <a:ext cx="5072477" cy="2606868"/>
          </a:xfrm>
          <a:prstGeom prst="rect">
            <a:avLst/>
          </a:prstGeom>
          <a:ln w="12700">
            <a:miter lim="400000"/>
          </a:ln>
        </p:spPr>
      </p:pic>
      <p:sp>
        <p:nvSpPr>
          <p:cNvPr id="79" name="Slide Number"/>
          <p:cNvSpPr txBox="1">
            <a:spLocks noGrp="1"/>
          </p:cNvSpPr>
          <p:nvPr>
            <p:ph type="sldNum" sz="quarter" idx="2"/>
          </p:nvPr>
        </p:nvSpPr>
        <p:spPr>
          <a:xfrm>
            <a:off x="12001465" y="130745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2ED933-67B6-0D4D-1D21-E7427D0D4818}"/>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148953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ody Copy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 name="Body Level One…"/>
          <p:cNvSpPr txBox="1">
            <a:spLocks noGrp="1"/>
          </p:cNvSpPr>
          <p:nvPr>
            <p:ph type="body" sz="half" idx="1" hasCustomPrompt="1"/>
          </p:nvPr>
        </p:nvSpPr>
        <p:spPr>
          <a:xfrm>
            <a:off x="3854127" y="6644357"/>
            <a:ext cx="16493252" cy="5808796"/>
          </a:xfrm>
          <a:prstGeom prst="rect">
            <a:avLst/>
          </a:prstGeom>
        </p:spPr>
        <p:txBody>
          <a:bodyPr/>
          <a:lstStyle>
            <a:lvl1pPr marL="457200" indent="-457200" defTabSz="2438338">
              <a:lnSpc>
                <a:spcPct val="150000"/>
              </a:lnSpc>
              <a:spcBef>
                <a:spcPts val="4500"/>
              </a:spcBef>
              <a:buSzPct val="123000"/>
              <a:buChar char="•"/>
              <a:defRPr sz="4200" baseline="-22222">
                <a:solidFill>
                  <a:srgbClr val="58595B"/>
                </a:solidFill>
                <a:latin typeface="Arial"/>
                <a:ea typeface="Arial"/>
                <a:cs typeface="Arial"/>
                <a:sym typeface="Arial"/>
              </a:defRPr>
            </a:lvl1pPr>
            <a:lvl2pPr marL="1066800" indent="-457200" defTabSz="2438338">
              <a:lnSpc>
                <a:spcPct val="90000"/>
              </a:lnSpc>
              <a:spcBef>
                <a:spcPts val="4500"/>
              </a:spcBef>
              <a:buSzPct val="123000"/>
              <a:buChar char="•"/>
              <a:defRPr sz="3600" baseline="-22222">
                <a:solidFill>
                  <a:srgbClr val="58595B"/>
                </a:solidFill>
                <a:latin typeface="Arial"/>
                <a:ea typeface="Arial"/>
                <a:cs typeface="Arial"/>
                <a:sym typeface="Arial"/>
              </a:defRPr>
            </a:lvl2pPr>
            <a:lvl3pPr marL="1828800" indent="-609600" defTabSz="2438338">
              <a:lnSpc>
                <a:spcPct val="90000"/>
              </a:lnSpc>
              <a:spcBef>
                <a:spcPts val="4500"/>
              </a:spcBef>
              <a:buSzPct val="123000"/>
              <a:buChar char="•"/>
              <a:defRPr sz="3600" baseline="-22222">
                <a:solidFill>
                  <a:srgbClr val="58595B"/>
                </a:solidFill>
                <a:latin typeface="Arial"/>
                <a:ea typeface="Arial"/>
                <a:cs typeface="Arial"/>
                <a:sym typeface="Arial"/>
              </a:defRPr>
            </a:lvl3pPr>
            <a:lvl4pPr marL="2438400" indent="-609600" defTabSz="2438338">
              <a:lnSpc>
                <a:spcPct val="90000"/>
              </a:lnSpc>
              <a:spcBef>
                <a:spcPts val="4500"/>
              </a:spcBef>
              <a:buSzPct val="123000"/>
              <a:buChar char="•"/>
              <a:defRPr sz="2800" i="1" baseline="-28571">
                <a:solidFill>
                  <a:srgbClr val="58595B"/>
                </a:solidFill>
                <a:latin typeface="Arial"/>
                <a:ea typeface="Arial"/>
                <a:cs typeface="Arial"/>
                <a:sym typeface="Arial"/>
              </a:defRPr>
            </a:lvl4pPr>
            <a:lvl5pPr marL="3048000" indent="-609600" defTabSz="2438338">
              <a:lnSpc>
                <a:spcPct val="90000"/>
              </a:lnSpc>
              <a:spcBef>
                <a:spcPts val="4500"/>
              </a:spcBef>
              <a:buSzPct val="123000"/>
              <a:buChar char="•"/>
              <a:defRPr sz="2800" i="1" baseline="-28571">
                <a:solidFill>
                  <a:srgbClr val="58595B"/>
                </a:solidFill>
                <a:latin typeface="Arial"/>
                <a:ea typeface="Arial"/>
                <a:cs typeface="Arial"/>
                <a:sym typeface="Arial"/>
              </a:defRPr>
            </a:lvl5pPr>
          </a:lstStyle>
          <a:p>
            <a:r>
              <a:rPr dirty="0"/>
              <a:t>Slide bullet text</a:t>
            </a:r>
          </a:p>
          <a:p>
            <a:pPr lvl="1"/>
            <a:endParaRPr dirty="0"/>
          </a:p>
          <a:p>
            <a:pPr lvl="2"/>
            <a:endParaRPr dirty="0"/>
          </a:p>
          <a:p>
            <a:pPr lvl="3"/>
            <a:endParaRPr dirty="0"/>
          </a:p>
          <a:p>
            <a:pPr lvl="4"/>
            <a:endParaRPr dirty="0"/>
          </a:p>
        </p:txBody>
      </p:sp>
      <p:sp>
        <p:nvSpPr>
          <p:cNvPr id="38" name="A higher level of care"/>
          <p:cNvSpPr txBox="1"/>
          <p:nvPr/>
        </p:nvSpPr>
        <p:spPr>
          <a:xfrm rot="5400000">
            <a:off x="21062945" y="4430112"/>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1800" b="1" cap="all" spc="179">
                <a:solidFill>
                  <a:srgbClr val="58595B"/>
                </a:solidFill>
                <a:latin typeface="+mn-lt"/>
                <a:ea typeface="+mn-ea"/>
                <a:cs typeface="+mn-cs"/>
                <a:sym typeface="Helvetica"/>
              </a:defRPr>
            </a:lvl1pPr>
          </a:lstStyle>
          <a:p>
            <a:r>
              <a:t>A higher level of care</a:t>
            </a:r>
          </a:p>
        </p:txBody>
      </p:sp>
      <p:sp>
        <p:nvSpPr>
          <p:cNvPr id="39" name="Presentation title | MM/DD/YY"/>
          <p:cNvSpPr txBox="1">
            <a:spLocks noGrp="1"/>
          </p:cNvSpPr>
          <p:nvPr>
            <p:ph type="body" sz="quarter" idx="21"/>
          </p:nvPr>
        </p:nvSpPr>
        <p:spPr>
          <a:xfrm>
            <a:off x="983665" y="12781528"/>
            <a:ext cx="16493251" cy="636979"/>
          </a:xfrm>
          <a:prstGeom prst="rect">
            <a:avLst/>
          </a:prstGeom>
        </p:spPr>
        <p:txBody>
          <a:bodyPr lIns="45719" tIns="45719" rIns="45719" bIns="45719"/>
          <a:lstStyle>
            <a:lvl1pPr>
              <a:defRPr sz="1800" b="1" cap="all" spc="179">
                <a:solidFill>
                  <a:srgbClr val="459BBE"/>
                </a:solidFill>
                <a:latin typeface="+mn-lt"/>
                <a:ea typeface="+mn-ea"/>
                <a:cs typeface="+mn-cs"/>
                <a:sym typeface="Helvetica"/>
              </a:defRPr>
            </a:lvl1pPr>
          </a:lstStyle>
          <a:p>
            <a:r>
              <a:t>Presentation title | MM/DD/YY</a:t>
            </a:r>
          </a:p>
        </p:txBody>
      </p:sp>
      <p:sp>
        <p:nvSpPr>
          <p:cNvPr id="40" name="St. Joseph’s health"/>
          <p:cNvSpPr txBox="1"/>
          <p:nvPr/>
        </p:nvSpPr>
        <p:spPr>
          <a:xfrm>
            <a:off x="17834551" y="12781528"/>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r" defTabSz="825500">
              <a:defRPr sz="1800" b="1" cap="all" spc="179">
                <a:solidFill>
                  <a:srgbClr val="58595B"/>
                </a:solidFill>
                <a:latin typeface="+mn-lt"/>
                <a:ea typeface="+mn-ea"/>
                <a:cs typeface="+mn-cs"/>
                <a:sym typeface="Helvetica"/>
              </a:defRPr>
            </a:lvl1pPr>
          </a:lstStyle>
          <a:p>
            <a:r>
              <a:t>St. Joseph’s health</a:t>
            </a:r>
          </a:p>
        </p:txBody>
      </p:sp>
      <p:sp>
        <p:nvSpPr>
          <p:cNvPr id="41" name="Subtitle or big take away goes here, lorem ipsum dolor."/>
          <p:cNvSpPr txBox="1">
            <a:spLocks noGrp="1"/>
          </p:cNvSpPr>
          <p:nvPr>
            <p:ph type="body" sz="quarter" idx="22"/>
          </p:nvPr>
        </p:nvSpPr>
        <p:spPr>
          <a:xfrm>
            <a:off x="3854127" y="2767294"/>
            <a:ext cx="15602870" cy="2413001"/>
          </a:xfrm>
          <a:prstGeom prst="rect">
            <a:avLst/>
          </a:prstGeom>
        </p:spPr>
        <p:txBody>
          <a:bodyPr anchor="ctr">
            <a:noAutofit/>
          </a:bodyPr>
          <a:lstStyle>
            <a:lvl1pPr>
              <a:defRPr>
                <a:solidFill>
                  <a:srgbClr val="459BBE"/>
                </a:solidFill>
              </a:defRPr>
            </a:lvl1pPr>
          </a:lstStyle>
          <a:p>
            <a:r>
              <a:t>Subtitle or big take away goes here, lorem ipsum dolor.</a:t>
            </a:r>
          </a:p>
        </p:txBody>
      </p:sp>
      <p:sp>
        <p:nvSpPr>
          <p:cNvPr id="42" name="Slide Title"/>
          <p:cNvSpPr txBox="1">
            <a:spLocks noGrp="1"/>
          </p:cNvSpPr>
          <p:nvPr>
            <p:ph type="body" sz="quarter" idx="23"/>
          </p:nvPr>
        </p:nvSpPr>
        <p:spPr>
          <a:xfrm>
            <a:off x="983665" y="475461"/>
            <a:ext cx="19162012" cy="1257301"/>
          </a:xfrm>
          <a:prstGeom prst="rect">
            <a:avLst/>
          </a:prstGeom>
        </p:spPr>
        <p:txBody>
          <a:bodyPr anchor="ctr">
            <a:noAutofit/>
          </a:bodyPr>
          <a:lstStyle>
            <a:lvl1pPr>
              <a:defRPr>
                <a:solidFill>
                  <a:srgbClr val="58595B"/>
                </a:solidFill>
              </a:defRPr>
            </a:lvl1pPr>
          </a:lstStyle>
          <a:p>
            <a:r>
              <a:t>Slide Title</a:t>
            </a:r>
          </a:p>
        </p:txBody>
      </p:sp>
      <p:sp>
        <p:nvSpPr>
          <p:cNvPr id="43" name="Heading"/>
          <p:cNvSpPr txBox="1">
            <a:spLocks noGrp="1"/>
          </p:cNvSpPr>
          <p:nvPr>
            <p:ph type="body" sz="quarter" idx="24"/>
          </p:nvPr>
        </p:nvSpPr>
        <p:spPr>
          <a:xfrm>
            <a:off x="3854127" y="5869503"/>
            <a:ext cx="7197468" cy="636979"/>
          </a:xfrm>
          <a:prstGeom prst="rect">
            <a:avLst/>
          </a:prstGeom>
        </p:spPr>
        <p:txBody>
          <a:bodyPr lIns="45719" tIns="45719" rIns="45719" bIns="45719"/>
          <a:lstStyle>
            <a:lvl1pPr>
              <a:defRPr sz="2400" b="1" cap="all" spc="239">
                <a:solidFill>
                  <a:srgbClr val="832435"/>
                </a:solidFill>
                <a:latin typeface="+mn-lt"/>
                <a:ea typeface="+mn-ea"/>
                <a:cs typeface="+mn-cs"/>
                <a:sym typeface="Helvetica"/>
              </a:defRPr>
            </a:lvl1pPr>
          </a:lstStyle>
          <a:p>
            <a:r>
              <a:t>Heading</a:t>
            </a:r>
          </a:p>
        </p:txBody>
      </p:sp>
      <p:sp>
        <p:nvSpPr>
          <p:cNvPr id="44" name="Slide Number"/>
          <p:cNvSpPr txBox="1">
            <a:spLocks noGrp="1"/>
          </p:cNvSpPr>
          <p:nvPr>
            <p:ph type="sldNum" sz="quarter" idx="2"/>
          </p:nvPr>
        </p:nvSpPr>
        <p:spPr>
          <a:xfrm>
            <a:off x="23398618" y="12777665"/>
            <a:ext cx="368574" cy="3810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8764303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Rounded Rectangle"/>
          <p:cNvSpPr/>
          <p:nvPr userDrawn="1"/>
        </p:nvSpPr>
        <p:spPr>
          <a:xfrm>
            <a:off x="1436456" y="7022889"/>
            <a:ext cx="18793510" cy="4211123"/>
          </a:xfrm>
          <a:prstGeom prst="roundRect">
            <a:avLst>
              <a:gd name="adj" fmla="val 4524"/>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dirty="0"/>
          </a:p>
        </p:txBody>
      </p:sp>
      <p:sp>
        <p:nvSpPr>
          <p:cNvPr id="3" name="A higher level of care"/>
          <p:cNvSpPr txBox="1"/>
          <p:nvPr/>
        </p:nvSpPr>
        <p:spPr>
          <a:xfrm rot="5400000">
            <a:off x="21062945" y="4430112"/>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825500">
              <a:defRPr sz="1800" b="1" cap="all" spc="179">
                <a:solidFill>
                  <a:srgbClr val="58595B"/>
                </a:solidFill>
                <a:latin typeface="+mn-lt"/>
                <a:ea typeface="+mn-ea"/>
                <a:cs typeface="+mn-cs"/>
                <a:sym typeface="Helvetica"/>
              </a:defRPr>
            </a:lvl1pPr>
          </a:lstStyle>
          <a:p>
            <a:r>
              <a:t>A higher level of care</a:t>
            </a:r>
          </a:p>
        </p:txBody>
      </p:sp>
      <p:sp>
        <p:nvSpPr>
          <p:cNvPr id="4" name="St. Joseph’s health"/>
          <p:cNvSpPr txBox="1"/>
          <p:nvPr/>
        </p:nvSpPr>
        <p:spPr>
          <a:xfrm>
            <a:off x="17834551" y="12781528"/>
            <a:ext cx="48113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r" defTabSz="825500">
              <a:defRPr sz="1800" b="1" cap="all" spc="179">
                <a:solidFill>
                  <a:srgbClr val="58595B"/>
                </a:solidFill>
                <a:latin typeface="+mn-lt"/>
                <a:ea typeface="+mn-ea"/>
                <a:cs typeface="+mn-cs"/>
                <a:sym typeface="Helvetica"/>
              </a:defRPr>
            </a:lvl1pPr>
          </a:lstStyle>
          <a:p>
            <a:r>
              <a:t>St. Joseph’s health</a:t>
            </a:r>
          </a:p>
        </p:txBody>
      </p:sp>
      <p:sp>
        <p:nvSpPr>
          <p:cNvPr id="5" name="Slide Number"/>
          <p:cNvSpPr txBox="1">
            <a:spLocks noGrp="1"/>
          </p:cNvSpPr>
          <p:nvPr>
            <p:ph type="sldNum" sz="quarter" idx="2"/>
          </p:nvPr>
        </p:nvSpPr>
        <p:spPr>
          <a:xfrm>
            <a:off x="23411318" y="12791653"/>
            <a:ext cx="368574" cy="381001"/>
          </a:xfrm>
          <a:prstGeom prst="rect">
            <a:avLst/>
          </a:prstGeom>
          <a:ln w="12700">
            <a:miter lim="400000"/>
          </a:ln>
        </p:spPr>
        <p:txBody>
          <a:bodyPr wrap="none" lIns="50800" tIns="50800" rIns="50800" bIns="50800" anchor="b">
            <a:spAutoFit/>
          </a:bodyPr>
          <a:lstStyle>
            <a:lvl1pPr defTabSz="584200">
              <a:defRPr sz="1800" b="1">
                <a:solidFill>
                  <a:srgbClr val="459BBE"/>
                </a:solidFill>
                <a:latin typeface="+mn-lt"/>
                <a:ea typeface="+mn-ea"/>
                <a:cs typeface="+mn-cs"/>
                <a:sym typeface="Helvetica"/>
              </a:defRPr>
            </a:lvl1pPr>
          </a:lstStyle>
          <a:p>
            <a:fld id="{86CB4B4D-7CA3-9044-876B-883B54F8677D}" type="slidenum">
              <a:t>‹#›</a:t>
            </a:fld>
            <a:endParaRPr/>
          </a:p>
        </p:txBody>
      </p:sp>
      <p:sp>
        <p:nvSpPr>
          <p:cNvPr id="6" name="Section Title"/>
          <p:cNvSpPr txBox="1">
            <a:spLocks noGrp="1"/>
          </p:cNvSpPr>
          <p:nvPr>
            <p:ph type="title" hasCustomPrompt="1"/>
          </p:nvPr>
        </p:nvSpPr>
        <p:spPr>
          <a:xfrm>
            <a:off x="1206496" y="4533900"/>
            <a:ext cx="21971004"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Section Title</a:t>
            </a:r>
          </a:p>
        </p:txBody>
      </p:sp>
      <p:sp>
        <p:nvSpPr>
          <p:cNvPr id="7" name="Body Level One…"/>
          <p:cNvSpPr txBox="1">
            <a:spLocks noGrp="1"/>
          </p:cNvSpPr>
          <p:nvPr>
            <p:ph type="body" idx="1" hasCustomPrompt="1"/>
          </p:nvPr>
        </p:nvSpPr>
        <p:spPr>
          <a:xfrm>
            <a:off x="1206500" y="7781990"/>
            <a:ext cx="21971000"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rPr dirty="0"/>
              <a:t>Slide Subtitle</a:t>
            </a:r>
          </a:p>
          <a:p>
            <a:pPr lvl="1"/>
            <a:endParaRPr dirty="0"/>
          </a:p>
          <a:p>
            <a:pPr lvl="2"/>
            <a:endParaRPr dirty="0"/>
          </a:p>
          <a:p>
            <a:pPr lvl="3"/>
            <a:endParaRPr dirty="0"/>
          </a:p>
          <a:p>
            <a:pPr lvl="4"/>
            <a:endParaRPr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57" r:id="rId4"/>
  </p:sldLayoutIdLst>
  <p:transition spd="med"/>
  <p:txStyles>
    <p:titleStyle>
      <a:lvl1pPr marL="0" marR="0" indent="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1pPr>
      <a:lvl2pPr marL="0" marR="0" indent="4572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2pPr>
      <a:lvl3pPr marL="0" marR="0" indent="9144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3pPr>
      <a:lvl4pPr marL="0" marR="0" indent="13716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4pPr>
      <a:lvl5pPr marL="0" marR="0" indent="18288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5pPr>
      <a:lvl6pPr marL="0" marR="0" indent="22860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6pPr>
      <a:lvl7pPr marL="0" marR="0" indent="27432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7pPr>
      <a:lvl8pPr marL="0" marR="0" indent="32004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8pPr>
      <a:lvl9pPr marL="0" marR="0" indent="3657600" algn="l" defTabSz="2438338" rtl="0" latinLnBrk="0">
        <a:lnSpc>
          <a:spcPct val="80000"/>
        </a:lnSpc>
        <a:spcBef>
          <a:spcPts val="0"/>
        </a:spcBef>
        <a:spcAft>
          <a:spcPts val="0"/>
        </a:spcAft>
        <a:buClrTx/>
        <a:buSzTx/>
        <a:buFontTx/>
        <a:buNone/>
        <a:tabLst/>
        <a:defRPr sz="10800" b="1" i="0" u="none" strike="noStrike" cap="all" spc="215" baseline="0">
          <a:solidFill>
            <a:srgbClr val="FFFFFF"/>
          </a:solidFill>
          <a:uFillTx/>
          <a:latin typeface="+mn-lt"/>
          <a:ea typeface="+mn-ea"/>
          <a:cs typeface="+mn-cs"/>
          <a:sym typeface="Helvetica"/>
        </a:defRPr>
      </a:lvl9pPr>
    </p:titleStyle>
    <p:bodyStyle>
      <a:lvl1pPr marL="0" marR="0" indent="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1pPr>
      <a:lvl2pPr marL="0" marR="0" indent="4572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2pPr>
      <a:lvl3pPr marL="0" marR="0" indent="9144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3pPr>
      <a:lvl4pPr marL="0" marR="0" indent="13716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4pPr>
      <a:lvl5pPr marL="0" marR="0" indent="18288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5pPr>
      <a:lvl6pPr marL="0" marR="0" indent="22860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6pPr>
      <a:lvl7pPr marL="0" marR="0" indent="27432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7pPr>
      <a:lvl8pPr marL="0" marR="0" indent="32004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8pPr>
      <a:lvl9pPr marL="0" marR="0" indent="3657600" algn="l" defTabSz="825500" rtl="0" latinLnBrk="0">
        <a:lnSpc>
          <a:spcPct val="100000"/>
        </a:lnSpc>
        <a:spcBef>
          <a:spcPts val="0"/>
        </a:spcBef>
        <a:spcAft>
          <a:spcPts val="0"/>
        </a:spcAft>
        <a:buClrTx/>
        <a:buSzTx/>
        <a:buFontTx/>
        <a:buNone/>
        <a:tabLst/>
        <a:defRPr sz="7600" b="0" i="0" u="none" strike="noStrike" cap="none" spc="0" baseline="0">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1pPr>
      <a:lvl2pPr marL="0" marR="0" indent="4572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2pPr>
      <a:lvl3pPr marL="0" marR="0" indent="9144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3pPr>
      <a:lvl4pPr marL="0" marR="0" indent="13716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4pPr>
      <a:lvl5pPr marL="0" marR="0" indent="18288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5pPr>
      <a:lvl6pPr marL="0" marR="0" indent="22860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6pPr>
      <a:lvl7pPr marL="0" marR="0" indent="27432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7pPr>
      <a:lvl8pPr marL="0" marR="0" indent="32004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8pPr>
      <a:lvl9pPr marL="0" marR="0" indent="3657600" algn="ctr" defTabSz="584200" rtl="0" latinLnBrk="0">
        <a:lnSpc>
          <a:spcPct val="100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9088" y="921707"/>
            <a:ext cx="21945600" cy="1329750"/>
          </a:xfrm>
          <a:prstGeom prst="rect">
            <a:avLst/>
          </a:prstGeom>
        </p:spPr>
        <p:txBody>
          <a:bodyPr vert="horz" lIns="0" tIns="0" rIns="0" bIns="0" rtlCol="0" anchor="ctr" anchorCtr="0">
            <a:noAutofit/>
          </a:bodyPr>
          <a:lstStyle/>
          <a:p>
            <a:r>
              <a:rPr lang="en-US"/>
              <a:t>Click to edit Master title style</a:t>
            </a:r>
          </a:p>
        </p:txBody>
      </p:sp>
      <p:sp>
        <p:nvSpPr>
          <p:cNvPr id="8" name="Text Placeholder 7"/>
          <p:cNvSpPr>
            <a:spLocks noGrp="1"/>
          </p:cNvSpPr>
          <p:nvPr>
            <p:ph type="body" idx="1"/>
          </p:nvPr>
        </p:nvSpPr>
        <p:spPr>
          <a:xfrm>
            <a:off x="1049088" y="2664149"/>
            <a:ext cx="21945600" cy="9680254"/>
          </a:xfrm>
          <a:prstGeom prst="rect">
            <a:avLst/>
          </a:prstGeom>
        </p:spPr>
        <p:txBody>
          <a:bodyPr vert="horz" lIns="0" tIns="91440" rIns="91440" bIns="45720" rtlCol="0">
            <a:normAutofit/>
          </a:body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9088" y="12497516"/>
            <a:ext cx="2883472" cy="887224"/>
          </a:xfrm>
          <a:prstGeom prst="rect">
            <a:avLst/>
          </a:prstGeom>
        </p:spPr>
      </p:pic>
      <p:sp>
        <p:nvSpPr>
          <p:cNvPr id="16" name="Footer Placeholder 2"/>
          <p:cNvSpPr>
            <a:spLocks noGrp="1"/>
          </p:cNvSpPr>
          <p:nvPr>
            <p:ph type="ftr" sz="quarter" idx="3"/>
          </p:nvPr>
        </p:nvSpPr>
        <p:spPr>
          <a:xfrm>
            <a:off x="18535651" y="12947213"/>
            <a:ext cx="4691066" cy="498402"/>
          </a:xfrm>
          <a:prstGeom prst="rect">
            <a:avLst/>
          </a:prstGeom>
        </p:spPr>
        <p:txBody>
          <a:bodyPr anchor="ctr"/>
          <a:lstStyle>
            <a:lvl1pPr algn="r">
              <a:defRPr sz="1400">
                <a:solidFill>
                  <a:schemeClr val="tx1">
                    <a:lumMod val="50000"/>
                    <a:lumOff val="50000"/>
                  </a:schemeClr>
                </a:solidFill>
              </a:defRPr>
            </a:lvl1pPr>
          </a:lstStyle>
          <a:p>
            <a:r>
              <a:rPr lang="en-US"/>
              <a:t>©2020 Trinity Health, All Rights Reserved</a:t>
            </a:r>
          </a:p>
        </p:txBody>
      </p:sp>
      <p:sp>
        <p:nvSpPr>
          <p:cNvPr id="17" name="Slide Number Placeholder 6"/>
          <p:cNvSpPr>
            <a:spLocks noGrp="1"/>
          </p:cNvSpPr>
          <p:nvPr>
            <p:ph type="sldNum" sz="quarter" idx="4"/>
          </p:nvPr>
        </p:nvSpPr>
        <p:spPr>
          <a:xfrm>
            <a:off x="23140862" y="12831289"/>
            <a:ext cx="720176" cy="730250"/>
          </a:xfrm>
          <a:prstGeom prst="rect">
            <a:avLst/>
          </a:prstGeom>
        </p:spPr>
        <p:txBody>
          <a:bodyPr vert="horz" lIns="91440" tIns="45720" rIns="0" bIns="45720" rtlCol="0" anchor="ctr"/>
          <a:lstStyle>
            <a:lvl1pPr algn="r">
              <a:defRPr sz="1600">
                <a:solidFill>
                  <a:schemeClr val="tx1">
                    <a:lumMod val="50000"/>
                    <a:lumOff val="50000"/>
                  </a:schemeClr>
                </a:solidFill>
              </a:defRPr>
            </a:lvl1pPr>
          </a:lstStyle>
          <a:p>
            <a:fld id="{489F9553-C816-6842-8939-EE75ECF7EB2B}" type="slidenum">
              <a:rPr lang="en-US" smtClean="0"/>
              <a:pPr/>
              <a:t>‹#›</a:t>
            </a:fld>
            <a:endParaRPr lang="en-US"/>
          </a:p>
        </p:txBody>
      </p:sp>
      <p:pic>
        <p:nvPicPr>
          <p:cNvPr id="5" name="Picture 4" descr="Base Page Opt 2.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3441634"/>
            <a:ext cx="24384000" cy="325120"/>
          </a:xfrm>
          <a:prstGeom prst="rect">
            <a:avLst/>
          </a:prstGeom>
        </p:spPr>
      </p:pic>
    </p:spTree>
    <p:extLst>
      <p:ext uri="{BB962C8B-B14F-4D97-AF65-F5344CB8AC3E}">
        <p14:creationId xmlns:p14="http://schemas.microsoft.com/office/powerpoint/2010/main" val="928398717"/>
      </p:ext>
    </p:extLst>
  </p:cSld>
  <p:clrMap bg1="lt1" tx1="dk1" bg2="lt2" tx2="dk2" accent1="accent1" accent2="accent2" accent3="accent3" accent4="accent4" accent5="accent5" accent6="accent6" hlink="hlink" folHlink="folHlink"/>
  <p:hf hdr="0" ftr="0" dt="0"/>
  <p:txStyles>
    <p:titleStyle>
      <a:lvl1pPr algn="l" defTabSz="1219170" rtl="0" eaLnBrk="1" latinLnBrk="0" hangingPunct="1">
        <a:lnSpc>
          <a:spcPct val="90000"/>
        </a:lnSpc>
        <a:spcBef>
          <a:spcPct val="0"/>
        </a:spcBef>
        <a:buNone/>
        <a:defRPr sz="7466" b="1" i="0" kern="1200">
          <a:solidFill>
            <a:schemeClr val="tx2"/>
          </a:solidFill>
          <a:latin typeface="Arial" panose="020B0604020202020204" pitchFamily="34" charset="0"/>
          <a:ea typeface="+mj-ea"/>
          <a:cs typeface="Arial" panose="020B0604020202020204" pitchFamily="34" charset="0"/>
        </a:defRPr>
      </a:lvl1pPr>
    </p:titleStyle>
    <p:bodyStyle>
      <a:lvl1pPr marL="761980" indent="-761980" algn="l" defTabSz="1219170" rtl="0" eaLnBrk="1" latinLnBrk="0" hangingPunct="1">
        <a:lnSpc>
          <a:spcPct val="100000"/>
        </a:lnSpc>
        <a:spcBef>
          <a:spcPts val="0"/>
        </a:spcBef>
        <a:spcAft>
          <a:spcPts val="1600"/>
        </a:spcAft>
        <a:buClr>
          <a:srgbClr val="7030A0"/>
        </a:buClr>
        <a:buSzPct val="100000"/>
        <a:buFont typeface="Arial" panose="020B0604020202020204" pitchFamily="34" charset="0"/>
        <a:buChar char="•"/>
        <a:defRPr sz="6400" kern="1200">
          <a:solidFill>
            <a:schemeClr val="tx1"/>
          </a:solidFill>
          <a:latin typeface="Arial" panose="020B0604020202020204" pitchFamily="34" charset="0"/>
          <a:ea typeface="+mn-ea"/>
          <a:cs typeface="Arial" panose="020B0604020202020204" pitchFamily="34" charset="0"/>
        </a:defRPr>
      </a:lvl1pPr>
      <a:lvl2pPr marL="1519730" indent="-601118" algn="l" defTabSz="1219170" rtl="0" eaLnBrk="1" latinLnBrk="0" hangingPunct="1">
        <a:lnSpc>
          <a:spcPct val="100000"/>
        </a:lnSpc>
        <a:spcBef>
          <a:spcPts val="0"/>
        </a:spcBef>
        <a:spcAft>
          <a:spcPts val="1600"/>
        </a:spcAft>
        <a:buClr>
          <a:schemeClr val="tx2"/>
        </a:buClr>
        <a:buSzPct val="100000"/>
        <a:buFont typeface="Arial" pitchFamily="34" charset="0"/>
        <a:buChar char="­"/>
        <a:defRPr sz="6400" kern="1200">
          <a:solidFill>
            <a:schemeClr val="tx1"/>
          </a:solidFill>
          <a:latin typeface="Arial" panose="020B0604020202020204" pitchFamily="34" charset="0"/>
          <a:ea typeface="+mn-ea"/>
          <a:cs typeface="Arial" panose="020B0604020202020204" pitchFamily="34" charset="0"/>
        </a:defRPr>
      </a:lvl2pPr>
      <a:lvl3pPr marL="2137782" indent="-465656" algn="l" defTabSz="1219170" rtl="0" eaLnBrk="1" latinLnBrk="0" hangingPunct="1">
        <a:lnSpc>
          <a:spcPct val="100000"/>
        </a:lnSpc>
        <a:spcBef>
          <a:spcPts val="0"/>
        </a:spcBef>
        <a:spcAft>
          <a:spcPts val="1600"/>
        </a:spcAft>
        <a:buClr>
          <a:schemeClr val="tx2"/>
        </a:buClr>
        <a:buSzPct val="100000"/>
        <a:buFont typeface="Arial" panose="020B0604020202020204" pitchFamily="34" charset="0"/>
        <a:buChar char="•"/>
        <a:tabLst/>
        <a:defRPr sz="5334" kern="1200">
          <a:solidFill>
            <a:schemeClr val="tx1"/>
          </a:solidFill>
          <a:latin typeface="Arial" panose="020B0604020202020204" pitchFamily="34" charset="0"/>
          <a:ea typeface="+mn-ea"/>
          <a:cs typeface="Arial" panose="020B0604020202020204" pitchFamily="34" charset="0"/>
        </a:defRPr>
      </a:lvl3pPr>
      <a:lvl4pPr marL="2438340" indent="-444490" algn="l" defTabSz="1219170" rtl="0" eaLnBrk="1" latinLnBrk="0" hangingPunct="1">
        <a:lnSpc>
          <a:spcPct val="100000"/>
        </a:lnSpc>
        <a:spcBef>
          <a:spcPts val="0"/>
        </a:spcBef>
        <a:spcAft>
          <a:spcPts val="2134"/>
        </a:spcAft>
        <a:buClr>
          <a:schemeClr val="accent4"/>
        </a:buClr>
        <a:buSzPct val="100000"/>
        <a:buFont typeface="Arial" panose="020B0604020202020204" pitchFamily="34" charset="0"/>
        <a:buChar char="•"/>
        <a:tabLst/>
        <a:defRPr sz="4800" kern="1200">
          <a:solidFill>
            <a:schemeClr val="tx1"/>
          </a:solidFill>
          <a:latin typeface="Calibri" panose="020F0502020204030204" pitchFamily="34" charset="0"/>
          <a:ea typeface="+mn-ea"/>
          <a:cs typeface="Arial"/>
        </a:defRPr>
      </a:lvl4pPr>
      <a:lvl5pPr marL="2887062" indent="-448722" algn="l" defTabSz="1219170" rtl="0" eaLnBrk="1" latinLnBrk="0" hangingPunct="1">
        <a:lnSpc>
          <a:spcPct val="100000"/>
        </a:lnSpc>
        <a:spcBef>
          <a:spcPts val="0"/>
        </a:spcBef>
        <a:spcAft>
          <a:spcPts val="2134"/>
        </a:spcAft>
        <a:buClr>
          <a:schemeClr val="bg1">
            <a:lumMod val="65000"/>
          </a:schemeClr>
        </a:buClr>
        <a:buFont typeface="Arial"/>
        <a:buChar char="•"/>
        <a:defRPr sz="4800" kern="1200">
          <a:solidFill>
            <a:schemeClr val="tx1"/>
          </a:solidFill>
          <a:latin typeface="Calibri" panose="020F0502020204030204" pitchFamily="34" charset="0"/>
          <a:ea typeface="+mn-ea"/>
          <a:cs typeface="Arial"/>
        </a:defRPr>
      </a:lvl5pPr>
      <a:lvl6pPr marL="6705432" indent="-609584" algn="l" defTabSz="1219170" rtl="0" eaLnBrk="1" latinLnBrk="0" hangingPunct="1">
        <a:lnSpc>
          <a:spcPct val="100000"/>
        </a:lnSpc>
        <a:spcBef>
          <a:spcPts val="0"/>
        </a:spcBef>
        <a:spcAft>
          <a:spcPts val="2134"/>
        </a:spcAft>
        <a:buFont typeface="Arial"/>
        <a:buChar char="•"/>
        <a:defRPr sz="4800" kern="1200" baseline="0">
          <a:solidFill>
            <a:schemeClr val="tx1"/>
          </a:solidFill>
          <a:latin typeface="+mn-lt"/>
          <a:ea typeface="+mn-ea"/>
          <a:cs typeface="+mn-cs"/>
        </a:defRPr>
      </a:lvl6pPr>
      <a:lvl7pPr marL="6718134" indent="0" algn="l" defTabSz="1219170" rtl="0" eaLnBrk="1" latinLnBrk="0" hangingPunct="1">
        <a:lnSpc>
          <a:spcPct val="100000"/>
        </a:lnSpc>
        <a:spcBef>
          <a:spcPts val="0"/>
        </a:spcBef>
        <a:spcAft>
          <a:spcPts val="2134"/>
        </a:spcAft>
        <a:buFont typeface="Arial"/>
        <a:buNone/>
        <a:defRPr sz="4800" kern="1200">
          <a:solidFill>
            <a:schemeClr val="tx1"/>
          </a:solidFill>
          <a:latin typeface="+mn-lt"/>
          <a:ea typeface="+mn-ea"/>
          <a:cs typeface="+mn-cs"/>
        </a:defRPr>
      </a:lvl7pPr>
      <a:lvl8pPr marL="6718134" indent="0" algn="l" defTabSz="1219170" rtl="0" eaLnBrk="1" latinLnBrk="0" hangingPunct="1">
        <a:lnSpc>
          <a:spcPct val="100000"/>
        </a:lnSpc>
        <a:spcBef>
          <a:spcPts val="0"/>
        </a:spcBef>
        <a:spcAft>
          <a:spcPts val="2134"/>
        </a:spcAft>
        <a:buFontTx/>
        <a:buNone/>
        <a:defRPr sz="4800" kern="1200">
          <a:solidFill>
            <a:schemeClr val="tx1"/>
          </a:solidFill>
          <a:latin typeface="+mn-lt"/>
          <a:ea typeface="+mn-ea"/>
          <a:cs typeface="+mn-cs"/>
        </a:defRPr>
      </a:lvl8pPr>
      <a:lvl9pPr marL="6718134" indent="0" algn="l" defTabSz="1219170" rtl="0" eaLnBrk="1" latinLnBrk="0" hangingPunct="1">
        <a:lnSpc>
          <a:spcPct val="100000"/>
        </a:lnSpc>
        <a:spcBef>
          <a:spcPts val="0"/>
        </a:spcBef>
        <a:spcAft>
          <a:spcPts val="2134"/>
        </a:spcAft>
        <a:buFontTx/>
        <a:buNone/>
        <a:defRPr sz="4800" kern="1200">
          <a:solidFill>
            <a:schemeClr val="tx1"/>
          </a:solidFill>
          <a:latin typeface="+mn-lt"/>
          <a:ea typeface="+mn-ea"/>
          <a:cs typeface="+mn-cs"/>
        </a:defRPr>
      </a:lvl9pPr>
    </p:bodyStyle>
    <p:otherStyle>
      <a:defPPr>
        <a:defRPr lang="en-US"/>
      </a:defPPr>
      <a:lvl1pPr marL="0" algn="l" defTabSz="1219170" rtl="0" eaLnBrk="1" latinLnBrk="0" hangingPunct="1">
        <a:defRPr sz="4800" kern="1200">
          <a:solidFill>
            <a:schemeClr val="tx1"/>
          </a:solidFill>
          <a:latin typeface="+mn-lt"/>
          <a:ea typeface="+mn-ea"/>
          <a:cs typeface="+mn-cs"/>
        </a:defRPr>
      </a:lvl1pPr>
      <a:lvl2pPr marL="1219170" algn="l" defTabSz="1219170" rtl="0" eaLnBrk="1" latinLnBrk="0" hangingPunct="1">
        <a:defRPr sz="4800" kern="1200">
          <a:solidFill>
            <a:schemeClr val="tx1"/>
          </a:solidFill>
          <a:latin typeface="+mn-lt"/>
          <a:ea typeface="+mn-ea"/>
          <a:cs typeface="+mn-cs"/>
        </a:defRPr>
      </a:lvl2pPr>
      <a:lvl3pPr marL="2438340" algn="l" defTabSz="1219170" rtl="0" eaLnBrk="1" latinLnBrk="0" hangingPunct="1">
        <a:defRPr sz="4800" kern="1200">
          <a:solidFill>
            <a:schemeClr val="tx1"/>
          </a:solidFill>
          <a:latin typeface="+mn-lt"/>
          <a:ea typeface="+mn-ea"/>
          <a:cs typeface="+mn-cs"/>
        </a:defRPr>
      </a:lvl3pPr>
      <a:lvl4pPr marL="3657508" algn="l" defTabSz="1219170" rtl="0" eaLnBrk="1" latinLnBrk="0" hangingPunct="1">
        <a:defRPr sz="4800" kern="1200">
          <a:solidFill>
            <a:schemeClr val="tx1"/>
          </a:solidFill>
          <a:latin typeface="+mn-lt"/>
          <a:ea typeface="+mn-ea"/>
          <a:cs typeface="+mn-cs"/>
        </a:defRPr>
      </a:lvl4pPr>
      <a:lvl5pPr marL="4876678" algn="l" defTabSz="1219170" rtl="0" eaLnBrk="1" latinLnBrk="0" hangingPunct="1">
        <a:defRPr sz="4800" kern="1200">
          <a:solidFill>
            <a:schemeClr val="tx1"/>
          </a:solidFill>
          <a:latin typeface="+mn-lt"/>
          <a:ea typeface="+mn-ea"/>
          <a:cs typeface="+mn-cs"/>
        </a:defRPr>
      </a:lvl5pPr>
      <a:lvl6pPr marL="6095848" algn="l" defTabSz="1219170" rtl="0" eaLnBrk="1" latinLnBrk="0" hangingPunct="1">
        <a:defRPr sz="4800" kern="1200">
          <a:solidFill>
            <a:schemeClr val="tx1"/>
          </a:solidFill>
          <a:latin typeface="+mn-lt"/>
          <a:ea typeface="+mn-ea"/>
          <a:cs typeface="+mn-cs"/>
        </a:defRPr>
      </a:lvl6pPr>
      <a:lvl7pPr marL="7315018" algn="l" defTabSz="1219170" rtl="0" eaLnBrk="1" latinLnBrk="0" hangingPunct="1">
        <a:defRPr sz="4800" kern="1200">
          <a:solidFill>
            <a:schemeClr val="tx1"/>
          </a:solidFill>
          <a:latin typeface="+mn-lt"/>
          <a:ea typeface="+mn-ea"/>
          <a:cs typeface="+mn-cs"/>
        </a:defRPr>
      </a:lvl7pPr>
      <a:lvl8pPr marL="8534186" algn="l" defTabSz="1219170" rtl="0" eaLnBrk="1" latinLnBrk="0" hangingPunct="1">
        <a:defRPr sz="4800" kern="1200">
          <a:solidFill>
            <a:schemeClr val="tx1"/>
          </a:solidFill>
          <a:latin typeface="+mn-lt"/>
          <a:ea typeface="+mn-ea"/>
          <a:cs typeface="+mn-cs"/>
        </a:defRPr>
      </a:lvl8pPr>
      <a:lvl9pPr marL="9753356" algn="l" defTabSz="1219170"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3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5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5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5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5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6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7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7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7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8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8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5.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3.sv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5.svg"/><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xml"/><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Presentation Title"/>
          <p:cNvSpPr txBox="1">
            <a:spLocks noGrp="1" noRot="1" noMove="1" noResize="1" noEditPoints="1" noAdjustHandles="1" noChangeArrowheads="1" noChangeShapeType="1"/>
          </p:cNvSpPr>
          <p:nvPr>
            <p:ph type="ctrTitle"/>
          </p:nvPr>
        </p:nvSpPr>
        <p:spPr>
          <a:prstGeom prst="rect">
            <a:avLst/>
          </a:prstGeom>
        </p:spPr>
        <p:txBody>
          <a:bodyPr/>
          <a:lstStyle/>
          <a:p>
            <a:r>
              <a:rPr lang="en-US" dirty="0"/>
              <a:t>KSA – Health Prevention and Maintenance</a:t>
            </a:r>
            <a:endParaRPr dirty="0"/>
          </a:p>
        </p:txBody>
      </p:sp>
      <p:sp>
        <p:nvSpPr>
          <p:cNvPr id="89" name="Subtitle"/>
          <p:cNvSpPr txBox="1">
            <a:spLocks noGrp="1"/>
          </p:cNvSpPr>
          <p:nvPr>
            <p:ph type="body" idx="21"/>
          </p:nvPr>
        </p:nvSpPr>
        <p:spPr>
          <a:prstGeom prst="rect">
            <a:avLst/>
          </a:prstGeom>
        </p:spPr>
        <p:txBody>
          <a:bodyPr>
            <a:normAutofit fontScale="92500" lnSpcReduction="20000"/>
          </a:bodyPr>
          <a:lstStyle/>
          <a:p>
            <a:r>
              <a:rPr lang="en-US" dirty="0">
                <a:latin typeface="Helvetica Neue"/>
              </a:rPr>
              <a:t>Dr. Meghna Cheruvatath</a:t>
            </a:r>
          </a:p>
          <a:p>
            <a:r>
              <a:rPr lang="en-US" dirty="0">
                <a:latin typeface="Helvetica Neue"/>
              </a:rPr>
              <a:t>Dr. Roshan Ghimire</a:t>
            </a:r>
            <a:endParaRPr dirty="0">
              <a:latin typeface="Helvetica Neue"/>
            </a:endParaRPr>
          </a:p>
        </p:txBody>
      </p:sp>
      <p:sp>
        <p:nvSpPr>
          <p:cNvPr id="90" name="Presentation title | MM/DD/YY"/>
          <p:cNvSpPr txBox="1">
            <a:spLocks noGrp="1"/>
          </p:cNvSpPr>
          <p:nvPr>
            <p:ph type="body" idx="22"/>
          </p:nvPr>
        </p:nvSpPr>
        <p:spPr>
          <a:xfrm>
            <a:off x="983665" y="12781528"/>
            <a:ext cx="5516526" cy="636979"/>
          </a:xfrm>
          <a:prstGeom prst="rect">
            <a:avLst/>
          </a:prstGeom>
        </p:spPr>
        <p:txBody>
          <a:bodyPr>
            <a:normAutofit/>
          </a:bodyPr>
          <a:lstStyle/>
          <a:p>
            <a:r>
              <a:rPr lang="en-US" dirty="0"/>
              <a:t>Refresher Course</a:t>
            </a:r>
            <a:r>
              <a:rPr dirty="0"/>
              <a:t> | </a:t>
            </a:r>
            <a:r>
              <a:rPr lang="en-US" dirty="0"/>
              <a:t>March 2026</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C5E011-2428-FBF6-9D18-F4FA36469194}"/>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9DC03D8A-E737-36CC-3663-17802ACA46AC}"/>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#8: A 13-year-old female is brought to your office by her parent for a well child visit and you discuss the HPV vaccine. The parent says that the patient’s siblings, a 16-year-old female and a 20-year-old male, have not received the vaccine.
Which one of the following would be appropriate advice for this family about the HPV vaccine?</a:t>
            </a:r>
          </a:p>
        </p:txBody>
      </p:sp>
      <p:sp>
        <p:nvSpPr>
          <p:cNvPr id="4" name="Rectangle 3">
            <a:extLst>
              <a:ext uri="{FF2B5EF4-FFF2-40B4-BE49-F238E27FC236}">
                <a16:creationId xmlns:a16="http://schemas.microsoft.com/office/drawing/2014/main" id="{80775E6F-E999-A1BF-A20D-9C0E7434D75C}"/>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2DCC45A2-B86C-A5F1-B014-CB04BE92FE3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B0C76E6B-7382-FEF1-20CF-B6F0FCB876D3}"/>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C81E7AB8-81F4-77E2-FC50-E9E0AEA3104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8033577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178EB7-4ECE-676C-A4E5-EB9601BE5A6B}"/>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7112738C-244A-3615-B306-955009D6D8FC}"/>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#9: A 50-year-old female sees you for a routine health maintenance visit. She is asymptomatic and has no known family history of cancer. She underwent breast augmentation surgery 20 years ago.
According to the U.S. Preventive Services Task Force, which one of the following approaches has the best evidence for breast cancer screening for this patient?</a:t>
            </a:r>
          </a:p>
        </p:txBody>
      </p:sp>
      <p:sp>
        <p:nvSpPr>
          <p:cNvPr id="4" name="Rectangle 3">
            <a:extLst>
              <a:ext uri="{FF2B5EF4-FFF2-40B4-BE49-F238E27FC236}">
                <a16:creationId xmlns:a16="http://schemas.microsoft.com/office/drawing/2014/main" id="{618CC1FF-7ED4-8362-6BE9-C92B5DC37F4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A47B1ACF-2668-4628-44C8-260BF04C411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AB10CA0E-4DE1-8D17-28A2-709A24CFBA88}"/>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E1C99EFC-7653-209E-7064-67DFCDB1A00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91249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2D1CCF-9033-66E3-92B0-6FA4DCDDF418}"/>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712D10B-3F75-1E30-AF0C-70E43D985789}"/>
              </a:ext>
            </a:extLst>
          </p:cNvPr>
          <p:cNvSpPr/>
          <p:nvPr>
            <p:custDataLst>
              <p:tags r:id="rId3"/>
            </p:custDataLst>
          </p:nvPr>
        </p:nvSpPr>
        <p:spPr>
          <a:xfrm>
            <a:off x="6225702" y="5067142"/>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#10: Moderate daily alcohol use has generally been defined as 2 or fewer standard alcoholic drinks per day for men and 1 or fewer drinks per day for women. Which one of the following would be considered a standard alcoholic drink?
</a:t>
            </a:r>
          </a:p>
        </p:txBody>
      </p:sp>
      <p:sp>
        <p:nvSpPr>
          <p:cNvPr id="4" name="Rectangle 3">
            <a:extLst>
              <a:ext uri="{FF2B5EF4-FFF2-40B4-BE49-F238E27FC236}">
                <a16:creationId xmlns:a16="http://schemas.microsoft.com/office/drawing/2014/main" id="{EC23C0F0-48B0-18D8-59C5-F77449ACB859}"/>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A59AD5D3-A723-35E4-F0A4-90599FB3F7C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026C649A-BEA9-1AFA-067E-04C58B91033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FA04AFB8-B0A8-D659-41BE-67EB31ADECC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3474404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A5707-19D1-9550-95AB-4B2EA2AA8A7E}"/>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D1895416-B5B9-629A-22E5-93B725FFCC2D}"/>
              </a:ext>
            </a:extLst>
          </p:cNvPr>
          <p:cNvSpPr/>
          <p:nvPr>
            <p:custDataLst>
              <p:tags r:id="rId3"/>
            </p:custDataLst>
          </p:nvPr>
        </p:nvSpPr>
        <p:spPr>
          <a:xfrm>
            <a:off x="6225702" y="5067142"/>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#11: In the 2018 Physical Activity Guidelines for Americans, the U.S. Department of Health and Human Services recommends which one of the following types of physical activity as the most beneficial for adults age 65 and older?
</a:t>
            </a:r>
          </a:p>
        </p:txBody>
      </p:sp>
      <p:sp>
        <p:nvSpPr>
          <p:cNvPr id="4" name="Rectangle 3">
            <a:extLst>
              <a:ext uri="{FF2B5EF4-FFF2-40B4-BE49-F238E27FC236}">
                <a16:creationId xmlns:a16="http://schemas.microsoft.com/office/drawing/2014/main" id="{67ADC4E2-23F1-675F-E630-EE55AFBF45BF}"/>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A6EB1719-9126-1560-1547-14769686E951}"/>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8FBEAE44-1DA1-0C76-604B-000A01299A9A}"/>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4CE997EB-4127-62D9-731F-5C815F5F04EA}"/>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8289737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A80B22-5893-3A9E-D781-19AABDCA34BF}"/>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B7654F0B-B902-DDAC-C077-B44778E5BBB8}"/>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#12: Which one of the following patients should be offered abdominal ultrasonography screening for an abdominal aortic aneurysm (AAA)?</a:t>
            </a:r>
          </a:p>
        </p:txBody>
      </p:sp>
      <p:sp>
        <p:nvSpPr>
          <p:cNvPr id="4" name="Rectangle 3">
            <a:extLst>
              <a:ext uri="{FF2B5EF4-FFF2-40B4-BE49-F238E27FC236}">
                <a16:creationId xmlns:a16="http://schemas.microsoft.com/office/drawing/2014/main" id="{C976A0FC-B312-E193-8CC6-72B7698940BC}"/>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82BB4699-4BF1-731F-2F3A-9067A2D61628}"/>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A197B6AE-9246-2AC1-F36B-F5A755659E62}"/>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F76426B5-9983-D897-B774-F1975931B75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7164214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DDD338-89DD-3B82-8390-22E792018F59}"/>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AA92C83-5981-5D90-AABE-11C0E6DE49A7}"/>
              </a:ext>
            </a:extLst>
          </p:cNvPr>
          <p:cNvSpPr/>
          <p:nvPr>
            <p:custDataLst>
              <p:tags r:id="rId3"/>
            </p:custDataLst>
          </p:nvPr>
        </p:nvSpPr>
        <p:spPr>
          <a:xfrm>
            <a:off x="6225702" y="5251807"/>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#13: A 24-year-old primigravida at 26 weeks' gestation comes in for a routine prenatal visit.  She has not received influenza vaccine in the past because she develops hives if she eats eggs.
Which one of the following would be an appropriate recommendation for her regarding the influenza vaccine?</a:t>
            </a:r>
          </a:p>
        </p:txBody>
      </p:sp>
      <p:sp>
        <p:nvSpPr>
          <p:cNvPr id="4" name="Rectangle 3">
            <a:extLst>
              <a:ext uri="{FF2B5EF4-FFF2-40B4-BE49-F238E27FC236}">
                <a16:creationId xmlns:a16="http://schemas.microsoft.com/office/drawing/2014/main" id="{99D7E7D3-9403-8CBB-4E28-B7DECF7C8187}"/>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B3A99B31-7E2F-0D48-EC25-9DB31509049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0B73B8F5-B81A-106C-1CCE-4A2125C1B16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0B63A7BA-C9FE-FC21-DA0D-6B0A4CF05B0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9115689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7D6939-A898-25E6-E57B-E8771F01300B}"/>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F75A3A1A-6CB8-A2DC-A976-F2817B4F8E61}"/>
              </a:ext>
            </a:extLst>
          </p:cNvPr>
          <p:cNvSpPr/>
          <p:nvPr>
            <p:custDataLst>
              <p:tags r:id="rId3"/>
            </p:custDataLst>
          </p:nvPr>
        </p:nvSpPr>
        <p:spPr>
          <a:xfrm>
            <a:off x="6225702" y="5251807"/>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#14: A 15-year-old female sees you for a sports preparticipation physical evaluation. She does not have any known medical problems. There are no significant findings on her personal history or family history.
Which one of the following findings in this patient should preclude you from approving participation in all sports?</a:t>
            </a:r>
          </a:p>
        </p:txBody>
      </p:sp>
      <p:sp>
        <p:nvSpPr>
          <p:cNvPr id="4" name="Rectangle 3">
            <a:extLst>
              <a:ext uri="{FF2B5EF4-FFF2-40B4-BE49-F238E27FC236}">
                <a16:creationId xmlns:a16="http://schemas.microsoft.com/office/drawing/2014/main" id="{EC76078E-C02A-4B2C-2048-092C9ED93084}"/>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F275D591-4A94-D7B2-5ED1-326462E3D5A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A7A4C762-2F33-7B53-BCF4-28AC9AEF5FE2}"/>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5B2D8141-FA9C-BECE-8156-D2E7375FE5C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4087791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mmodo viverra maecenas accumsan lacus vel facilisis volutpat est velit.…"/>
          <p:cNvSpPr txBox="1">
            <a:spLocks noGrp="1"/>
          </p:cNvSpPr>
          <p:nvPr>
            <p:ph type="body" sz="half" idx="1"/>
          </p:nvPr>
        </p:nvSpPr>
        <p:spPr>
          <a:xfrm>
            <a:off x="1468581" y="1662545"/>
            <a:ext cx="20033673" cy="9753599"/>
          </a:xfrm>
          <a:prstGeom prst="rect">
            <a:avLst/>
          </a:prstGeom>
        </p:spPr>
        <p:txBody>
          <a:bodyPr>
            <a:normAutofit/>
          </a:bodyPr>
          <a:lstStyle/>
          <a:p>
            <a:pPr marL="0" indent="0">
              <a:buNone/>
            </a:pPr>
            <a:r>
              <a:rPr lang="en-US" sz="6000" dirty="0"/>
              <a:t>#15: You see a 65-year-old female for a health maintenance visit. During substance use screening she notes that she has been consuming alcohol more frequently in the past 6 months and she states that she would like to quit drinking. She drinks 2–3 drinks daily and occasionally drinks 8 or more drinks in 1 day. She says that her alcohol consumption has not interfered with her job, but her children think that she drinks too much. Her past medical history includes stage 4 chronic kidney disease due to hypertension. She does not have a history of liver disease, and a liver panel performed prior to the visit was within normal limits. Her history is negative for depression and her Patient Health Questionnaire–9 (PHQ-9) score is 5.</a:t>
            </a:r>
            <a:endParaRPr sz="6000" dirty="0"/>
          </a:p>
        </p:txBody>
      </p:sp>
      <p:sp>
        <p:nvSpPr>
          <p:cNvPr id="151" name="Presentation title | MM/DD/YY"/>
          <p:cNvSpPr txBox="1">
            <a:spLocks noGrp="1"/>
          </p:cNvSpPr>
          <p:nvPr>
            <p:ph type="body" idx="21"/>
          </p:nvPr>
        </p:nvSpPr>
        <p:spPr>
          <a:prstGeom prst="rect">
            <a:avLst/>
          </a:prstGeom>
        </p:spPr>
        <p:txBody>
          <a:bodyPr/>
          <a:lstStyle/>
          <a:p>
            <a:r>
              <a:rPr lang="en-US" dirty="0"/>
              <a:t>KSA – Health prevention and maintenance</a:t>
            </a:r>
            <a:endParaRPr dirty="0"/>
          </a:p>
        </p:txBody>
      </p:sp>
      <p:sp>
        <p:nvSpPr>
          <p:cNvPr id="15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3FFE3-634E-31C0-290B-FB1749135180}"/>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8F30D9A4-AB2E-729A-5ED6-C014B4461B52}"/>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Your assessment indicates that she has alcohol use disorder of moderate severity.
Which one of the following would be an appropriate pharmacologic intervention?</a:t>
            </a:r>
          </a:p>
        </p:txBody>
      </p:sp>
      <p:sp>
        <p:nvSpPr>
          <p:cNvPr id="4" name="Rectangle 3">
            <a:extLst>
              <a:ext uri="{FF2B5EF4-FFF2-40B4-BE49-F238E27FC236}">
                <a16:creationId xmlns:a16="http://schemas.microsoft.com/office/drawing/2014/main" id="{220A0B04-52F0-3220-190A-4A9DECD2AD04}"/>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10745D97-6A5B-AF6B-4DAD-3C8302CF695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4C833095-40C6-4268-1588-C8CA243E26F8}"/>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C9137143-E61E-6615-D355-D9C5CD61C7A6}"/>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2225179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15BDD7-540C-EA56-30B3-EDC491F3566C}"/>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7E4526CC-B548-467B-C6BB-78137280D927}"/>
              </a:ext>
            </a:extLst>
          </p:cNvPr>
          <p:cNvSpPr/>
          <p:nvPr>
            <p:custDataLst>
              <p:tags r:id="rId3"/>
            </p:custDataLst>
          </p:nvPr>
        </p:nvSpPr>
        <p:spPr>
          <a:xfrm>
            <a:off x="6225702" y="5621139"/>
            <a:ext cx="16972451" cy="471924"/>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#16:  High school students in the United States are most likely to use which one of the following nicotine products?</a:t>
            </a:r>
          </a:p>
        </p:txBody>
      </p:sp>
      <p:sp>
        <p:nvSpPr>
          <p:cNvPr id="4" name="Rectangle 3">
            <a:extLst>
              <a:ext uri="{FF2B5EF4-FFF2-40B4-BE49-F238E27FC236}">
                <a16:creationId xmlns:a16="http://schemas.microsoft.com/office/drawing/2014/main" id="{C199FFF3-8C24-96AC-1E62-EDBF9B92C35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3E6EF877-C884-B76A-7388-7AE0F7B72FF1}"/>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37B29A78-692C-07F2-09A5-981AE1FA61A2}"/>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EF08C736-6A65-3514-BEA1-86A88568DC3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7229530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248027-68E8-BD51-56BC-943BE6A4CFE4}"/>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47A902B0-044D-B2A5-6FAA-9542A04C9CC7}"/>
              </a:ext>
            </a:extLst>
          </p:cNvPr>
          <p:cNvSpPr/>
          <p:nvPr>
            <p:custDataLst>
              <p:tags r:id="rId3"/>
            </p:custDataLst>
          </p:nvPr>
        </p:nvSpPr>
        <p:spPr>
          <a:xfrm>
            <a:off x="6225702" y="5190253"/>
            <a:ext cx="16972451" cy="133369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da-DK"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Join at slido.com</a:t>
            </a:r>
            <a:br>
              <a:rPr kumimoji="0" lang="da-DK"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br>
            <a:r>
              <a:rPr kumimoji="0" lang="da-DK"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#7555163</a:t>
            </a:r>
            <a:endPar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334C1266-74C1-02F1-FDBE-17932FF2758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B52F24F9-A937-8E11-ACF6-7AA56C8E4F3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EE7A2C04-96A1-B506-9B0A-AE097366F2EB}"/>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C391954E-91AA-D26B-5753-E4199F7D980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97427156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117F00-15F6-297A-B32C-012F9A0E759F}"/>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E59B5A42-5188-8765-A0FA-65664685B980}"/>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#17: A 27-year-old gravida 2 para 1 at 32 weeks’ gestation presents to your office for prenatal care. She received Tdap vaccine 16 months ago at the same gestational age in her previous pregnancy.  After she received that vaccine, she noted a red and swollen arm at the injection site.
Which one of the following is true regarding Tdap vaccine for this patient?</a:t>
            </a:r>
          </a:p>
        </p:txBody>
      </p:sp>
      <p:sp>
        <p:nvSpPr>
          <p:cNvPr id="4" name="Rectangle 3">
            <a:extLst>
              <a:ext uri="{FF2B5EF4-FFF2-40B4-BE49-F238E27FC236}">
                <a16:creationId xmlns:a16="http://schemas.microsoft.com/office/drawing/2014/main" id="{10F5BA8E-0459-6871-24DD-E93347F1013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EF12D86B-61C5-40A5-1A84-68ACD6B7F58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4130320F-8466-3B4E-5B22-6FBDCC906BB6}"/>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4CE9F7ED-D2EF-D027-CA13-E22B8C2E13B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035653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50B707-95C2-AADD-2EC3-C8088F18C9D5}"/>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83D8540E-6A70-97DA-4D05-949A6A152F02}"/>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#18:  According to the U.S. Preventive Services Task Force, a 17-year-old female who has had 3 sex partners in the last year should be screened for which one of the following infections?
</a:t>
            </a:r>
          </a:p>
        </p:txBody>
      </p:sp>
      <p:sp>
        <p:nvSpPr>
          <p:cNvPr id="4" name="Rectangle 3">
            <a:extLst>
              <a:ext uri="{FF2B5EF4-FFF2-40B4-BE49-F238E27FC236}">
                <a16:creationId xmlns:a16="http://schemas.microsoft.com/office/drawing/2014/main" id="{882E026E-B5E7-1C63-7444-412DC78EB7AF}"/>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61649BE5-AE76-F10C-2C14-6B3F121EE6F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7508779E-A1BA-7875-4450-3A45371B340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9D36853E-035A-0823-833D-0688FD5302F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8168267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CCEB32-19A7-2188-87A0-D18E9F48F02A}"/>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3789709C-2459-10CC-D404-E65C6D95A7E7}"/>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#19: A 34-year-old female requests your advice on lung cancer screening after her father died from this disease at age 60 earlier this year. He had a 40-pack-year smoking history. The patient has a 20-pack-year smoking history, but she quit smoking when her father died.
According to the U.S. Preventive Services Task Force, which one of the following approaches to lung cancer screening with low-dose chest CT would be appropriate for this patient if she remains abstinent from smoking?</a:t>
            </a:r>
          </a:p>
        </p:txBody>
      </p:sp>
      <p:sp>
        <p:nvSpPr>
          <p:cNvPr id="4" name="Rectangle 3">
            <a:extLst>
              <a:ext uri="{FF2B5EF4-FFF2-40B4-BE49-F238E27FC236}">
                <a16:creationId xmlns:a16="http://schemas.microsoft.com/office/drawing/2014/main" id="{A66E7698-ACFB-0C86-710C-6957C6D7C4BF}"/>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B8732B24-2139-E821-F7B5-B67938F88E7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BEB28F97-D4DE-AE93-1BAA-E267557E763E}"/>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066BD0F9-2FDF-23AA-D442-AFE066ADA1A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1296192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6C0B17-F253-1442-3C3C-1C46E9790707}"/>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FCD7E13A-A1BA-05B3-66C6-10F45D09EEB5}"/>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#20: In addition to breast and ovarian cancer, a personal or family history of which one of the following cancers should prompt screening with a brief familial assessment tool for BRCA1 and BRCA2 gene mutations?
</a:t>
            </a:r>
          </a:p>
        </p:txBody>
      </p:sp>
      <p:sp>
        <p:nvSpPr>
          <p:cNvPr id="4" name="Rectangle 3">
            <a:extLst>
              <a:ext uri="{FF2B5EF4-FFF2-40B4-BE49-F238E27FC236}">
                <a16:creationId xmlns:a16="http://schemas.microsoft.com/office/drawing/2014/main" id="{235B4D22-F5F6-9703-81EF-A65B3FDE3287}"/>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EB80F1FB-7BD4-42A9-DAEE-5A68518376D8}"/>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9F267481-D4DD-8B36-1B6D-94389972B56A}"/>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043F2F2C-C354-FE68-4E7F-5FFFE1F5F62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0207649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29C57-6165-8F3F-09C7-0309E7A21CD1}"/>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612E6339-5F20-0C02-015A-CEC7124E291E}"/>
              </a:ext>
            </a:extLst>
          </p:cNvPr>
          <p:cNvSpPr txBox="1">
            <a:spLocks noGrp="1"/>
          </p:cNvSpPr>
          <p:nvPr>
            <p:ph type="body" sz="half" idx="1"/>
          </p:nvPr>
        </p:nvSpPr>
        <p:spPr>
          <a:xfrm>
            <a:off x="1468581" y="1662545"/>
            <a:ext cx="20033673" cy="9753599"/>
          </a:xfrm>
          <a:prstGeom prst="rect">
            <a:avLst/>
          </a:prstGeom>
        </p:spPr>
        <p:txBody>
          <a:bodyPr>
            <a:normAutofit/>
          </a:bodyPr>
          <a:lstStyle/>
          <a:p>
            <a:pPr marL="0" indent="0">
              <a:buNone/>
            </a:pPr>
            <a:r>
              <a:rPr lang="en-US" sz="6000" dirty="0"/>
              <a:t>#21: A 57-year-old female presents for follow-up of hypertension and a discussion of her risk of atherosclerotic cardiovascular disease (ASCVD). She does not smoke and does not have any other chronic health conditions. Her current medications are telmisartan (</a:t>
            </a:r>
            <a:r>
              <a:rPr lang="en-US" sz="6000" dirty="0" err="1"/>
              <a:t>Micardis</a:t>
            </a:r>
            <a:r>
              <a:rPr lang="en-US" sz="6000" dirty="0"/>
              <a:t>) and hydrochlorothiazide. She has a BMI of 29 kg/m2 and her blood pressure today is 128/79 mm Hg. Monitoring labs show normal electrolytes and renal function. Her total cholesterol level is 242 mg/dL and her HDL-cholesterol level is 37 mg/dL. Her estimated 10-year risk of ASCVD using the PREVENT tool is 6.8%.</a:t>
            </a:r>
            <a:endParaRPr sz="6000" dirty="0"/>
          </a:p>
        </p:txBody>
      </p:sp>
      <p:sp>
        <p:nvSpPr>
          <p:cNvPr id="151" name="Presentation title | MM/DD/YY">
            <a:extLst>
              <a:ext uri="{FF2B5EF4-FFF2-40B4-BE49-F238E27FC236}">
                <a16:creationId xmlns:a16="http://schemas.microsoft.com/office/drawing/2014/main" id="{0E6149E0-A08E-1C36-274D-F0C0B70BC78D}"/>
              </a:ext>
            </a:extLst>
          </p:cNvPr>
          <p:cNvSpPr txBox="1">
            <a:spLocks noGrp="1"/>
          </p:cNvSpPr>
          <p:nvPr>
            <p:ph type="body" idx="21"/>
          </p:nvPr>
        </p:nvSpPr>
        <p:spPr>
          <a:prstGeom prst="rect">
            <a:avLst/>
          </a:prstGeom>
        </p:spPr>
        <p:txBody>
          <a:bodyPr/>
          <a:lstStyle/>
          <a:p>
            <a:r>
              <a:rPr lang="en-US" dirty="0"/>
              <a:t>KSA – Health prevention and maintenance</a:t>
            </a:r>
            <a:endParaRPr dirty="0"/>
          </a:p>
        </p:txBody>
      </p:sp>
      <p:sp>
        <p:nvSpPr>
          <p:cNvPr id="155" name="Slide Number">
            <a:extLst>
              <a:ext uri="{FF2B5EF4-FFF2-40B4-BE49-F238E27FC236}">
                <a16:creationId xmlns:a16="http://schemas.microsoft.com/office/drawing/2014/main" id="{413BD440-EE4A-4470-BCB4-C16A714CCC82}"/>
              </a:ext>
            </a:extLst>
          </p:cNvP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a:p>
        </p:txBody>
      </p:sp>
    </p:spTree>
    <p:extLst>
      <p:ext uri="{BB962C8B-B14F-4D97-AF65-F5344CB8AC3E}">
        <p14:creationId xmlns:p14="http://schemas.microsoft.com/office/powerpoint/2010/main" val="121026914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725976-2CA0-B53D-D7B9-47FDBF7DA723}"/>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A0000644-1686-BA92-93CB-EB78F9215AB8}"/>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A history of which one of the following pregnancy-related factors in this patient should prompt consideration of statin therapy for the primary prevention of ASCVD?</a:t>
            </a:r>
          </a:p>
        </p:txBody>
      </p:sp>
      <p:sp>
        <p:nvSpPr>
          <p:cNvPr id="4" name="Rectangle 3">
            <a:extLst>
              <a:ext uri="{FF2B5EF4-FFF2-40B4-BE49-F238E27FC236}">
                <a16:creationId xmlns:a16="http://schemas.microsoft.com/office/drawing/2014/main" id="{DB4DA058-861F-0676-BADC-A93EFAD568B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BF6B0D21-C491-FBDE-916C-9ADF1464C622}"/>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6BAD7F96-12E6-3D05-0C1A-B16A3B905734}"/>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BD396715-DB0C-64C1-9D7C-3A1E13E018C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428817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BD1398-6E49-B48F-641A-365478262037}"/>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FE0A1536-D719-6820-FCAB-99D01EC66A94}"/>
              </a:ext>
            </a:extLst>
          </p:cNvPr>
          <p:cNvSpPr/>
          <p:nvPr>
            <p:custDataLst>
              <p:tags r:id="rId3"/>
            </p:custDataLst>
          </p:nvPr>
        </p:nvSpPr>
        <p:spPr>
          <a:xfrm>
            <a:off x="6225702" y="4697810"/>
            <a:ext cx="16972451" cy="231858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#22: A 52-year-old adult sees you for a routine health maintenance visit. On examination their blood pressure is 150/85 mm Hg and their BMI is 34 kg/m2. Laboratory findings include an LDL-cholesterol level of 190 mg/dL, a fasting glucose level of 106 mg/dL, and a 2-hour blood glucose level of 160 mg/dL. They voice a strong interest in managing their health with lifestyle changes rather than medication.
When counseling this patient regarding weight loss, which one of the following would be accurate advice?
</a:t>
            </a:r>
          </a:p>
        </p:txBody>
      </p:sp>
      <p:sp>
        <p:nvSpPr>
          <p:cNvPr id="4" name="Rectangle 3">
            <a:extLst>
              <a:ext uri="{FF2B5EF4-FFF2-40B4-BE49-F238E27FC236}">
                <a16:creationId xmlns:a16="http://schemas.microsoft.com/office/drawing/2014/main" id="{768488A9-4BE6-05BA-48FB-BC7EE5392769}"/>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DC6475A1-051C-99CF-6A18-64204C832AF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2F9829AF-D45C-CA71-252A-8CF40AC99254}"/>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E012546E-AD8A-0DB6-E0B7-2C5D7EBC066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2399527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A591D-B712-857F-F663-F80927B30BB0}"/>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6C694C36-0D73-00F8-6CF3-4ACBB9607F93}"/>
              </a:ext>
            </a:extLst>
          </p:cNvPr>
          <p:cNvSpPr txBox="1">
            <a:spLocks noGrp="1"/>
          </p:cNvSpPr>
          <p:nvPr>
            <p:ph type="body" sz="half" idx="1"/>
          </p:nvPr>
        </p:nvSpPr>
        <p:spPr>
          <a:xfrm>
            <a:off x="1468581" y="1662545"/>
            <a:ext cx="20033673" cy="9753599"/>
          </a:xfrm>
          <a:prstGeom prst="rect">
            <a:avLst/>
          </a:prstGeom>
        </p:spPr>
        <p:txBody>
          <a:bodyPr>
            <a:normAutofit/>
          </a:bodyPr>
          <a:lstStyle/>
          <a:p>
            <a:pPr marL="0" indent="0">
              <a:buNone/>
            </a:pPr>
            <a:r>
              <a:rPr lang="en-US" sz="6000" dirty="0"/>
              <a:t>#23: You see a 47-year-old male for follow-up of elevated blood pressure. He does not have kidney disease or diabetes mellitus. His family history is notable for hypertension in his mother and older brother. He does not exercise regularly and says he eats a "normal diet." He does not drink alcohol during the week, but says he has 3–4 12-oz cans of beer each day on the weekend. On examination he has a blood pressure of 147/86 mm Hg and a BMI of 32 kg/m2 . </a:t>
            </a:r>
          </a:p>
          <a:p>
            <a:pPr marL="0" indent="0">
              <a:buNone/>
            </a:pPr>
            <a:r>
              <a:rPr lang="en-US" sz="6000" dirty="0"/>
              <a:t>The patient wants to avoid medications at this time, and you make several lifestyle recommendations. He asks which recommendation to focus on.</a:t>
            </a:r>
            <a:endParaRPr sz="6000" dirty="0"/>
          </a:p>
        </p:txBody>
      </p:sp>
      <p:sp>
        <p:nvSpPr>
          <p:cNvPr id="151" name="Presentation title | MM/DD/YY">
            <a:extLst>
              <a:ext uri="{FF2B5EF4-FFF2-40B4-BE49-F238E27FC236}">
                <a16:creationId xmlns:a16="http://schemas.microsoft.com/office/drawing/2014/main" id="{E25554DA-DF0F-C15E-2696-B2BC7741F0DA}"/>
              </a:ext>
            </a:extLst>
          </p:cNvPr>
          <p:cNvSpPr txBox="1">
            <a:spLocks noGrp="1"/>
          </p:cNvSpPr>
          <p:nvPr>
            <p:ph type="body" idx="21"/>
          </p:nvPr>
        </p:nvSpPr>
        <p:spPr>
          <a:prstGeom prst="rect">
            <a:avLst/>
          </a:prstGeom>
        </p:spPr>
        <p:txBody>
          <a:bodyPr/>
          <a:lstStyle/>
          <a:p>
            <a:r>
              <a:rPr lang="en-US" dirty="0"/>
              <a:t>KSA – Health prevention and maintenance</a:t>
            </a:r>
            <a:endParaRPr dirty="0"/>
          </a:p>
        </p:txBody>
      </p:sp>
      <p:sp>
        <p:nvSpPr>
          <p:cNvPr id="155" name="Slide Number">
            <a:extLst>
              <a:ext uri="{FF2B5EF4-FFF2-40B4-BE49-F238E27FC236}">
                <a16:creationId xmlns:a16="http://schemas.microsoft.com/office/drawing/2014/main" id="{DC082333-43B0-E4D5-5503-03804CC9F27B}"/>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27</a:t>
            </a:fld>
            <a:endParaRPr/>
          </a:p>
        </p:txBody>
      </p:sp>
    </p:spTree>
    <p:extLst>
      <p:ext uri="{BB962C8B-B14F-4D97-AF65-F5344CB8AC3E}">
        <p14:creationId xmlns:p14="http://schemas.microsoft.com/office/powerpoint/2010/main" val="258554304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B2532-5DF3-BF70-CB49-EC27162A7E5F}"/>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336DB54-56C3-EDFF-3AE6-242182B29DD4}"/>
              </a:ext>
            </a:extLst>
          </p:cNvPr>
          <p:cNvSpPr/>
          <p:nvPr>
            <p:custDataLst>
              <p:tags r:id="rId3"/>
            </p:custDataLst>
          </p:nvPr>
        </p:nvSpPr>
        <p:spPr>
          <a:xfrm>
            <a:off x="6225702" y="5313363"/>
            <a:ext cx="16972451" cy="1087477"/>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interventions would be most effective for reducing his blood pressure?</a:t>
            </a:r>
          </a:p>
        </p:txBody>
      </p:sp>
      <p:sp>
        <p:nvSpPr>
          <p:cNvPr id="4" name="Rectangle 3">
            <a:extLst>
              <a:ext uri="{FF2B5EF4-FFF2-40B4-BE49-F238E27FC236}">
                <a16:creationId xmlns:a16="http://schemas.microsoft.com/office/drawing/2014/main" id="{6EAEEF72-3C35-7ABE-7231-FE3FE0E32C97}"/>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C3167CC7-CFC2-39E9-C8CB-9942C0CEA90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7F800C35-9A36-E7E0-089E-9D169C6BF0C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04EA6D0D-73A1-8AD7-3FD5-867045ECDCD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9597772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E5A9CD-69FA-C1F7-592B-CE68531C4525}"/>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247EA53C-FFEC-5C8D-CE0C-B83E7C48A1E0}"/>
              </a:ext>
            </a:extLst>
          </p:cNvPr>
          <p:cNvSpPr/>
          <p:nvPr>
            <p:custDataLst>
              <p:tags r:id="rId3"/>
            </p:custDataLst>
          </p:nvPr>
        </p:nvSpPr>
        <p:spPr>
          <a:xfrm>
            <a:off x="6225702" y="4697810"/>
            <a:ext cx="16972451" cy="231858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#24: At a health maintenance visit, the parent of a 10-year-old and a 12-year-old asks for advice about how to approach healthy screen use with them. The parent reports both children spend about 3–4 hours a day using screens for recreational activities, although neither has social media accounts. The parent is concerned the children are not getting enough exercise.
Which one of the following has been found to be most effective at reducing screen time and increasing activity in children?</a:t>
            </a:r>
          </a:p>
        </p:txBody>
      </p:sp>
      <p:sp>
        <p:nvSpPr>
          <p:cNvPr id="4" name="Rectangle 3">
            <a:extLst>
              <a:ext uri="{FF2B5EF4-FFF2-40B4-BE49-F238E27FC236}">
                <a16:creationId xmlns:a16="http://schemas.microsoft.com/office/drawing/2014/main" id="{386EAFE9-329B-480E-EF68-AC3E97C12C81}"/>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2FC08C84-A7D4-0E01-95AB-8BCC4B60F558}"/>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1B097FA1-3D5F-94C0-BEA5-ADBEE1E5E042}"/>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8D229816-55E1-CE8F-0876-88778B5759F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8274893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A8383A-1EB7-1ADC-737D-2B64B8444D37}"/>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4E06420C-6BDF-EFC7-ED07-CF626790A76F}"/>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#1:  You are counseling a 45-year-old male with an elevated LDL-cholesterol level. When discussing dietary changes to prevent atherosclerotic cardiovascular disease, you recommend elimination, rather than reduction, of which one of the following dietary components?</a:t>
            </a:r>
          </a:p>
        </p:txBody>
      </p:sp>
      <p:sp>
        <p:nvSpPr>
          <p:cNvPr id="4" name="Rectangle 3">
            <a:extLst>
              <a:ext uri="{FF2B5EF4-FFF2-40B4-BE49-F238E27FC236}">
                <a16:creationId xmlns:a16="http://schemas.microsoft.com/office/drawing/2014/main" id="{B20FED16-C60C-6431-4ECE-4F389B418C3E}"/>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0FD008E7-9D0D-EE04-632F-A98B53E09F4B}"/>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557493C6-6577-AEB7-2A25-B677FB15A8E0}"/>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B19F0548-544D-B8EF-4BE1-5083F065050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6923870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F922ED-97FC-C25B-B5B1-901BEDB229FF}"/>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401C8AD2-8E6D-FAAB-ED08-9F73D919B5E8}"/>
              </a:ext>
            </a:extLst>
          </p:cNvPr>
          <p:cNvSpPr/>
          <p:nvPr>
            <p:custDataLst>
              <p:tags r:id="rId3"/>
            </p:custDataLst>
          </p:nvPr>
        </p:nvSpPr>
        <p:spPr>
          <a:xfrm>
            <a:off x="6225702" y="4697810"/>
            <a:ext cx="16972451" cy="231858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#25:  A 58-year-old female with a history of epilepsy wants to stop smoking due to a recent diagnosis of coronary artery disease. She has not taken any medication for seizures for the last 5 years and has not had a seizure during that time. She asks about using bupropion (Wellbutrin SR), varenicline, nicotine patches, or other treatments to help her stop smoking.
Which one of the following should you tell her?
</a:t>
            </a:r>
          </a:p>
        </p:txBody>
      </p:sp>
      <p:sp>
        <p:nvSpPr>
          <p:cNvPr id="4" name="Rectangle 3">
            <a:extLst>
              <a:ext uri="{FF2B5EF4-FFF2-40B4-BE49-F238E27FC236}">
                <a16:creationId xmlns:a16="http://schemas.microsoft.com/office/drawing/2014/main" id="{534C4C74-515F-0872-929C-E94D62E9125F}"/>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76AAE9CF-1CBD-841E-690F-7DD30C3BD05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53C009BF-8750-3369-4E42-97C520906415}"/>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182412BB-320E-4AA2-EFF9-BBA4ED367DA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0356334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6034E-9B8D-1FCC-854A-798EF7E5B6AE}"/>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F808956-A13B-DA5B-A214-F0FEF9ED3314}"/>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#26: A 29-year-old female says that she generally has 1–2 glasses of wine with dinner on weeknights and up to 3–4 glasses on weekends when she and her husband go out with friends. Your evaluation reveals her to be in excellent physical health with no problems at work or with her social life.
According to criteria established by the National Institute on Alcohol Abuse and Alcoholism, her alcohol use would be classified as</a:t>
            </a:r>
          </a:p>
        </p:txBody>
      </p:sp>
      <p:sp>
        <p:nvSpPr>
          <p:cNvPr id="4" name="Rectangle 3">
            <a:extLst>
              <a:ext uri="{FF2B5EF4-FFF2-40B4-BE49-F238E27FC236}">
                <a16:creationId xmlns:a16="http://schemas.microsoft.com/office/drawing/2014/main" id="{6383B36D-940A-30EB-812E-0824F09AD864}"/>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4144D89D-1919-1E7E-FB3F-19799526479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D209A263-0F4A-9102-3A55-9CCBB7803704}"/>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FF68FD41-FFED-7C33-07E2-9599E0D8CD8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5548258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51E0E3-1568-73CE-0407-0F5D319A0746}"/>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B8E3F4D-2F6F-3599-BB4D-0A08A50B587A}"/>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#27:  Ahead of this year’s flu season, you are working with your clinic's registered nurse and practice administrator to create standing orders for influenza vaccines. After the patient completes a simple questionnaire asking about contraindications to vaccinations and attest that they are feeling well and without fever, a trained team member will give the vaccine following the standing order protocol.
Which one of the following proposed standing orders must be revised prior to being approved?</a:t>
            </a:r>
          </a:p>
        </p:txBody>
      </p:sp>
      <p:sp>
        <p:nvSpPr>
          <p:cNvPr id="4" name="Rectangle 3">
            <a:extLst>
              <a:ext uri="{FF2B5EF4-FFF2-40B4-BE49-F238E27FC236}">
                <a16:creationId xmlns:a16="http://schemas.microsoft.com/office/drawing/2014/main" id="{AABF08E9-B41E-9FDA-8615-FF2419106703}"/>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BD9F950D-E39B-1C57-F36A-E3E91C68946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5818B261-3F0A-7C3B-FA1A-1C211430B8B3}"/>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21BDF03B-864A-1212-9515-28FB87BE919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6802724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69410-B3BA-FF74-34E2-1CD89027BCA8}"/>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D4911179-6922-0516-D17D-CE4FF29A5D31}"/>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#28: A 62-year-old female sees you for a health maintenance visit. She does not take any medications and stays active by swimming 3 times a week. She asks about screening for osteoporosis since her mother was treated for osteoporosis and never had any fractures.  Which one of the following risk factors, if present in this patient, would indicate a higher risk for osteoporosis and prompt you to recommend a DXA scan?</a:t>
            </a:r>
          </a:p>
        </p:txBody>
      </p:sp>
      <p:sp>
        <p:nvSpPr>
          <p:cNvPr id="4" name="Rectangle 3">
            <a:extLst>
              <a:ext uri="{FF2B5EF4-FFF2-40B4-BE49-F238E27FC236}">
                <a16:creationId xmlns:a16="http://schemas.microsoft.com/office/drawing/2014/main" id="{1B40824E-D0FA-8311-5058-77D629E692E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16EA70FD-8887-BAAE-9C29-3633583CD06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D53EDB26-C676-FEB2-B3C9-0D174549F5B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7DA27AC7-D9D6-1FC8-B368-1030A019C04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1651456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8503F9-62F4-F9B8-7D53-D26D8AF20C54}"/>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9FD6DF96-4739-EB4A-DF03-EEDFFDB5EFAC}"/>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#29: A 42-year-old female sees you for a routine well woman visit. She mentions that she has started dating after her recent divorce and asks for advice about using condoms to prevent pregnancy and decrease her risk for sexually transmitted infections (STIs).
Condoms are most effective at preventing transmission of which one of the following STIs?</a:t>
            </a:r>
          </a:p>
        </p:txBody>
      </p:sp>
      <p:sp>
        <p:nvSpPr>
          <p:cNvPr id="4" name="Rectangle 3">
            <a:extLst>
              <a:ext uri="{FF2B5EF4-FFF2-40B4-BE49-F238E27FC236}">
                <a16:creationId xmlns:a16="http://schemas.microsoft.com/office/drawing/2014/main" id="{EEC245CF-616E-A792-FC11-48E1B1CD11D2}"/>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FB14FD63-4DBB-79AD-52B7-0A953FD4AB9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3246D754-E685-E55E-3FCF-BAE0BB43F47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39161EA8-FE03-03D2-0A31-D4065A1B4C2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689980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54B1C8-1758-1F02-E1CE-1255FCB8D360}"/>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C3C75BF0-A1CC-F131-B8BB-8999DAE5D913}"/>
              </a:ext>
            </a:extLst>
          </p:cNvPr>
          <p:cNvSpPr/>
          <p:nvPr>
            <p:custDataLst>
              <p:tags r:id="rId3"/>
            </p:custDataLst>
          </p:nvPr>
        </p:nvSpPr>
        <p:spPr>
          <a:xfrm>
            <a:off x="6225702" y="5067142"/>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#30: A 72-year-old female sees you for the first time for an annual health maintenance visit.  When reviewing vaccine recommendations, she says she received the live attenuated varicella zoster vaccine when she turned 60, and your state's vaccine database confirms this.
Which one of the following would be the most appropriate advice for her today?</a:t>
            </a:r>
          </a:p>
        </p:txBody>
      </p:sp>
      <p:sp>
        <p:nvSpPr>
          <p:cNvPr id="4" name="Rectangle 3">
            <a:extLst>
              <a:ext uri="{FF2B5EF4-FFF2-40B4-BE49-F238E27FC236}">
                <a16:creationId xmlns:a16="http://schemas.microsoft.com/office/drawing/2014/main" id="{2A026CF7-8185-11AB-C00A-51105D37A1BB}"/>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A43C41CB-F82E-E52A-AB3E-5A8F9E22566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ACB02060-5A5E-9F65-C184-2EB403550A2D}"/>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EE5FC131-B484-959C-97B5-749A513E9AD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1508587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E0023B-2DC6-2C34-ACFB-B8D0CEF5E7E4}"/>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F704C19B-F57B-A220-9D90-A7B5E20600D1}"/>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#31: In reviewing the social history for a patient you are seeing for the first time, you note that they report alcohol use several times a week and sometimes more than 5 drinks in a day. Which one of the following would be the best follow-up measure to identify a potential alcohol use disorder in this patient?
</a:t>
            </a:r>
          </a:p>
        </p:txBody>
      </p:sp>
      <p:sp>
        <p:nvSpPr>
          <p:cNvPr id="4" name="Rectangle 3">
            <a:extLst>
              <a:ext uri="{FF2B5EF4-FFF2-40B4-BE49-F238E27FC236}">
                <a16:creationId xmlns:a16="http://schemas.microsoft.com/office/drawing/2014/main" id="{EE5BE402-F482-8EA2-F7E7-16EA2F07E97E}"/>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169083A4-BBA9-A375-CA58-53C0C85577A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FB36E99E-FC90-B434-AD41-0C10AD508852}"/>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F80DC0F4-5427-780E-9066-B182965AB86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3604013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45DE2-1647-261F-58CE-E22077CF18A4}"/>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2979D04E-8619-DDF6-EFB1-B7930D66719A}"/>
              </a:ext>
            </a:extLst>
          </p:cNvPr>
          <p:cNvSpPr txBox="1">
            <a:spLocks noGrp="1"/>
          </p:cNvSpPr>
          <p:nvPr>
            <p:ph type="body" sz="half" idx="1"/>
          </p:nvPr>
        </p:nvSpPr>
        <p:spPr>
          <a:xfrm>
            <a:off x="1468581" y="1662545"/>
            <a:ext cx="20033673" cy="9753599"/>
          </a:xfrm>
          <a:prstGeom prst="rect">
            <a:avLst/>
          </a:prstGeom>
        </p:spPr>
        <p:txBody>
          <a:bodyPr>
            <a:normAutofit/>
          </a:bodyPr>
          <a:lstStyle/>
          <a:p>
            <a:pPr marL="0" indent="0">
              <a:buNone/>
            </a:pPr>
            <a:r>
              <a:rPr lang="en-US" sz="6000" dirty="0"/>
              <a:t>#32: A 45-year-old male requests a "complete physical." He has been working out twice a week at a local health club. He does not smoke. His parents are alive and healthy, and his father takes a statin. There is no personal or family history of diabetes mellitus.</a:t>
            </a:r>
          </a:p>
          <a:p>
            <a:pPr marL="0" indent="0">
              <a:buNone/>
            </a:pPr>
            <a:r>
              <a:rPr lang="en-US" sz="6000" dirty="0"/>
              <a:t> On examination his BMI is 28 kg/m2 and his blood pressure is 132/84 mm Hg. He reports no change in his weight or diet over the last year. Laboratory findings from last year include a total fasting cholesterol level of 220 mg/dL, an HDL-cholesterol level of 38 mg/dL, an LDL-cholesterol level of 138 mg/dL, and a fasting glucose level of 108 mg/dL. </a:t>
            </a:r>
            <a:endParaRPr sz="6000" dirty="0"/>
          </a:p>
        </p:txBody>
      </p:sp>
      <p:sp>
        <p:nvSpPr>
          <p:cNvPr id="151" name="Presentation title | MM/DD/YY">
            <a:extLst>
              <a:ext uri="{FF2B5EF4-FFF2-40B4-BE49-F238E27FC236}">
                <a16:creationId xmlns:a16="http://schemas.microsoft.com/office/drawing/2014/main" id="{9BE84505-1A45-6CEB-7376-97AEC1823CAF}"/>
              </a:ext>
            </a:extLst>
          </p:cNvPr>
          <p:cNvSpPr txBox="1">
            <a:spLocks noGrp="1"/>
          </p:cNvSpPr>
          <p:nvPr>
            <p:ph type="body" idx="21"/>
          </p:nvPr>
        </p:nvSpPr>
        <p:spPr>
          <a:prstGeom prst="rect">
            <a:avLst/>
          </a:prstGeom>
        </p:spPr>
        <p:txBody>
          <a:bodyPr/>
          <a:lstStyle/>
          <a:p>
            <a:r>
              <a:rPr lang="en-US" dirty="0"/>
              <a:t>KSA – Health prevention and maintenance</a:t>
            </a:r>
            <a:endParaRPr dirty="0"/>
          </a:p>
        </p:txBody>
      </p:sp>
      <p:sp>
        <p:nvSpPr>
          <p:cNvPr id="155" name="Slide Number">
            <a:extLst>
              <a:ext uri="{FF2B5EF4-FFF2-40B4-BE49-F238E27FC236}">
                <a16:creationId xmlns:a16="http://schemas.microsoft.com/office/drawing/2014/main" id="{8F2E3072-B355-C576-DC52-FB11D44A0F36}"/>
              </a:ext>
            </a:extLst>
          </p:cNvP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37</a:t>
            </a:fld>
            <a:endParaRPr/>
          </a:p>
        </p:txBody>
      </p:sp>
    </p:spTree>
    <p:extLst>
      <p:ext uri="{BB962C8B-B14F-4D97-AF65-F5344CB8AC3E}">
        <p14:creationId xmlns:p14="http://schemas.microsoft.com/office/powerpoint/2010/main" val="191948464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941380-DD8D-598D-2795-708EBC4760D4}"/>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416AC582-DF48-D673-7076-CFB5A922C824}"/>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most appropriate at this time?</a:t>
            </a:r>
          </a:p>
        </p:txBody>
      </p:sp>
      <p:sp>
        <p:nvSpPr>
          <p:cNvPr id="4" name="Rectangle 3">
            <a:extLst>
              <a:ext uri="{FF2B5EF4-FFF2-40B4-BE49-F238E27FC236}">
                <a16:creationId xmlns:a16="http://schemas.microsoft.com/office/drawing/2014/main" id="{C4A0C024-95BB-FDCE-2660-5CEC1B2E0014}"/>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F1007F39-9AE0-49E8-FE7E-77F1B539375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FFC0EEF5-860D-1D8A-7611-8A98A5448138}"/>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6E910C9E-A935-DBDA-4C0E-D7A4737FBE0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6400825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6C659-39AC-1A98-6CCC-34E34E00742C}"/>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7B8FE1BC-F430-CE01-98AC-6A9611982279}"/>
              </a:ext>
            </a:extLst>
          </p:cNvPr>
          <p:cNvSpPr txBox="1">
            <a:spLocks noGrp="1"/>
          </p:cNvSpPr>
          <p:nvPr>
            <p:ph type="body" sz="half" idx="1"/>
          </p:nvPr>
        </p:nvSpPr>
        <p:spPr>
          <a:xfrm>
            <a:off x="1468581" y="1662545"/>
            <a:ext cx="20033673" cy="9753599"/>
          </a:xfrm>
          <a:prstGeom prst="rect">
            <a:avLst/>
          </a:prstGeom>
        </p:spPr>
        <p:txBody>
          <a:bodyPr>
            <a:normAutofit/>
          </a:bodyPr>
          <a:lstStyle/>
          <a:p>
            <a:pPr marL="0" indent="0">
              <a:buNone/>
            </a:pPr>
            <a:r>
              <a:rPr lang="en-US" sz="6000" dirty="0"/>
              <a:t>#33: A 29-year-old female presents for a routine well woman visit. She has been in a monogamous committed relationship for the past 3 years. She reports 1 other sex partner in her lifetime, with first intercourse at age 23. She does not have any past history of sexually transmitted infections. She has had Papanicolaou (Pap) tests according to the recommended schedule, and all have been normal. A levonorgestrel IUD (Mirena) was placed 2 years ago. She has not received HPV vaccine and is interested in doing what she can to reduce her risk of HPV-related disease.</a:t>
            </a:r>
            <a:endParaRPr sz="6000" dirty="0"/>
          </a:p>
        </p:txBody>
      </p:sp>
      <p:sp>
        <p:nvSpPr>
          <p:cNvPr id="151" name="Presentation title | MM/DD/YY">
            <a:extLst>
              <a:ext uri="{FF2B5EF4-FFF2-40B4-BE49-F238E27FC236}">
                <a16:creationId xmlns:a16="http://schemas.microsoft.com/office/drawing/2014/main" id="{5997C9E0-3917-0524-E3E1-9B5937728A4E}"/>
              </a:ext>
            </a:extLst>
          </p:cNvPr>
          <p:cNvSpPr txBox="1">
            <a:spLocks noGrp="1"/>
          </p:cNvSpPr>
          <p:nvPr>
            <p:ph type="body" idx="21"/>
          </p:nvPr>
        </p:nvSpPr>
        <p:spPr>
          <a:prstGeom prst="rect">
            <a:avLst/>
          </a:prstGeom>
        </p:spPr>
        <p:txBody>
          <a:bodyPr/>
          <a:lstStyle/>
          <a:p>
            <a:r>
              <a:rPr lang="en-US" dirty="0"/>
              <a:t>KSA – Health prevention and maintenance</a:t>
            </a:r>
            <a:endParaRPr dirty="0"/>
          </a:p>
        </p:txBody>
      </p:sp>
      <p:sp>
        <p:nvSpPr>
          <p:cNvPr id="155" name="Slide Number">
            <a:extLst>
              <a:ext uri="{FF2B5EF4-FFF2-40B4-BE49-F238E27FC236}">
                <a16:creationId xmlns:a16="http://schemas.microsoft.com/office/drawing/2014/main" id="{42EB8AC9-E44F-84FD-B01F-3823E5E94CEA}"/>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39</a:t>
            </a:fld>
            <a:endParaRPr/>
          </a:p>
        </p:txBody>
      </p:sp>
    </p:spTree>
    <p:extLst>
      <p:ext uri="{BB962C8B-B14F-4D97-AF65-F5344CB8AC3E}">
        <p14:creationId xmlns:p14="http://schemas.microsoft.com/office/powerpoint/2010/main" val="37597116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42919F-E4BF-AB59-1A92-931696254923}"/>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F8E2769-A763-C221-837E-A2D52C953FBF}"/>
              </a:ext>
            </a:extLst>
          </p:cNvPr>
          <p:cNvSpPr/>
          <p:nvPr>
            <p:custDataLst>
              <p:tags r:id="rId3"/>
            </p:custDataLst>
          </p:nvPr>
        </p:nvSpPr>
        <p:spPr>
          <a:xfrm>
            <a:off x="6225702" y="5067142"/>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#2:  A 24-year-old nulligravida sees you for a preconception visit and removal of her IUD.  She tells you that she has smoked ¼–½-pack of cigarettes daily for the past 5 years.
Which one of the following is a safe and effective first-line approach to smoking cessation for a person who is actively attempting to  conceive?</a:t>
            </a:r>
          </a:p>
        </p:txBody>
      </p:sp>
      <p:sp>
        <p:nvSpPr>
          <p:cNvPr id="4" name="Rectangle 3">
            <a:extLst>
              <a:ext uri="{FF2B5EF4-FFF2-40B4-BE49-F238E27FC236}">
                <a16:creationId xmlns:a16="http://schemas.microsoft.com/office/drawing/2014/main" id="{A050AE88-61F6-125E-602A-89E002BBBAB7}"/>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4B9EDE75-73A4-F049-D2AE-6EE26974B23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52F7657C-DC72-440A-3F6B-E404F2D7E001}"/>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BECCDEB0-D4F9-AE86-F175-C666C366F6E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91564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1A257-4C80-99E6-E859-080ECB9EC9D8}"/>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D01D8D89-A7CF-BA8A-862F-BA172F1B1A0A}"/>
              </a:ext>
            </a:extLst>
          </p:cNvPr>
          <p:cNvSpPr/>
          <p:nvPr>
            <p:custDataLst>
              <p:tags r:id="rId3"/>
            </p:custDataLst>
          </p:nvPr>
        </p:nvSpPr>
        <p:spPr>
          <a:xfrm>
            <a:off x="6225702" y="5236419"/>
            <a:ext cx="16972451" cy="124136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7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the most appropriate advice regarding HPV vaccine?</a:t>
            </a:r>
          </a:p>
        </p:txBody>
      </p:sp>
      <p:sp>
        <p:nvSpPr>
          <p:cNvPr id="4" name="Rectangle 3">
            <a:extLst>
              <a:ext uri="{FF2B5EF4-FFF2-40B4-BE49-F238E27FC236}">
                <a16:creationId xmlns:a16="http://schemas.microsoft.com/office/drawing/2014/main" id="{2324F712-884C-972F-A0E4-B44E015E7417}"/>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6B4DD62C-0AEC-4BF8-B971-CFB695DA5C3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E61AB6D0-0BA7-D2B3-B4B3-CD1FD816132E}"/>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9C329604-66B3-C965-619B-42ACE4EF53A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835900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DC787-A89A-22FC-E74E-F7D1B155D5FF}"/>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D81127DD-9881-9E82-A587-845C73452916}"/>
              </a:ext>
            </a:extLst>
          </p:cNvPr>
          <p:cNvSpPr txBox="1">
            <a:spLocks noGrp="1"/>
          </p:cNvSpPr>
          <p:nvPr>
            <p:ph type="body" sz="half" idx="1"/>
          </p:nvPr>
        </p:nvSpPr>
        <p:spPr>
          <a:xfrm>
            <a:off x="1468581" y="1662545"/>
            <a:ext cx="20033673" cy="10778837"/>
          </a:xfrm>
          <a:prstGeom prst="rect">
            <a:avLst/>
          </a:prstGeom>
        </p:spPr>
        <p:txBody>
          <a:bodyPr>
            <a:normAutofit/>
          </a:bodyPr>
          <a:lstStyle/>
          <a:p>
            <a:pPr marL="0" indent="0">
              <a:buNone/>
            </a:pPr>
            <a:r>
              <a:rPr lang="en-US" sz="6000" dirty="0"/>
              <a:t>#34: A 73-year-old male presents for a health maintenance visit. He exercises nearly every day and has never smoked. His medications include the following:</a:t>
            </a:r>
          </a:p>
          <a:p>
            <a:pPr marL="0" indent="0">
              <a:buNone/>
            </a:pPr>
            <a:endParaRPr lang="en-US" sz="6000" dirty="0"/>
          </a:p>
          <a:p>
            <a:pPr marL="0" indent="0">
              <a:buNone/>
            </a:pPr>
            <a:endParaRPr lang="en-US" sz="6000" dirty="0"/>
          </a:p>
          <a:p>
            <a:pPr marL="0" indent="0">
              <a:buNone/>
            </a:pPr>
            <a:r>
              <a:rPr lang="en-US" sz="6000" dirty="0"/>
              <a:t>His blood pressure is 126/73 mm Hg. Recent laboratory studies show a hemoglobin A1c of 6.9%, an LDL-cholesterol level of 69 mg/dL, and a triglyceride level of 167 mg/dL. His 10-year estimated atherosclerotic cardiovascular disease (ASCVD) risk score is 16.2%. He mentions his father died at age 80 of a heart attack and he is concerned about the same outcome.</a:t>
            </a:r>
            <a:endParaRPr sz="6000" dirty="0"/>
          </a:p>
        </p:txBody>
      </p:sp>
      <p:sp>
        <p:nvSpPr>
          <p:cNvPr id="151" name="Presentation title | MM/DD/YY">
            <a:extLst>
              <a:ext uri="{FF2B5EF4-FFF2-40B4-BE49-F238E27FC236}">
                <a16:creationId xmlns:a16="http://schemas.microsoft.com/office/drawing/2014/main" id="{B4DFB034-2524-2D1D-6B50-32D121973C6F}"/>
              </a:ext>
            </a:extLst>
          </p:cNvPr>
          <p:cNvSpPr txBox="1">
            <a:spLocks noGrp="1"/>
          </p:cNvSpPr>
          <p:nvPr>
            <p:ph type="body" idx="21"/>
          </p:nvPr>
        </p:nvSpPr>
        <p:spPr>
          <a:prstGeom prst="rect">
            <a:avLst/>
          </a:prstGeom>
        </p:spPr>
        <p:txBody>
          <a:bodyPr/>
          <a:lstStyle/>
          <a:p>
            <a:r>
              <a:rPr lang="en-US" dirty="0"/>
              <a:t>KSA – Health prevention and maintenance</a:t>
            </a:r>
            <a:endParaRPr dirty="0"/>
          </a:p>
        </p:txBody>
      </p:sp>
      <p:sp>
        <p:nvSpPr>
          <p:cNvPr id="155" name="Slide Number">
            <a:extLst>
              <a:ext uri="{FF2B5EF4-FFF2-40B4-BE49-F238E27FC236}">
                <a16:creationId xmlns:a16="http://schemas.microsoft.com/office/drawing/2014/main" id="{E2313A0C-A6E6-624A-3238-CD224697FB05}"/>
              </a:ext>
            </a:extLst>
          </p:cNvP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41</a:t>
            </a:fld>
            <a:endParaRPr/>
          </a:p>
        </p:txBody>
      </p:sp>
      <p:graphicFrame>
        <p:nvGraphicFramePr>
          <p:cNvPr id="2" name="Table 1">
            <a:extLst>
              <a:ext uri="{FF2B5EF4-FFF2-40B4-BE49-F238E27FC236}">
                <a16:creationId xmlns:a16="http://schemas.microsoft.com/office/drawing/2014/main" id="{6EA037DD-2445-A4E6-85FA-1414359D838A}"/>
              </a:ext>
            </a:extLst>
          </p:cNvPr>
          <p:cNvGraphicFramePr>
            <a:graphicFrameLocks noGrp="1"/>
          </p:cNvGraphicFramePr>
          <p:nvPr>
            <p:extLst>
              <p:ext uri="{D42A27DB-BD31-4B8C-83A1-F6EECF244321}">
                <p14:modId xmlns:p14="http://schemas.microsoft.com/office/powerpoint/2010/main" val="928532983"/>
              </p:ext>
            </p:extLst>
          </p:nvPr>
        </p:nvGraphicFramePr>
        <p:xfrm>
          <a:off x="2881746" y="4321078"/>
          <a:ext cx="17302020" cy="2342958"/>
        </p:xfrm>
        <a:graphic>
          <a:graphicData uri="http://schemas.openxmlformats.org/drawingml/2006/table">
            <a:tbl>
              <a:tblPr firstRow="1" bandRow="1">
                <a:tableStyleId>{5940675A-B579-460E-94D1-54222C63F5DA}</a:tableStyleId>
              </a:tblPr>
              <a:tblGrid>
                <a:gridCol w="5767340">
                  <a:extLst>
                    <a:ext uri="{9D8B030D-6E8A-4147-A177-3AD203B41FA5}">
                      <a16:colId xmlns:a16="http://schemas.microsoft.com/office/drawing/2014/main" val="4218390114"/>
                    </a:ext>
                  </a:extLst>
                </a:gridCol>
                <a:gridCol w="5767340">
                  <a:extLst>
                    <a:ext uri="{9D8B030D-6E8A-4147-A177-3AD203B41FA5}">
                      <a16:colId xmlns:a16="http://schemas.microsoft.com/office/drawing/2014/main" val="2548593023"/>
                    </a:ext>
                  </a:extLst>
                </a:gridCol>
                <a:gridCol w="5767340">
                  <a:extLst>
                    <a:ext uri="{9D8B030D-6E8A-4147-A177-3AD203B41FA5}">
                      <a16:colId xmlns:a16="http://schemas.microsoft.com/office/drawing/2014/main" val="3084960220"/>
                    </a:ext>
                  </a:extLst>
                </a:gridCol>
              </a:tblGrid>
              <a:tr h="1171479">
                <a:tc>
                  <a:txBody>
                    <a:bodyPr/>
                    <a:lstStyle/>
                    <a:p>
                      <a:r>
                        <a:rPr lang="en-US" sz="3600" dirty="0"/>
                        <a:t>Atorvastatin (Lipitor)</a:t>
                      </a:r>
                    </a:p>
                  </a:txBody>
                  <a:tcPr anchor="ctr"/>
                </a:tc>
                <a:tc>
                  <a:txBody>
                    <a:bodyPr/>
                    <a:lstStyle/>
                    <a:p>
                      <a:r>
                        <a:rPr lang="en-US" sz="3600" dirty="0" err="1"/>
                        <a:t>Hydrocholorothiazide</a:t>
                      </a:r>
                      <a:endParaRPr lang="en-US" sz="3600" dirty="0"/>
                    </a:p>
                  </a:txBody>
                  <a:tcPr anchor="ctr"/>
                </a:tc>
                <a:tc>
                  <a:txBody>
                    <a:bodyPr/>
                    <a:lstStyle/>
                    <a:p>
                      <a:r>
                        <a:rPr lang="en-US" sz="3600" dirty="0"/>
                        <a:t>Glipizide</a:t>
                      </a:r>
                    </a:p>
                  </a:txBody>
                  <a:tcPr anchor="ctr"/>
                </a:tc>
                <a:extLst>
                  <a:ext uri="{0D108BD9-81ED-4DB2-BD59-A6C34878D82A}">
                    <a16:rowId xmlns:a16="http://schemas.microsoft.com/office/drawing/2014/main" val="785304502"/>
                  </a:ext>
                </a:extLst>
              </a:tr>
              <a:tr h="1171479">
                <a:tc>
                  <a:txBody>
                    <a:bodyPr/>
                    <a:lstStyle/>
                    <a:p>
                      <a:r>
                        <a:rPr lang="en-US" sz="3600" dirty="0"/>
                        <a:t>Losartan (Cozaar)</a:t>
                      </a:r>
                    </a:p>
                  </a:txBody>
                  <a:tcPr anchor="ctr"/>
                </a:tc>
                <a:tc>
                  <a:txBody>
                    <a:bodyPr/>
                    <a:lstStyle/>
                    <a:p>
                      <a:r>
                        <a:rPr lang="en-US" sz="3600" dirty="0"/>
                        <a:t>Metformin</a:t>
                      </a:r>
                    </a:p>
                  </a:txBody>
                  <a:tcPr anchor="ctr"/>
                </a:tc>
                <a:tc>
                  <a:txBody>
                    <a:bodyPr/>
                    <a:lstStyle/>
                    <a:p>
                      <a:endParaRPr lang="en-US" sz="3600" dirty="0"/>
                    </a:p>
                  </a:txBody>
                  <a:tcPr anchor="ctr"/>
                </a:tc>
                <a:extLst>
                  <a:ext uri="{0D108BD9-81ED-4DB2-BD59-A6C34878D82A}">
                    <a16:rowId xmlns:a16="http://schemas.microsoft.com/office/drawing/2014/main" val="1877127994"/>
                  </a:ext>
                </a:extLst>
              </a:tr>
            </a:tbl>
          </a:graphicData>
        </a:graphic>
      </p:graphicFrame>
    </p:spTree>
    <p:extLst>
      <p:ext uri="{BB962C8B-B14F-4D97-AF65-F5344CB8AC3E}">
        <p14:creationId xmlns:p14="http://schemas.microsoft.com/office/powerpoint/2010/main" val="168599692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94997-6184-62F4-7B61-33C1A40BFFD0}"/>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3F2A96F-3BBB-935A-71BD-0B2C7BFD083D}"/>
              </a:ext>
            </a:extLst>
          </p:cNvPr>
          <p:cNvSpPr/>
          <p:nvPr>
            <p:custDataLst>
              <p:tags r:id="rId3"/>
            </p:custDataLst>
          </p:nvPr>
        </p:nvSpPr>
        <p:spPr>
          <a:xfrm>
            <a:off x="6225702" y="5374918"/>
            <a:ext cx="16972451" cy="964367"/>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medications is indicated in this patient to further reduce his risk of ASCVD?</a:t>
            </a:r>
          </a:p>
        </p:txBody>
      </p:sp>
      <p:sp>
        <p:nvSpPr>
          <p:cNvPr id="4" name="Rectangle 3">
            <a:extLst>
              <a:ext uri="{FF2B5EF4-FFF2-40B4-BE49-F238E27FC236}">
                <a16:creationId xmlns:a16="http://schemas.microsoft.com/office/drawing/2014/main" id="{FD99DD4A-A23E-BE75-B894-D6BEDF587437}"/>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E00077DD-F130-9722-6D32-1B6969D8323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F6458EF1-0A99-4C4F-B2C6-9FE95ABDA49D}"/>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08080E90-21F8-DFC8-E1BC-65E45303E75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3663598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F34DB5-5FCB-EB58-4D95-64833E5E3FF2}"/>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EE3CF4F2-6AF0-A9CC-3597-1676B0990103}"/>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#35: A 72-year-old female sees you for a routine evaluation. She is in good health but says that she recently slipped and fell while gardening and is now concerned that she may fall again and break her hip. She asks if there is anything she can do to prevent further falls.
Which one of the following measures is most effective for reducing the risk of falls in elderly patients?</a:t>
            </a:r>
          </a:p>
        </p:txBody>
      </p:sp>
      <p:sp>
        <p:nvSpPr>
          <p:cNvPr id="4" name="Rectangle 3">
            <a:extLst>
              <a:ext uri="{FF2B5EF4-FFF2-40B4-BE49-F238E27FC236}">
                <a16:creationId xmlns:a16="http://schemas.microsoft.com/office/drawing/2014/main" id="{D5C3791D-163F-DAAB-96DE-1394D6B48065}"/>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78E83377-56A3-3EBF-5868-BBFA82A5BFF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F710FCFC-5C48-FD4A-2E53-A17B43D90744}"/>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FEC9827A-B853-B907-4079-1E1DF77559A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5554036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8E7577-F3E9-BC21-92F5-A7EE02A16C2A}"/>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67939E3D-49EB-FFD1-85E5-192F9A6E3B08}"/>
              </a:ext>
            </a:extLst>
          </p:cNvPr>
          <p:cNvSpPr/>
          <p:nvPr>
            <p:custDataLst>
              <p:tags r:id="rId3"/>
            </p:custDataLst>
          </p:nvPr>
        </p:nvSpPr>
        <p:spPr>
          <a:xfrm>
            <a:off x="6225702" y="5436474"/>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#36: A 53-year-old male asks your advice about the use of supplements to prevent cancer and cardiovascular disease. Which one of the following supplements should you recommended AGAINST?</a:t>
            </a:r>
          </a:p>
        </p:txBody>
      </p:sp>
      <p:sp>
        <p:nvSpPr>
          <p:cNvPr id="4" name="Rectangle 3">
            <a:extLst>
              <a:ext uri="{FF2B5EF4-FFF2-40B4-BE49-F238E27FC236}">
                <a16:creationId xmlns:a16="http://schemas.microsoft.com/office/drawing/2014/main" id="{BA5AD202-A1E3-1A68-5D35-A133A7A6F883}"/>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FCA2673D-D200-B279-3DA1-EECB5DBDF1C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FF673BE5-C62D-2C95-7590-6D0766810C4B}"/>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D1971125-C567-B08C-4E3F-78E4741E3C9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0672062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C894D-35C0-86CD-20A0-40626822EEE0}"/>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C568AE54-740B-A9FD-C59A-22CA27D6CB3E}"/>
              </a:ext>
            </a:extLst>
          </p:cNvPr>
          <p:cNvSpPr txBox="1">
            <a:spLocks noGrp="1"/>
          </p:cNvSpPr>
          <p:nvPr>
            <p:ph type="body" sz="half" idx="1"/>
          </p:nvPr>
        </p:nvSpPr>
        <p:spPr>
          <a:xfrm>
            <a:off x="1468581" y="1662545"/>
            <a:ext cx="20033673" cy="9753599"/>
          </a:xfrm>
          <a:prstGeom prst="rect">
            <a:avLst/>
          </a:prstGeom>
        </p:spPr>
        <p:txBody>
          <a:bodyPr>
            <a:normAutofit/>
          </a:bodyPr>
          <a:lstStyle/>
          <a:p>
            <a:pPr marL="0" indent="0">
              <a:buNone/>
            </a:pPr>
            <a:r>
              <a:rPr lang="en-US" sz="6000" dirty="0"/>
              <a:t>#37: At a health maintenance visit, a 29-year-old male whose only sex partners are men tells you that he ended a long-term, monogamous relationship about a year ago. After a one-time sexual encounter 4 months ago, he was diagnosed with a chlamydia infection and treated and retested appropriately. HIV, hepatitis B, gonorrhea, syphilis, and hepatitis C test results were negative at that time. He is now dating a new partner but has not been sexually active with that person.</a:t>
            </a:r>
            <a:endParaRPr sz="6000" dirty="0"/>
          </a:p>
        </p:txBody>
      </p:sp>
      <p:sp>
        <p:nvSpPr>
          <p:cNvPr id="151" name="Presentation title | MM/DD/YY">
            <a:extLst>
              <a:ext uri="{FF2B5EF4-FFF2-40B4-BE49-F238E27FC236}">
                <a16:creationId xmlns:a16="http://schemas.microsoft.com/office/drawing/2014/main" id="{457856D0-275F-96D5-615E-6D3397B6606F}"/>
              </a:ext>
            </a:extLst>
          </p:cNvPr>
          <p:cNvSpPr txBox="1">
            <a:spLocks noGrp="1"/>
          </p:cNvSpPr>
          <p:nvPr>
            <p:ph type="body" idx="21"/>
          </p:nvPr>
        </p:nvSpPr>
        <p:spPr>
          <a:prstGeom prst="rect">
            <a:avLst/>
          </a:prstGeom>
        </p:spPr>
        <p:txBody>
          <a:bodyPr/>
          <a:lstStyle/>
          <a:p>
            <a:r>
              <a:rPr lang="en-US" dirty="0"/>
              <a:t>KSA – Health prevention and maintenance</a:t>
            </a:r>
            <a:endParaRPr dirty="0"/>
          </a:p>
        </p:txBody>
      </p:sp>
      <p:sp>
        <p:nvSpPr>
          <p:cNvPr id="155" name="Slide Number">
            <a:extLst>
              <a:ext uri="{FF2B5EF4-FFF2-40B4-BE49-F238E27FC236}">
                <a16:creationId xmlns:a16="http://schemas.microsoft.com/office/drawing/2014/main" id="{73E7BDFB-2DB8-A8EF-A18F-37632C9CDE92}"/>
              </a:ext>
            </a:extLst>
          </p:cNvP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45</a:t>
            </a:fld>
            <a:endParaRPr/>
          </a:p>
        </p:txBody>
      </p:sp>
    </p:spTree>
    <p:extLst>
      <p:ext uri="{BB962C8B-B14F-4D97-AF65-F5344CB8AC3E}">
        <p14:creationId xmlns:p14="http://schemas.microsoft.com/office/powerpoint/2010/main" val="4144426917"/>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B5D601-D8EF-2EE4-CED6-F70E720FA799}"/>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82CDD83C-486E-C35B-95D8-951E177C09B9}"/>
              </a:ext>
            </a:extLst>
          </p:cNvPr>
          <p:cNvSpPr/>
          <p:nvPr>
            <p:custDataLst>
              <p:tags r:id="rId3"/>
            </p:custDataLst>
          </p:nvPr>
        </p:nvSpPr>
        <p:spPr>
          <a:xfrm>
            <a:off x="6225702" y="5405696"/>
            <a:ext cx="16972451" cy="902811"/>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In addition to recommending safe sex practices, which one of the following would be appropriate at this time?</a:t>
            </a:r>
          </a:p>
        </p:txBody>
      </p:sp>
      <p:sp>
        <p:nvSpPr>
          <p:cNvPr id="4" name="Rectangle 3">
            <a:extLst>
              <a:ext uri="{FF2B5EF4-FFF2-40B4-BE49-F238E27FC236}">
                <a16:creationId xmlns:a16="http://schemas.microsoft.com/office/drawing/2014/main" id="{52D7C00B-8F64-403F-E01B-E5F45EC82C84}"/>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07D1F273-D8BB-9960-06B5-E87FB056B6E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3B30DD30-8304-FA55-4B15-6BF94D8FA2C5}"/>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8CE4C926-C882-89ED-6670-8CBD69F5B39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2198694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48AB3-D8D4-43A6-C692-48186A9308CD}"/>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FA6102E5-5B99-293B-FC77-58BFD5357F77}"/>
              </a:ext>
            </a:extLst>
          </p:cNvPr>
          <p:cNvSpPr txBox="1">
            <a:spLocks noGrp="1"/>
          </p:cNvSpPr>
          <p:nvPr>
            <p:ph type="body" sz="half" idx="1"/>
          </p:nvPr>
        </p:nvSpPr>
        <p:spPr>
          <a:xfrm>
            <a:off x="1468581" y="1662545"/>
            <a:ext cx="20033673" cy="9753599"/>
          </a:xfrm>
          <a:prstGeom prst="rect">
            <a:avLst/>
          </a:prstGeom>
        </p:spPr>
        <p:txBody>
          <a:bodyPr>
            <a:normAutofit/>
          </a:bodyPr>
          <a:lstStyle/>
          <a:p>
            <a:pPr marL="0" indent="0">
              <a:buNone/>
            </a:pPr>
            <a:r>
              <a:rPr lang="en-US" sz="6000" dirty="0"/>
              <a:t>#38: A 32-year-old female who is new to your practice sees you for a health maintenance visit. She reports a history of high cholesterol and hypertension. She takes hydrochlorothiazide for the hypertension and has been completing a trial of lifestyle changes for the high cholesterol, which was diagnosed about 9 months ago. Laboratory studies from that time include an LDL-cholesterol level of 215 mg/dL, a normal comprehensive metabolic panel, and a normal CBC. A repeat lipid panel reveals a triglyceride level of 220 mg/dL, an HDL-cholesterol level of 39 mg/dL, and an LDL-cholesterol level of 210 mg/dL.</a:t>
            </a:r>
            <a:endParaRPr sz="6000" dirty="0"/>
          </a:p>
        </p:txBody>
      </p:sp>
      <p:sp>
        <p:nvSpPr>
          <p:cNvPr id="151" name="Presentation title | MM/DD/YY">
            <a:extLst>
              <a:ext uri="{FF2B5EF4-FFF2-40B4-BE49-F238E27FC236}">
                <a16:creationId xmlns:a16="http://schemas.microsoft.com/office/drawing/2014/main" id="{1B3C562B-A24A-8DEB-36CA-91ABA8F0A475}"/>
              </a:ext>
            </a:extLst>
          </p:cNvPr>
          <p:cNvSpPr txBox="1">
            <a:spLocks noGrp="1"/>
          </p:cNvSpPr>
          <p:nvPr>
            <p:ph type="body" idx="21"/>
          </p:nvPr>
        </p:nvSpPr>
        <p:spPr>
          <a:prstGeom prst="rect">
            <a:avLst/>
          </a:prstGeom>
        </p:spPr>
        <p:txBody>
          <a:bodyPr/>
          <a:lstStyle/>
          <a:p>
            <a:r>
              <a:rPr lang="en-US" dirty="0"/>
              <a:t>KSA – Health prevention and maintenance</a:t>
            </a:r>
            <a:endParaRPr dirty="0"/>
          </a:p>
        </p:txBody>
      </p:sp>
      <p:sp>
        <p:nvSpPr>
          <p:cNvPr id="155" name="Slide Number">
            <a:extLst>
              <a:ext uri="{FF2B5EF4-FFF2-40B4-BE49-F238E27FC236}">
                <a16:creationId xmlns:a16="http://schemas.microsoft.com/office/drawing/2014/main" id="{313F0FEB-D861-251B-556C-194F3C968157}"/>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47</a:t>
            </a:fld>
            <a:endParaRPr/>
          </a:p>
        </p:txBody>
      </p:sp>
    </p:spTree>
    <p:extLst>
      <p:ext uri="{BB962C8B-B14F-4D97-AF65-F5344CB8AC3E}">
        <p14:creationId xmlns:p14="http://schemas.microsoft.com/office/powerpoint/2010/main" val="200738948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C0C0A1-AD8A-1109-7283-963608F402CB}"/>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840EDF91-A063-5184-4C7D-D717308EAA7A}"/>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factors is necessary to consider as you engage in clinical decision-making with this patient?
</a:t>
            </a:r>
          </a:p>
        </p:txBody>
      </p:sp>
      <p:sp>
        <p:nvSpPr>
          <p:cNvPr id="4" name="Rectangle 3">
            <a:extLst>
              <a:ext uri="{FF2B5EF4-FFF2-40B4-BE49-F238E27FC236}">
                <a16:creationId xmlns:a16="http://schemas.microsoft.com/office/drawing/2014/main" id="{82023982-7C4D-B6CC-2357-306F31320CC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A9031F3A-7144-CA19-DCA5-261F8ED977C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B81FC269-7FA8-3821-0262-884F566DD029}"/>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028275F1-0E12-8E70-2634-37B11856E4A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7010763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44FAED-A75D-99D4-CE7A-92E8837E1CBB}"/>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F2256B6B-7698-B278-8FFF-A2B102935751}"/>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#39: You see a 78-year-old male for an annual Medicare wellness examination. Which  one of the following statements is true regarding screening for cognitive impairment?
</a:t>
            </a:r>
          </a:p>
        </p:txBody>
      </p:sp>
      <p:sp>
        <p:nvSpPr>
          <p:cNvPr id="4" name="Rectangle 3">
            <a:extLst>
              <a:ext uri="{FF2B5EF4-FFF2-40B4-BE49-F238E27FC236}">
                <a16:creationId xmlns:a16="http://schemas.microsoft.com/office/drawing/2014/main" id="{6A73134E-4FA1-1FF9-D8D5-D5F0476C3193}"/>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6679798B-4490-2CD8-DBC0-75E5EF00B63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D00D71E3-5A37-605E-AE6C-799B3C4BD912}"/>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A9630E76-66FD-EAE0-567B-0F867CB105B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1071709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221DD2-96D9-E2E7-0275-1FFC66D0C194}"/>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6D8DABB5-471C-3821-B110-2149BCEA4264}"/>
              </a:ext>
            </a:extLst>
          </p:cNvPr>
          <p:cNvSpPr/>
          <p:nvPr>
            <p:custDataLst>
              <p:tags r:id="rId3"/>
            </p:custDataLst>
          </p:nvPr>
        </p:nvSpPr>
        <p:spPr>
          <a:xfrm>
            <a:off x="6225702" y="5067142"/>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#3: A 52-year-old female sees you for a routine health maintenance visit. Her neighbor was just diagnosed with ovarian cancer and has encouraged her to have her CA-125 level checked. Your patient is healthy and does not have any family history of cancer.
Which one of the following is true regarding ovarian cancer risk and screening?</a:t>
            </a:r>
          </a:p>
        </p:txBody>
      </p:sp>
      <p:sp>
        <p:nvSpPr>
          <p:cNvPr id="4" name="Rectangle 3">
            <a:extLst>
              <a:ext uri="{FF2B5EF4-FFF2-40B4-BE49-F238E27FC236}">
                <a16:creationId xmlns:a16="http://schemas.microsoft.com/office/drawing/2014/main" id="{3DEE481D-0426-A4CA-0DEC-6FD81A3C50DA}"/>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EEF89DD3-5ECA-221B-B98D-7CCB5EC5FD7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0F0FD4A5-5442-DD12-49A5-7AE220A7FD60}"/>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1B80BFFF-3353-5DD8-0F72-3EC318E12F2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9574255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AD5DC-8E60-C4AE-A57C-98380E3E085C}"/>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A9CEFB87-A0A8-3637-3477-8AD025C33E3A}"/>
              </a:ext>
            </a:extLst>
          </p:cNvPr>
          <p:cNvSpPr txBox="1">
            <a:spLocks noGrp="1"/>
          </p:cNvSpPr>
          <p:nvPr>
            <p:ph type="body" sz="half" idx="1"/>
          </p:nvPr>
        </p:nvSpPr>
        <p:spPr>
          <a:xfrm>
            <a:off x="1468581" y="1662545"/>
            <a:ext cx="20033673" cy="9753599"/>
          </a:xfrm>
          <a:prstGeom prst="rect">
            <a:avLst/>
          </a:prstGeom>
        </p:spPr>
        <p:txBody>
          <a:bodyPr>
            <a:normAutofit/>
          </a:bodyPr>
          <a:lstStyle/>
          <a:p>
            <a:pPr marL="0" indent="0">
              <a:buNone/>
            </a:pPr>
            <a:r>
              <a:rPr lang="en-US" sz="6000" dirty="0"/>
              <a:t>#40: A 12-month-old male is brought to your office by his parents for a well child visit. The parents are concerned the child is not eating enough. They report he is eating solids and some table food, but that he is a "picky eater." He will eat well at some meals but not others, even if the same foods are presented. He drinks 3 bottles of 6 ounces of formula daily, and the parents report he is just beginning to transition to cup drinking. They have been offering him regular snacks as well as a pediatric milk-based supplement. His growth chart shows he is at the 75th percentile for his age for length and weight, which is consistent with his previous growth curves. The rest of the examination reveals an active toddler.</a:t>
            </a:r>
            <a:endParaRPr sz="6000" dirty="0"/>
          </a:p>
        </p:txBody>
      </p:sp>
      <p:sp>
        <p:nvSpPr>
          <p:cNvPr id="151" name="Presentation title | MM/DD/YY">
            <a:extLst>
              <a:ext uri="{FF2B5EF4-FFF2-40B4-BE49-F238E27FC236}">
                <a16:creationId xmlns:a16="http://schemas.microsoft.com/office/drawing/2014/main" id="{93984536-BCC0-35CA-139B-20677039D9B4}"/>
              </a:ext>
            </a:extLst>
          </p:cNvPr>
          <p:cNvSpPr txBox="1">
            <a:spLocks noGrp="1"/>
          </p:cNvSpPr>
          <p:nvPr>
            <p:ph type="body" idx="21"/>
          </p:nvPr>
        </p:nvSpPr>
        <p:spPr>
          <a:prstGeom prst="rect">
            <a:avLst/>
          </a:prstGeom>
        </p:spPr>
        <p:txBody>
          <a:bodyPr/>
          <a:lstStyle/>
          <a:p>
            <a:r>
              <a:rPr lang="en-US" dirty="0"/>
              <a:t>KSA – Health prevention and maintenance</a:t>
            </a:r>
            <a:endParaRPr dirty="0"/>
          </a:p>
        </p:txBody>
      </p:sp>
      <p:sp>
        <p:nvSpPr>
          <p:cNvPr id="155" name="Slide Number">
            <a:extLst>
              <a:ext uri="{FF2B5EF4-FFF2-40B4-BE49-F238E27FC236}">
                <a16:creationId xmlns:a16="http://schemas.microsoft.com/office/drawing/2014/main" id="{147DFC23-FD60-3F1F-858F-B5883502BD7B}"/>
              </a:ext>
            </a:extLst>
          </p:cNvP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50</a:t>
            </a:fld>
            <a:endParaRPr/>
          </a:p>
        </p:txBody>
      </p:sp>
    </p:spTree>
    <p:extLst>
      <p:ext uri="{BB962C8B-B14F-4D97-AF65-F5344CB8AC3E}">
        <p14:creationId xmlns:p14="http://schemas.microsoft.com/office/powerpoint/2010/main" val="190495253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72F48E-8817-91C8-D2B9-38EFA911D2C7}"/>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713BAF73-0DF8-CD8E-0CE8-3E32FEE9E139}"/>
              </a:ext>
            </a:extLst>
          </p:cNvPr>
          <p:cNvSpPr/>
          <p:nvPr>
            <p:custDataLst>
              <p:tags r:id="rId3"/>
            </p:custDataLst>
          </p:nvPr>
        </p:nvSpPr>
        <p:spPr>
          <a:xfrm>
            <a:off x="6225702" y="5190253"/>
            <a:ext cx="16972451" cy="133369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the best next step in management?</a:t>
            </a:r>
          </a:p>
        </p:txBody>
      </p:sp>
      <p:sp>
        <p:nvSpPr>
          <p:cNvPr id="4" name="Rectangle 3">
            <a:extLst>
              <a:ext uri="{FF2B5EF4-FFF2-40B4-BE49-F238E27FC236}">
                <a16:creationId xmlns:a16="http://schemas.microsoft.com/office/drawing/2014/main" id="{45D04934-F4BC-3D2E-958D-B557903AF540}"/>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35B51783-6D79-98CE-3312-2F01768FA01B}"/>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4A07AFCA-296C-BB82-733F-AA2400AF2A5B}"/>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EF664367-4FFC-C158-5E8D-188F51EEC8E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348363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AC30AB-35DD-FDAA-781B-7A6A41DB2788}"/>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D8FE5026-7752-D9BF-310D-6F61CA154BDC}"/>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#41: Which one of the following conditions is found LESS often in breastfed infants compared to formula fed infants?
</a:t>
            </a:r>
          </a:p>
        </p:txBody>
      </p:sp>
      <p:sp>
        <p:nvSpPr>
          <p:cNvPr id="4" name="Rectangle 3">
            <a:extLst>
              <a:ext uri="{FF2B5EF4-FFF2-40B4-BE49-F238E27FC236}">
                <a16:creationId xmlns:a16="http://schemas.microsoft.com/office/drawing/2014/main" id="{BB1958D4-6508-9B64-4F38-C0BAB4EDD39C}"/>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234E7213-708E-D0F9-1892-AE3F481EE9C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0B6CC971-36EE-C2A1-AA22-475D75095422}"/>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272C6063-E66C-E6A2-6D08-23ECBDE572D6}"/>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805465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DF1314-A4A9-659C-204C-073B0F3346D7}"/>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BD31EB1E-ABAD-2D27-4E89-C7966CCA922E}"/>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#42: A gravida 1 para 0 at 32 weeks’ gestation presents for a routine prenatal visit. You discuss breastfeeding and the associated health benefits for her and her child.
Breastfeeding is associated with a lower risk for which one of the following cancers in the parent?</a:t>
            </a:r>
          </a:p>
        </p:txBody>
      </p:sp>
      <p:sp>
        <p:nvSpPr>
          <p:cNvPr id="4" name="Rectangle 3">
            <a:extLst>
              <a:ext uri="{FF2B5EF4-FFF2-40B4-BE49-F238E27FC236}">
                <a16:creationId xmlns:a16="http://schemas.microsoft.com/office/drawing/2014/main" id="{7A0C6B3B-F1D2-EE65-D1EA-58A8150D207B}"/>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41D9D235-2FCA-B282-95A1-2846903723F0}"/>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3FC7AEA3-AA34-BD9D-C861-689B21DBC7B5}"/>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8C80A0EF-5AFD-8349-4F87-B89206F32E4A}"/>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0414048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A292ED-AA71-1E53-43B8-363DBA51ADF5}"/>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624F8DD6-D725-C7D4-9849-21A7EF9FE3C9}"/>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#43: Which one of the following is the best indication of when a child should switch from a rear-facing to a forward-facing car seat?</a:t>
            </a:r>
          </a:p>
        </p:txBody>
      </p:sp>
      <p:sp>
        <p:nvSpPr>
          <p:cNvPr id="4" name="Rectangle 3">
            <a:extLst>
              <a:ext uri="{FF2B5EF4-FFF2-40B4-BE49-F238E27FC236}">
                <a16:creationId xmlns:a16="http://schemas.microsoft.com/office/drawing/2014/main" id="{2700424E-3FB5-2A6B-527A-772EC7701520}"/>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FB799910-8159-6DDD-B04B-360393143BA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54E23289-444B-571F-C6D2-0F1D4992F58C}"/>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FB39076E-CA5F-A858-CE32-0AF7EBF78B8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7529361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6D04E9-44E7-906A-1645-A141AFC171DC}"/>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8862CBB-706D-8F6E-8B5A-592B95A5092B}"/>
              </a:ext>
            </a:extLst>
          </p:cNvPr>
          <p:cNvSpPr/>
          <p:nvPr>
            <p:custDataLst>
              <p:tags r:id="rId3"/>
            </p:custDataLst>
          </p:nvPr>
        </p:nvSpPr>
        <p:spPr>
          <a:xfrm>
            <a:off x="6225702" y="5436474"/>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#44: Your clinic is engaging in a quality improvement project to increase cervical cancer screening rates in your practice. Which one of the following is most likely to result in an improved rate of screening?</a:t>
            </a:r>
          </a:p>
        </p:txBody>
      </p:sp>
      <p:sp>
        <p:nvSpPr>
          <p:cNvPr id="4" name="Rectangle 3">
            <a:extLst>
              <a:ext uri="{FF2B5EF4-FFF2-40B4-BE49-F238E27FC236}">
                <a16:creationId xmlns:a16="http://schemas.microsoft.com/office/drawing/2014/main" id="{C7A46CAC-2E1E-0F84-8AB0-E530BBB3F394}"/>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1C96DBE0-79A9-A304-EE5A-F1826026291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334E9B83-E4FE-9EE5-91CD-DCFAE5E7E510}"/>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0BFD3B94-06A2-EDA7-D8F4-A5FC2CA269E6}"/>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057733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B44FB-F4F1-74C3-131E-8AA0712B47B8}"/>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5EF2C54E-65C2-FE9A-8DDD-7BBA9E8F1E0F}"/>
              </a:ext>
            </a:extLst>
          </p:cNvPr>
          <p:cNvSpPr txBox="1">
            <a:spLocks noGrp="1"/>
          </p:cNvSpPr>
          <p:nvPr>
            <p:ph type="body" sz="half" idx="1"/>
          </p:nvPr>
        </p:nvSpPr>
        <p:spPr>
          <a:xfrm>
            <a:off x="1468581" y="1662545"/>
            <a:ext cx="20033673" cy="9753599"/>
          </a:xfrm>
          <a:prstGeom prst="rect">
            <a:avLst/>
          </a:prstGeom>
        </p:spPr>
        <p:txBody>
          <a:bodyPr>
            <a:normAutofit/>
          </a:bodyPr>
          <a:lstStyle/>
          <a:p>
            <a:pPr marL="0" indent="0">
              <a:buNone/>
            </a:pPr>
            <a:r>
              <a:rPr lang="en-US" sz="6000" dirty="0"/>
              <a:t>#45: A 6-month-old male is brought to your clinic by his parent for a routine well child visit. He was the product of an uncomplicated pregnancy and delivery at term. The parent does not have any concerns today and would like to focus on preventive care. The child is formula fed and growing well. You note the eruption of 2 teeth. They have not yet started solid foods but plan to start this in the next week. The family lives in a home that was built in 1992 with water from a well on the property. </a:t>
            </a:r>
            <a:endParaRPr sz="6000" dirty="0"/>
          </a:p>
        </p:txBody>
      </p:sp>
      <p:sp>
        <p:nvSpPr>
          <p:cNvPr id="151" name="Presentation title | MM/DD/YY">
            <a:extLst>
              <a:ext uri="{FF2B5EF4-FFF2-40B4-BE49-F238E27FC236}">
                <a16:creationId xmlns:a16="http://schemas.microsoft.com/office/drawing/2014/main" id="{AA3A4300-65B8-B582-9E99-987F4F58E5C6}"/>
              </a:ext>
            </a:extLst>
          </p:cNvPr>
          <p:cNvSpPr txBox="1">
            <a:spLocks noGrp="1"/>
          </p:cNvSpPr>
          <p:nvPr>
            <p:ph type="body" idx="21"/>
          </p:nvPr>
        </p:nvSpPr>
        <p:spPr>
          <a:prstGeom prst="rect">
            <a:avLst/>
          </a:prstGeom>
        </p:spPr>
        <p:txBody>
          <a:bodyPr/>
          <a:lstStyle/>
          <a:p>
            <a:r>
              <a:rPr lang="en-US" dirty="0"/>
              <a:t>KSA – Health prevention and maintenance</a:t>
            </a:r>
            <a:endParaRPr dirty="0"/>
          </a:p>
        </p:txBody>
      </p:sp>
      <p:sp>
        <p:nvSpPr>
          <p:cNvPr id="155" name="Slide Number">
            <a:extLst>
              <a:ext uri="{FF2B5EF4-FFF2-40B4-BE49-F238E27FC236}">
                <a16:creationId xmlns:a16="http://schemas.microsoft.com/office/drawing/2014/main" id="{BF1D86BD-FC15-9A13-2556-DEC3A75E4E2B}"/>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56</a:t>
            </a:fld>
            <a:endParaRPr/>
          </a:p>
        </p:txBody>
      </p:sp>
    </p:spTree>
    <p:extLst>
      <p:ext uri="{BB962C8B-B14F-4D97-AF65-F5344CB8AC3E}">
        <p14:creationId xmlns:p14="http://schemas.microsoft.com/office/powerpoint/2010/main" val="124309904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19E4B7-C850-2F0D-55E5-6EA2A9E107B2}"/>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0B68B606-442C-13C4-B653-47D9839B7EA8}"/>
              </a:ext>
            </a:extLst>
          </p:cNvPr>
          <p:cNvSpPr/>
          <p:nvPr>
            <p:custDataLst>
              <p:tags r:id="rId3"/>
            </p:custDataLst>
          </p:nvPr>
        </p:nvSpPr>
        <p:spPr>
          <a:xfrm>
            <a:off x="6225702" y="5190253"/>
            <a:ext cx="16972451" cy="133369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should you recommend for this patient today?</a:t>
            </a:r>
          </a:p>
        </p:txBody>
      </p:sp>
      <p:sp>
        <p:nvSpPr>
          <p:cNvPr id="4" name="Rectangle 3">
            <a:extLst>
              <a:ext uri="{FF2B5EF4-FFF2-40B4-BE49-F238E27FC236}">
                <a16:creationId xmlns:a16="http://schemas.microsoft.com/office/drawing/2014/main" id="{DE91DE1A-E9BD-C84F-5D5E-7E274419735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B0918DC3-0A04-1A66-E15A-A5F0A6CF0E5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22D0C328-41D5-2708-17EE-8D5CD0F52A14}"/>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2A92CD42-8FDB-89B9-94FF-80A0A376696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8613420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9ABAD2-5D9F-6BBF-B37C-EC2BD8B7F49A}"/>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AEF2EA63-B8A5-3789-3849-3A9CC10903FE}"/>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#46: According to the American Academy of Pediatrics, which one of the following is an appropriate interaction on devices with screens for children younger than 18 months of age?</a:t>
            </a:r>
          </a:p>
        </p:txBody>
      </p:sp>
      <p:sp>
        <p:nvSpPr>
          <p:cNvPr id="4" name="Rectangle 3">
            <a:extLst>
              <a:ext uri="{FF2B5EF4-FFF2-40B4-BE49-F238E27FC236}">
                <a16:creationId xmlns:a16="http://schemas.microsoft.com/office/drawing/2014/main" id="{80864575-40E3-D81F-D41A-B8F92EAAB3A7}"/>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FAC8F294-CB46-4311-BD54-CB2AAE74CE4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492010AE-EEDA-FE54-9E5E-50F2B321F85C}"/>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D30732B2-6F8A-91F2-8542-87999B8219C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4956052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9BEB57-B114-BFA1-269B-7040B98D7958}"/>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DB0E7761-FD71-B2DF-6494-3401B31257C8}"/>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#47: Your patient presents for a prenatal visit at 36 weeks’ gestation, and you discuss infant sleeping arrangements.
Because it is associated with a lower risk of sudden infant death syndrome, you should recommend which one of the following?</a:t>
            </a:r>
          </a:p>
        </p:txBody>
      </p:sp>
      <p:sp>
        <p:nvSpPr>
          <p:cNvPr id="4" name="Rectangle 3">
            <a:extLst>
              <a:ext uri="{FF2B5EF4-FFF2-40B4-BE49-F238E27FC236}">
                <a16:creationId xmlns:a16="http://schemas.microsoft.com/office/drawing/2014/main" id="{44E93CED-A39D-4437-EFB3-E2DE43AD60D0}"/>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0EEFC961-1BA7-3CA4-B089-47DB5BBEC98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70DDF5AB-75DA-A71C-B7B9-651095187751}"/>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69B15A75-62A5-4413-B897-0CF8EE8E3C5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664531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B20EE-50D3-0117-B579-8D50F0A2AFEC}"/>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132E3E56-A0CD-F538-17A9-950958403C78}"/>
              </a:ext>
            </a:extLst>
          </p:cNvPr>
          <p:cNvSpPr/>
          <p:nvPr>
            <p:custDataLst>
              <p:tags r:id="rId3"/>
            </p:custDataLst>
          </p:nvPr>
        </p:nvSpPr>
        <p:spPr>
          <a:xfrm>
            <a:off x="6225702" y="4697810"/>
            <a:ext cx="16972451" cy="2318583"/>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  A 63-year-old male comes to your office for a preoperative examination for an orthopedic procedure on his knee. He is otherwise healthy, does not take any medications, and has not seen a family physician since age 60 when he had his last health maintenance assessment. He has not had hepatitis C screening.
Which one of the following is the current U.S. Preventives Services Task Force recommendation for hepatitis C screening?
</a:t>
            </a:r>
          </a:p>
        </p:txBody>
      </p:sp>
      <p:sp>
        <p:nvSpPr>
          <p:cNvPr id="4" name="Rectangle 3">
            <a:extLst>
              <a:ext uri="{FF2B5EF4-FFF2-40B4-BE49-F238E27FC236}">
                <a16:creationId xmlns:a16="http://schemas.microsoft.com/office/drawing/2014/main" id="{ED7D4DBC-ACFD-0B09-1616-07D96D5660F0}"/>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D9F12D9D-FCF0-3EAF-750A-7FF7258A9072}"/>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24E34D6D-14B2-75E6-61A2-C6EEBDC9E400}"/>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E866F6BA-7D7C-C046-F45C-EBACD95CA26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7198069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BEC8-1803-0F0B-D2A6-F7AB4126DFFF}"/>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C54D2E22-E8BB-9F1A-50FC-98D1C1AC9A9A}"/>
              </a:ext>
            </a:extLst>
          </p:cNvPr>
          <p:cNvSpPr txBox="1">
            <a:spLocks noGrp="1"/>
          </p:cNvSpPr>
          <p:nvPr>
            <p:ph type="body" sz="half" idx="1"/>
          </p:nvPr>
        </p:nvSpPr>
        <p:spPr>
          <a:xfrm>
            <a:off x="1468581" y="1662545"/>
            <a:ext cx="20033673" cy="9753599"/>
          </a:xfrm>
          <a:prstGeom prst="rect">
            <a:avLst/>
          </a:prstGeom>
        </p:spPr>
        <p:txBody>
          <a:bodyPr>
            <a:normAutofit/>
          </a:bodyPr>
          <a:lstStyle/>
          <a:p>
            <a:pPr marL="0" indent="0">
              <a:buNone/>
            </a:pPr>
            <a:r>
              <a:rPr lang="en-US" sz="6000" dirty="0"/>
              <a:t>#48: A 58-year-old male who identifies as Black presents for an annual health maintenance visit. While discussing cancer screenings, you engage in shared decision-making regarding prostate cancer screening and discuss that Black men are at higher risk for prostate cancer compared with White men of similar age. Your patient asks why Black men have a higher risk of prostate cancer, and you find a research article that says genetic variants more common in Black men are associated with an increased risk of prostate cancer.</a:t>
            </a:r>
            <a:endParaRPr sz="6000" dirty="0"/>
          </a:p>
        </p:txBody>
      </p:sp>
      <p:sp>
        <p:nvSpPr>
          <p:cNvPr id="151" name="Presentation title | MM/DD/YY">
            <a:extLst>
              <a:ext uri="{FF2B5EF4-FFF2-40B4-BE49-F238E27FC236}">
                <a16:creationId xmlns:a16="http://schemas.microsoft.com/office/drawing/2014/main" id="{095097F6-C655-EACA-FA1D-1B0EDE9833BB}"/>
              </a:ext>
            </a:extLst>
          </p:cNvPr>
          <p:cNvSpPr txBox="1">
            <a:spLocks noGrp="1"/>
          </p:cNvSpPr>
          <p:nvPr>
            <p:ph type="body" idx="21"/>
          </p:nvPr>
        </p:nvSpPr>
        <p:spPr>
          <a:prstGeom prst="rect">
            <a:avLst/>
          </a:prstGeom>
        </p:spPr>
        <p:txBody>
          <a:bodyPr/>
          <a:lstStyle/>
          <a:p>
            <a:r>
              <a:rPr lang="en-US" dirty="0"/>
              <a:t>KSA – Health prevention and maintenance</a:t>
            </a:r>
            <a:endParaRPr dirty="0"/>
          </a:p>
        </p:txBody>
      </p:sp>
      <p:sp>
        <p:nvSpPr>
          <p:cNvPr id="155" name="Slide Number">
            <a:extLst>
              <a:ext uri="{FF2B5EF4-FFF2-40B4-BE49-F238E27FC236}">
                <a16:creationId xmlns:a16="http://schemas.microsoft.com/office/drawing/2014/main" id="{A4060279-7500-3E7A-F4D9-CA0E4DB3A3E3}"/>
              </a:ext>
            </a:extLst>
          </p:cNvP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60</a:t>
            </a:fld>
            <a:endParaRPr/>
          </a:p>
        </p:txBody>
      </p:sp>
    </p:spTree>
    <p:extLst>
      <p:ext uri="{BB962C8B-B14F-4D97-AF65-F5344CB8AC3E}">
        <p14:creationId xmlns:p14="http://schemas.microsoft.com/office/powerpoint/2010/main" val="1846292679"/>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7B1BC3-1204-9667-2C4F-B67EB1D4828D}"/>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0A8B6829-853C-0B6D-6B16-9DF5C54DCA19}"/>
              </a:ext>
            </a:extLst>
          </p:cNvPr>
          <p:cNvSpPr/>
          <p:nvPr>
            <p:custDataLst>
              <p:tags r:id="rId3"/>
            </p:custDataLst>
          </p:nvPr>
        </p:nvSpPr>
        <p:spPr>
          <a:xfrm>
            <a:off x="6225702" y="5498029"/>
            <a:ext cx="16972451" cy="718145"/>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In this example, race is a proxy for which one of the following?</a:t>
            </a:r>
          </a:p>
        </p:txBody>
      </p:sp>
      <p:sp>
        <p:nvSpPr>
          <p:cNvPr id="4" name="Rectangle 3">
            <a:extLst>
              <a:ext uri="{FF2B5EF4-FFF2-40B4-BE49-F238E27FC236}">
                <a16:creationId xmlns:a16="http://schemas.microsoft.com/office/drawing/2014/main" id="{354285E7-0990-1B4A-D838-40471057DB69}"/>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64D5A7CE-A464-CBF2-C1ED-665ECA6A23F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559838FD-A47F-691D-B75D-D228BB0E84E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01453BC5-6433-4DAB-CA7B-30502FDC0D83}"/>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0129656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722B37-79C5-4C09-D9BC-2C2C66C256B2}"/>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C5F29F60-0CB6-382E-718F-98229612C5BB}"/>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#49: Which one of the following statements demonstrates a disparity in the available information for counseling Black patients about prostate cancer screening?</a:t>
            </a:r>
          </a:p>
        </p:txBody>
      </p:sp>
      <p:sp>
        <p:nvSpPr>
          <p:cNvPr id="4" name="Rectangle 3">
            <a:extLst>
              <a:ext uri="{FF2B5EF4-FFF2-40B4-BE49-F238E27FC236}">
                <a16:creationId xmlns:a16="http://schemas.microsoft.com/office/drawing/2014/main" id="{ECA9C188-BF03-FD70-B353-4FABEC7BE96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1048CD57-6305-F698-3A7D-4ACF2EB693E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CA0652C5-172D-6115-286C-BE68D4E16D50}"/>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0F0F8250-A221-A390-6EF1-37ECE502CB4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4771361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107AA-D0BF-4BC9-E8DB-9A60E236E1A1}"/>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83CDC920-DD77-EFEF-E987-BB0FFF1015D1}"/>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#50: A 15-month-old toddler is brought to your office for a well child visit. You provide care for his extended family, including his mother, grandmother, and great-grandmother. The extended family lives in a shared  household with the child’s father and aunt. The child is growing and developing normally.
Which one of the following is true regarding screening for social determinants of health (SDOH)?
</a:t>
            </a:r>
          </a:p>
        </p:txBody>
      </p:sp>
      <p:sp>
        <p:nvSpPr>
          <p:cNvPr id="4" name="Rectangle 3">
            <a:extLst>
              <a:ext uri="{FF2B5EF4-FFF2-40B4-BE49-F238E27FC236}">
                <a16:creationId xmlns:a16="http://schemas.microsoft.com/office/drawing/2014/main" id="{15952026-1595-98A0-9169-AB43D10CCCE5}"/>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3939C04E-1D1B-3455-44C2-C5481477B97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03C8A798-31E1-C599-A6B9-769A44C868CA}"/>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501F0F0D-12D5-AA4E-1B97-D2D134E4AAC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332157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B5535-D66D-D519-4952-226C5E8D821E}"/>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EB3709A2-3409-2D1A-B379-5F07430E34AF}"/>
              </a:ext>
            </a:extLst>
          </p:cNvPr>
          <p:cNvSpPr txBox="1">
            <a:spLocks noGrp="1"/>
          </p:cNvSpPr>
          <p:nvPr>
            <p:ph type="body" sz="half" idx="1"/>
          </p:nvPr>
        </p:nvSpPr>
        <p:spPr>
          <a:xfrm>
            <a:off x="1468581" y="1662545"/>
            <a:ext cx="20033673" cy="10280073"/>
          </a:xfrm>
          <a:prstGeom prst="rect">
            <a:avLst/>
          </a:prstGeom>
        </p:spPr>
        <p:txBody>
          <a:bodyPr>
            <a:normAutofit fontScale="92500" lnSpcReduction="10000"/>
          </a:bodyPr>
          <a:lstStyle/>
          <a:p>
            <a:pPr marL="0" indent="0">
              <a:buNone/>
            </a:pPr>
            <a:r>
              <a:rPr lang="en-US" sz="6000" dirty="0"/>
              <a:t>#51: A 34-year-old nulligravida presents after her mother is hospitalized for coronary artery bypass graft surgery. Her father also has a history of coronary artery disease and diabetes mellitus. The patient, both parents, and her sister have a history of obesity. The patient wants to discuss a comprehensive approach to reducing her risk of cardiovascular disease, including pharmacologic options for weight loss. She reports she walks daily and follows a time-restricted eating pattern but has not lost weight. She would like to consider conception in the next 1–2 years. Her current medications include a combined hormonal contraceptive pill and a multivitamin. </a:t>
            </a:r>
          </a:p>
          <a:p>
            <a:pPr marL="0" indent="0">
              <a:buNone/>
            </a:pPr>
            <a:r>
              <a:rPr lang="en-US" sz="6000" dirty="0"/>
              <a:t>A physical examination is normal except for a BMI of 43 kg/m2 . Laboratory studies show a hemoglobin A1c of 5.9%, an LDL-cholesterol level of 137 mg/dL, an HDL cholesterol level of 44 mg/dL, and a triglyceride level of 145 mg/dL. A CBC and comprehensive metabolic panel are within normal limits.</a:t>
            </a:r>
            <a:endParaRPr sz="6000" dirty="0"/>
          </a:p>
        </p:txBody>
      </p:sp>
      <p:sp>
        <p:nvSpPr>
          <p:cNvPr id="151" name="Presentation title | MM/DD/YY">
            <a:extLst>
              <a:ext uri="{FF2B5EF4-FFF2-40B4-BE49-F238E27FC236}">
                <a16:creationId xmlns:a16="http://schemas.microsoft.com/office/drawing/2014/main" id="{44E7DC5A-A52F-6CA3-248C-CE9E68B66B6D}"/>
              </a:ext>
            </a:extLst>
          </p:cNvPr>
          <p:cNvSpPr txBox="1">
            <a:spLocks noGrp="1"/>
          </p:cNvSpPr>
          <p:nvPr>
            <p:ph type="body" idx="21"/>
          </p:nvPr>
        </p:nvSpPr>
        <p:spPr>
          <a:prstGeom prst="rect">
            <a:avLst/>
          </a:prstGeom>
        </p:spPr>
        <p:txBody>
          <a:bodyPr/>
          <a:lstStyle/>
          <a:p>
            <a:r>
              <a:rPr lang="en-US" dirty="0"/>
              <a:t>KSA – Health prevention and maintenance</a:t>
            </a:r>
            <a:endParaRPr dirty="0"/>
          </a:p>
        </p:txBody>
      </p:sp>
      <p:sp>
        <p:nvSpPr>
          <p:cNvPr id="155" name="Slide Number">
            <a:extLst>
              <a:ext uri="{FF2B5EF4-FFF2-40B4-BE49-F238E27FC236}">
                <a16:creationId xmlns:a16="http://schemas.microsoft.com/office/drawing/2014/main" id="{2EAD6E43-6B81-5FC1-FDD5-F292E0167620}"/>
              </a:ext>
            </a:extLst>
          </p:cNvP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64</a:t>
            </a:fld>
            <a:endParaRPr/>
          </a:p>
        </p:txBody>
      </p:sp>
    </p:spTree>
    <p:extLst>
      <p:ext uri="{BB962C8B-B14F-4D97-AF65-F5344CB8AC3E}">
        <p14:creationId xmlns:p14="http://schemas.microsoft.com/office/powerpoint/2010/main" val="838833934"/>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86D01E-4A8D-EF85-A206-EFE0A82D3935}"/>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2C4C1AD6-9DE7-1E6A-4960-010F0A3ED0B6}"/>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would be the most appropriate recommendation to treat this patient’s obesity and reduce her long-term risk of heart disease?</a:t>
            </a:r>
          </a:p>
        </p:txBody>
      </p:sp>
      <p:sp>
        <p:nvSpPr>
          <p:cNvPr id="4" name="Rectangle 3">
            <a:extLst>
              <a:ext uri="{FF2B5EF4-FFF2-40B4-BE49-F238E27FC236}">
                <a16:creationId xmlns:a16="http://schemas.microsoft.com/office/drawing/2014/main" id="{2595AABD-7942-0E61-D8D9-6D287A3E802F}"/>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6681EF16-D3F1-8C56-73B9-6AD3A2E6A86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D0C6E863-87D1-6672-2C65-2A5DDB615491}"/>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19AF52B1-9D06-5B5C-7487-80C02309512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8722659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F02BDE-5912-F4ED-083B-900E053C4F92}"/>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979B973F-91BB-B1F1-F85C-3385D72B9629}"/>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#52:  Which one of the following patients is considered to have altered immunocompetence that may affect the safety or  effectiveness of vaccines?</a:t>
            </a:r>
          </a:p>
        </p:txBody>
      </p:sp>
      <p:sp>
        <p:nvSpPr>
          <p:cNvPr id="4" name="Rectangle 3">
            <a:extLst>
              <a:ext uri="{FF2B5EF4-FFF2-40B4-BE49-F238E27FC236}">
                <a16:creationId xmlns:a16="http://schemas.microsoft.com/office/drawing/2014/main" id="{2BCE796A-B789-765B-240C-57372E7F0B78}"/>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F91593C0-7FBE-14FD-D017-2697E4035C2B}"/>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5B706BC9-017A-0595-D0CB-A7D1A47B4CF0}"/>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1952740A-7FEE-4A50-DF60-0137FF2540C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0007593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0E5220-E1EB-05B1-4993-DB6A85ED6E3B}"/>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D752EDD-1284-2F9D-AABA-00911730A2AB}"/>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#53: A 45-year-old female has smoked a pack of cigarettes daily since age 15. She is interested in cutting back or quitting tobacco, stating she is worried about the health effects and that cigarettes have gotten very expensive. She asks if vaping is safer than smoking and if it is effective for smoking cessation.
Which one of the following is the most accurate advice regarding electronic nicotine delivery systems?</a:t>
            </a:r>
          </a:p>
        </p:txBody>
      </p:sp>
      <p:sp>
        <p:nvSpPr>
          <p:cNvPr id="4" name="Rectangle 3">
            <a:extLst>
              <a:ext uri="{FF2B5EF4-FFF2-40B4-BE49-F238E27FC236}">
                <a16:creationId xmlns:a16="http://schemas.microsoft.com/office/drawing/2014/main" id="{1DDAC2C2-E0B7-56B4-69F7-9BA1B3A8FAAE}"/>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A2B3806E-AF5D-921F-F54E-14C5339D94E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E6F8C747-DA67-AC12-8BD3-AABEEF6FDE1A}"/>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4AD3A2A4-0252-1714-D81F-FEEA74E540A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6816815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DD28BA-2732-3F17-3F9A-E324CB7A32AB}"/>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50CA979D-DC33-3285-ADC8-45D4001B3713}"/>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#54: A 47-year-old female comes in to discuss recent laboratory studies that showed an elevated fasting glucose level of 112 mg/dL. In discussing strategies to prevent progression to type 2 diabetes, you provide her with information about the Diabetes Prevention Program administered by your local county health department.
Which one of the following is a component of the Diabetes Prevention Program?</a:t>
            </a:r>
          </a:p>
        </p:txBody>
      </p:sp>
      <p:sp>
        <p:nvSpPr>
          <p:cNvPr id="4" name="Rectangle 3">
            <a:extLst>
              <a:ext uri="{FF2B5EF4-FFF2-40B4-BE49-F238E27FC236}">
                <a16:creationId xmlns:a16="http://schemas.microsoft.com/office/drawing/2014/main" id="{DF272DF2-892D-08AC-3346-CB21EB5C7C9E}"/>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DA154CBD-C049-C0A7-7F77-6317EC9DF5CB}"/>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8556E2B0-31C6-4C50-5C2C-3C8251DF185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3FAE60D8-C436-F3C1-4627-D2977E738FD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2339514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9ECF44-1BA6-9C83-81F8-D0E8B09A2AC4}"/>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0142FDFC-B499-AB01-3488-76D9556CAB6F}"/>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#55: Which one of the following factors, if present in isolation, is an indication for a pregnant person to begin low-dose aspirin at 12 weeks' gestation to lower the risk of preeclampsia?</a:t>
            </a:r>
          </a:p>
        </p:txBody>
      </p:sp>
      <p:sp>
        <p:nvSpPr>
          <p:cNvPr id="4" name="Rectangle 3">
            <a:extLst>
              <a:ext uri="{FF2B5EF4-FFF2-40B4-BE49-F238E27FC236}">
                <a16:creationId xmlns:a16="http://schemas.microsoft.com/office/drawing/2014/main" id="{56B6D72B-E0C0-C7AA-DE4E-82ECEC65C797}"/>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F8DBA807-8D26-18F2-4784-FD592382C348}"/>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0B6AE1B5-A2B0-53EA-7000-47D6113B65B6}"/>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D7986E43-2CF0-80ED-36B8-06EE6F7D896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37038883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5FE4D4-B5D6-F6E3-D6F6-F44DC99F7D2A}"/>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C949D3F7-D8D5-2950-F3D8-354C5E5D4F50}"/>
              </a:ext>
            </a:extLst>
          </p:cNvPr>
          <p:cNvSpPr/>
          <p:nvPr>
            <p:custDataLst>
              <p:tags r:id="rId3"/>
            </p:custDataLst>
          </p:nvPr>
        </p:nvSpPr>
        <p:spPr>
          <a:xfrm>
            <a:off x="6225702" y="5251808"/>
            <a:ext cx="16972451" cy="121058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 A 45-year-old male who has smoked cigarettes for 25 years is interested in quitting but has not been able to do so despite many attempts. He is open to using medication to help.
Which one of the following approaches is associated with the highest quit rates?</a:t>
            </a:r>
          </a:p>
        </p:txBody>
      </p:sp>
      <p:sp>
        <p:nvSpPr>
          <p:cNvPr id="4" name="Rectangle 3">
            <a:extLst>
              <a:ext uri="{FF2B5EF4-FFF2-40B4-BE49-F238E27FC236}">
                <a16:creationId xmlns:a16="http://schemas.microsoft.com/office/drawing/2014/main" id="{2A43FDFD-7DDC-DA44-7514-2722D74EDCE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DB8A17C5-6F80-EC21-B011-078C012A16C2}"/>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A9D75E43-9CE7-6CD1-AC3A-DB6A89C132CA}"/>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CBF8C6D2-44B2-E35E-CC60-B26E93A1F9A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8475004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E4D13-84A0-524A-CA61-B57A32E2A365}"/>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2434958F-E2DA-5D80-6B7E-76DFF28B2839}"/>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#56: Compared to White patients, Black patients experience which one of the following disparities related to colorectal cancer?</a:t>
            </a:r>
          </a:p>
        </p:txBody>
      </p:sp>
      <p:sp>
        <p:nvSpPr>
          <p:cNvPr id="4" name="Rectangle 3">
            <a:extLst>
              <a:ext uri="{FF2B5EF4-FFF2-40B4-BE49-F238E27FC236}">
                <a16:creationId xmlns:a16="http://schemas.microsoft.com/office/drawing/2014/main" id="{62EEC58A-5BF8-775D-361A-6835530F67B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DC84DCF1-8F52-2699-175F-0D7FBDAA01FD}"/>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3A720E3C-6E31-90E8-EE69-805EC0AB16D3}"/>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DA08BF4D-0F3B-2493-9AFB-E808E3E68AB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0899008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03EE03-72D4-2DEB-57BC-8C26D94312EB}"/>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B997D4CD-D437-2D9B-30C5-F8322678090B}"/>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#57: You are part of a medical group committee updating the anticipatory guidance and counseling information packets provided to parents at well child visits. The committee wants to include safety information to reduce unintended injury and mortality and reviews the CDC’s website for updated data to support this work.
In recent years (2020–2023), which one of the following was found to be the leading cause of death in the United States for children and adolescents 1–19 years of age?</a:t>
            </a:r>
          </a:p>
        </p:txBody>
      </p:sp>
      <p:sp>
        <p:nvSpPr>
          <p:cNvPr id="4" name="Rectangle 3">
            <a:extLst>
              <a:ext uri="{FF2B5EF4-FFF2-40B4-BE49-F238E27FC236}">
                <a16:creationId xmlns:a16="http://schemas.microsoft.com/office/drawing/2014/main" id="{2C31EAB3-AD7A-35F5-3949-1D6D1A1EFEC1}"/>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9D708C6F-0797-1618-9679-DBBACA921C2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DCD5095D-BD34-93E5-C59D-F3299AAA76EB}"/>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05388966-5E24-8BE1-ED40-B79D23E504C6}"/>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4219411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146EC9-FB64-643F-4F72-43C53230D83D}"/>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C0EB2475-B0DD-5C5A-F3B1-07BD6FC1A6C7}"/>
              </a:ext>
            </a:extLst>
          </p:cNvPr>
          <p:cNvSpPr/>
          <p:nvPr>
            <p:custDataLst>
              <p:tags r:id="rId3"/>
            </p:custDataLst>
          </p:nvPr>
        </p:nvSpPr>
        <p:spPr>
          <a:xfrm>
            <a:off x="6225702" y="5436473"/>
            <a:ext cx="16972451" cy="841256"/>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#58: The U.S. Preventive Services Task Force recommends screening for abuse in which one of the following patient populations?</a:t>
            </a:r>
          </a:p>
        </p:txBody>
      </p:sp>
      <p:sp>
        <p:nvSpPr>
          <p:cNvPr id="4" name="Rectangle 3">
            <a:extLst>
              <a:ext uri="{FF2B5EF4-FFF2-40B4-BE49-F238E27FC236}">
                <a16:creationId xmlns:a16="http://schemas.microsoft.com/office/drawing/2014/main" id="{5F0EBD5D-1B5B-366F-3E44-DDAB62013696}"/>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E7051215-B8ED-A237-AD91-C66FDE513BB0}"/>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3F29DF8C-953F-5E4D-8195-6B2217E18EA9}"/>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136814D6-037D-E64F-C48F-80B0E21B453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0417368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74322-A709-FE5F-A473-9032EB84176A}"/>
            </a:ext>
          </a:extLst>
        </p:cNvPr>
        <p:cNvGrpSpPr/>
        <p:nvPr/>
      </p:nvGrpSpPr>
      <p:grpSpPr>
        <a:xfrm>
          <a:off x="0" y="0"/>
          <a:ext cx="0" cy="0"/>
          <a:chOff x="0" y="0"/>
          <a:chExt cx="0" cy="0"/>
        </a:xfrm>
      </p:grpSpPr>
      <p:sp>
        <p:nvSpPr>
          <p:cNvPr id="150" name="Commodo viverra maecenas accumsan lacus vel facilisis volutpat est velit.…">
            <a:extLst>
              <a:ext uri="{FF2B5EF4-FFF2-40B4-BE49-F238E27FC236}">
                <a16:creationId xmlns:a16="http://schemas.microsoft.com/office/drawing/2014/main" id="{135FD919-D9D8-F4F6-5478-2206ABCBACC5}"/>
              </a:ext>
            </a:extLst>
          </p:cNvPr>
          <p:cNvSpPr txBox="1">
            <a:spLocks noGrp="1"/>
          </p:cNvSpPr>
          <p:nvPr>
            <p:ph type="body" sz="half" idx="1"/>
          </p:nvPr>
        </p:nvSpPr>
        <p:spPr>
          <a:xfrm>
            <a:off x="1468581" y="1662545"/>
            <a:ext cx="20033673" cy="10280073"/>
          </a:xfrm>
          <a:prstGeom prst="rect">
            <a:avLst/>
          </a:prstGeom>
        </p:spPr>
        <p:txBody>
          <a:bodyPr>
            <a:normAutofit/>
          </a:bodyPr>
          <a:lstStyle/>
          <a:p>
            <a:pPr marL="0" indent="0">
              <a:buNone/>
            </a:pPr>
            <a:r>
              <a:rPr lang="en-US" sz="6000" dirty="0"/>
              <a:t>#59: A 51-year-old transgender female presents to your office for a health maintenance visit. She feels well today and does not have any specific concerns. Her only current medication is oral estrogen, which she has taken daily for 25 years. She does not smoke or take any illicit drugs, and she consumes 7 alcoholic beverages per week. At her last visit 12 months ago, her fasting lipid levels and glucose level were normal and a screening DNA fecal immunochemical test (Cologuard) was negative.</a:t>
            </a:r>
            <a:endParaRPr sz="6000" dirty="0"/>
          </a:p>
        </p:txBody>
      </p:sp>
      <p:sp>
        <p:nvSpPr>
          <p:cNvPr id="151" name="Presentation title | MM/DD/YY">
            <a:extLst>
              <a:ext uri="{FF2B5EF4-FFF2-40B4-BE49-F238E27FC236}">
                <a16:creationId xmlns:a16="http://schemas.microsoft.com/office/drawing/2014/main" id="{0779A554-F6D0-CEC7-A0D4-867F16E9890B}"/>
              </a:ext>
            </a:extLst>
          </p:cNvPr>
          <p:cNvSpPr txBox="1">
            <a:spLocks noGrp="1"/>
          </p:cNvSpPr>
          <p:nvPr>
            <p:ph type="body" idx="21"/>
          </p:nvPr>
        </p:nvSpPr>
        <p:spPr>
          <a:prstGeom prst="rect">
            <a:avLst/>
          </a:prstGeom>
        </p:spPr>
        <p:txBody>
          <a:bodyPr/>
          <a:lstStyle/>
          <a:p>
            <a:r>
              <a:rPr lang="en-US" dirty="0"/>
              <a:t>KSA – Health prevention and maintenance</a:t>
            </a:r>
            <a:endParaRPr dirty="0"/>
          </a:p>
        </p:txBody>
      </p:sp>
      <p:sp>
        <p:nvSpPr>
          <p:cNvPr id="155" name="Slide Number">
            <a:extLst>
              <a:ext uri="{FF2B5EF4-FFF2-40B4-BE49-F238E27FC236}">
                <a16:creationId xmlns:a16="http://schemas.microsoft.com/office/drawing/2014/main" id="{C8644586-0B73-BFF3-554B-04D2AA153960}"/>
              </a:ext>
            </a:extLst>
          </p:cNvP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73</a:t>
            </a:fld>
            <a:endParaRPr/>
          </a:p>
        </p:txBody>
      </p:sp>
    </p:spTree>
    <p:extLst>
      <p:ext uri="{BB962C8B-B14F-4D97-AF65-F5344CB8AC3E}">
        <p14:creationId xmlns:p14="http://schemas.microsoft.com/office/powerpoint/2010/main" val="3992693889"/>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F38EB2-597B-61D9-4DF5-B171E4C3754F}"/>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A288431B-E88C-C545-3027-418F5BD04DFA}"/>
              </a:ext>
            </a:extLst>
          </p:cNvPr>
          <p:cNvSpPr/>
          <p:nvPr>
            <p:custDataLst>
              <p:tags r:id="rId3"/>
            </p:custDataLst>
          </p:nvPr>
        </p:nvSpPr>
        <p:spPr>
          <a:xfrm>
            <a:off x="6225702" y="5190253"/>
            <a:ext cx="16972451" cy="1333698"/>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Which one of the following should you recommend today for this patient?</a:t>
            </a:r>
          </a:p>
        </p:txBody>
      </p:sp>
      <p:sp>
        <p:nvSpPr>
          <p:cNvPr id="4" name="Rectangle 3">
            <a:extLst>
              <a:ext uri="{FF2B5EF4-FFF2-40B4-BE49-F238E27FC236}">
                <a16:creationId xmlns:a16="http://schemas.microsoft.com/office/drawing/2014/main" id="{F45D3245-1565-CA9C-B7AA-778E13E5AF9D}"/>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95EC2FD1-02C2-B18E-78E9-598A9F49F57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00344174-2876-B74A-F37B-E1ED54FA6580}"/>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D83145BB-8A9E-DDFC-1A0E-25B6CEE2410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3577051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4D407F-C851-B5D1-6CA3-02F1D6142409}"/>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1BF1A355-8D61-AA54-C326-773B4E4EED35}"/>
              </a:ext>
            </a:extLst>
          </p:cNvPr>
          <p:cNvSpPr/>
          <p:nvPr>
            <p:custDataLst>
              <p:tags r:id="rId3"/>
            </p:custDataLst>
          </p:nvPr>
        </p:nvSpPr>
        <p:spPr>
          <a:xfrm>
            <a:off x="6225702" y="5067141"/>
            <a:ext cx="16972451" cy="1579920"/>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#60: The U.S. Preventive Services Task Force evaluated the evidence for using aspirin for cardiovascular disease prevention in adults 40–59 years of age who have a 10-year risk of atherosclerotic cardiovascular disease ≥10%. It found the evidence supported a grade of recommendation of C.
Which one of the following describes how a grade of recommendation C should be implemented into practice?</a:t>
            </a:r>
          </a:p>
        </p:txBody>
      </p:sp>
      <p:sp>
        <p:nvSpPr>
          <p:cNvPr id="4" name="Rectangle 3">
            <a:extLst>
              <a:ext uri="{FF2B5EF4-FFF2-40B4-BE49-F238E27FC236}">
                <a16:creationId xmlns:a16="http://schemas.microsoft.com/office/drawing/2014/main" id="{EBDA0C6B-BFA8-D5B8-8D7B-9D96D8B4656A}"/>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64BA9AF5-3C4C-3845-3445-AD37CBDB66A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6C36D32E-D97E-372D-4F41-35C4503B5177}"/>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164A559A-F006-7670-A0B4-BC2134585616}"/>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0930582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B4A042-B03D-3CC9-BF2F-3DA6FE01532E}"/>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7BE2554F-56A9-0C6A-F1B6-44DCBAA27A11}"/>
              </a:ext>
            </a:extLst>
          </p:cNvPr>
          <p:cNvSpPr/>
          <p:nvPr>
            <p:custDataLst>
              <p:tags r:id="rId3"/>
            </p:custDataLst>
          </p:nvPr>
        </p:nvSpPr>
        <p:spPr>
          <a:xfrm>
            <a:off x="6225702" y="5205641"/>
            <a:ext cx="16972451" cy="1302921"/>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900"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#6: Which one of the following is true regarding screening for unhealthy drug use?</a:t>
            </a:r>
          </a:p>
        </p:txBody>
      </p:sp>
      <p:sp>
        <p:nvSpPr>
          <p:cNvPr id="4" name="Rectangle 3">
            <a:extLst>
              <a:ext uri="{FF2B5EF4-FFF2-40B4-BE49-F238E27FC236}">
                <a16:creationId xmlns:a16="http://schemas.microsoft.com/office/drawing/2014/main" id="{AB3C4E58-AF69-09C4-F49D-B0CAA3F788B8}"/>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D1F72D5E-1D6B-0104-5DD9-84EB684034D8}"/>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9F9B3487-5303-C10D-3156-5C1808BE04AF}"/>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BF6F00A4-F8CA-1F9F-30CF-A8551FE5129A}"/>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9410370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7E3A8B-3796-C592-DBC3-86AB37719D61}"/>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4530F320-D8E8-CE61-9180-8CA5D70F25D2}"/>
              </a:ext>
            </a:extLst>
          </p:cNvPr>
          <p:cNvSpPr/>
          <p:nvPr>
            <p:custDataLst>
              <p:tags r:id="rId3"/>
            </p:custDataLst>
          </p:nvPr>
        </p:nvSpPr>
        <p:spPr>
          <a:xfrm>
            <a:off x="6225702" y="4882475"/>
            <a:ext cx="16972451" cy="1949252"/>
          </a:xfrm>
          <a:prstGeom prst="rect">
            <a:avLst/>
          </a:prstGeom>
          <a:noFill/>
          <a:ln w="12700" cap="flat">
            <a:noFill/>
            <a:miter lim="400000"/>
          </a:ln>
          <a:effectLst/>
          <a:sp3d/>
          <a:extLst>
            <a:ext uri="{909E8E84-426E-40DD-AFC4-6F175D3DCCD1}">
              <a14:hiddenFill xmlns:a14="http://schemas.microsoft.com/office/drawing/2010/main">
                <a:solidFill>
                  <a:srgbClr val="000000"/>
                </a:solidFill>
              </a14:hiddenFill>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b="1" i="0" u="none" strike="noStrike" cap="none" spc="0" normalizeH="0" baseline="0">
                <a:ln>
                  <a:noFill/>
                </a:ln>
                <a:solidFill>
                  <a:srgbClr val="000000"/>
                </a:solidFill>
                <a:effectLst/>
                <a:uFillTx/>
                <a:latin typeface="Helvetica Neue Medium"/>
                <a:ea typeface="Helvetica Neue Medium"/>
                <a:cs typeface="Helvetica Neue Medium"/>
                <a:sym typeface="Helvetica Neue Medium"/>
              </a:rPr>
              <a:t>#7: A 3-year-old male is brought to your office by his parents to establish care and for a well child examination. His father says that both he and his wife have always had weight problems. The patient’s father is very motivated to avoid overweight and obesity for his son. You discuss modifiable and nonmodifiable risk factors for obesity in children.
Which one of the following is LEAST associated with obesity in children?</a:t>
            </a:r>
          </a:p>
        </p:txBody>
      </p:sp>
      <p:sp>
        <p:nvSpPr>
          <p:cNvPr id="4" name="Rectangle 3">
            <a:extLst>
              <a:ext uri="{FF2B5EF4-FFF2-40B4-BE49-F238E27FC236}">
                <a16:creationId xmlns:a16="http://schemas.microsoft.com/office/drawing/2014/main" id="{8F2A2CD1-097C-E97C-2014-D6374D946FDE}"/>
              </a:ext>
            </a:extLst>
          </p:cNvPr>
          <p:cNvSpPr/>
          <p:nvPr/>
        </p:nvSpPr>
        <p:spPr>
          <a:xfrm>
            <a:off x="0" y="12010232"/>
            <a:ext cx="24384002" cy="1335601"/>
          </a:xfrm>
          <a:prstGeom prst="rect">
            <a:avLst/>
          </a:prstGeom>
          <a:solidFill>
            <a:srgbClr val="1980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82310" tIns="518809" rIns="3705775" bIns="407635" numCol="1" spcCol="38100" rtlCol="0" anchor="ctr">
            <a:norm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The </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hlinkClick r:id="rId7">
                  <a:extLst>
                    <a:ext uri="{A12FA001-AC4F-418D-AE19-62706E023703}">
                      <ahyp:hlinkClr xmlns:ahyp="http://schemas.microsoft.com/office/drawing/2018/hyperlinkcolor" val="tx"/>
                    </a:ext>
                  </a:extLst>
                </a:hlinkClick>
              </a:rPr>
              <a:t>Slido app</a:t>
            </a:r>
            <a:r>
              <a:rPr kumimoji="0" lang="en-US" sz="2600" i="0" u="none" strike="noStrike" cap="none" spc="0" normalizeH="0" baseline="0">
                <a:ln>
                  <a:noFill/>
                </a:ln>
                <a:solidFill>
                  <a:srgbClr val="FFFFFF"/>
                </a:solidFill>
                <a:effectLst/>
                <a:uFillTx/>
                <a:latin typeface="Helvetica Neue Medium"/>
                <a:ea typeface="Helvetica Neue Medium"/>
                <a:cs typeface="Helvetica Neue Medium"/>
                <a:sym typeface="Helvetica Neue Medium"/>
              </a:rPr>
              <a:t> must be installed on every computer you’re presenting from</a:t>
            </a:r>
          </a:p>
        </p:txBody>
      </p:sp>
      <p:pic>
        <p:nvPicPr>
          <p:cNvPr id="6" name="Graphic 5">
            <a:extLst>
              <a:ext uri="{FF2B5EF4-FFF2-40B4-BE49-F238E27FC236}">
                <a16:creationId xmlns:a16="http://schemas.microsoft.com/office/drawing/2014/main" id="{F2E9EE26-E9B5-A065-C136-68B2A53874D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ezoid 6">
            <a:extLst>
              <a:ext uri="{FF2B5EF4-FFF2-40B4-BE49-F238E27FC236}">
                <a16:creationId xmlns:a16="http://schemas.microsoft.com/office/drawing/2014/main" id="{B4E143CC-FA31-C87B-4F65-D3B2E619EDA4}"/>
              </a:ext>
            </a:extLst>
          </p:cNvPr>
          <p:cNvSpPr/>
          <p:nvPr/>
        </p:nvSpPr>
        <p:spPr>
          <a:xfrm rot="2700000">
            <a:off x="19240742" y="1373125"/>
            <a:ext cx="6670396" cy="869871"/>
          </a:xfrm>
          <a:prstGeom prst="trapezoid">
            <a:avLst>
              <a:gd name="adj" fmla="val 100000"/>
            </a:avLst>
          </a:prstGeom>
          <a:solidFill>
            <a:srgbClr val="EDFA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0" numCol="1" spcCol="38100" rtlCol="0" anchor="t">
            <a:norm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600" b="1" i="0" u="none" strike="noStrike" cap="none" spc="0" normalizeH="0" baseline="0">
                <a:ln>
                  <a:noFill/>
                </a:ln>
                <a:solidFill>
                  <a:srgbClr val="198038"/>
                </a:solidFill>
                <a:effectLst/>
                <a:uFillTx/>
                <a:latin typeface="Helvetica Neue Medium"/>
                <a:ea typeface="Helvetica Neue Medium"/>
                <a:cs typeface="Helvetica Neue Medium"/>
                <a:sym typeface="Helvetica Neue Medium"/>
              </a:rPr>
              <a:t>Do not edit
</a:t>
            </a:r>
            <a:r>
              <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hlinkClick r:id="rId10">
                  <a:extLst>
                    <a:ext uri="{A12FA001-AC4F-418D-AE19-62706E023703}">
                      <ahyp:hlinkClr xmlns:ahyp="http://schemas.microsoft.com/office/drawing/2018/hyperlinkcolor" val="tx"/>
                    </a:ext>
                  </a:extLst>
                </a:hlinkClick>
              </a:rPr>
              <a:t>How to change the design</a:t>
            </a:r>
            <a:endParaRPr kumimoji="0" lang="en-US" sz="2200" i="0" u="none" strike="noStrike" cap="none" spc="0" normalizeH="0" baseline="0">
              <a:ln>
                <a:noFill/>
              </a:ln>
              <a:solidFill>
                <a:srgbClr val="198038"/>
              </a:solidFill>
              <a:effectLst/>
              <a:uFillTx/>
              <a:latin typeface="Helvetica Neue Medium"/>
              <a:ea typeface="Helvetica Neue Medium"/>
              <a:cs typeface="Helvetica Neue Medium"/>
              <a:sym typeface="Helvetica Neue Medium"/>
            </a:endParaRPr>
          </a:p>
        </p:txBody>
      </p:sp>
      <p:pic>
        <p:nvPicPr>
          <p:cNvPr id="9" name="Graphic 8">
            <a:extLst>
              <a:ext uri="{FF2B5EF4-FFF2-40B4-BE49-F238E27FC236}">
                <a16:creationId xmlns:a16="http://schemas.microsoft.com/office/drawing/2014/main" id="{9B61444F-7B44-EF60-3E76-01616657DE2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23660027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15.0.6311"/>
  <p:tag name="SLIDO_PRESENTATION_ID" val="72addfe7-efdc-4205-9064-f32eab7af307"/>
  <p:tag name="SLIDO_EVENT_UUID" val="b1dc2815-0b24-42f1-9307-03987e3aafbb"/>
  <p:tag name="SLIDO_EVENT_SECTION_UUID" val="3a194b33-3616-426f-bb53-ee4a4bac613b"/>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00.xml><?xml version="1.0" encoding="utf-8"?>
<p:tagLst xmlns:a="http://schemas.openxmlformats.org/drawingml/2006/main" xmlns:r="http://schemas.openxmlformats.org/officeDocument/2006/relationships" xmlns:p="http://schemas.openxmlformats.org/presentationml/2006/main">
  <p:tag name="SLIDO_ELEMENT" val="title"/>
</p:tagLst>
</file>

<file path=ppt/tags/tag101.xml><?xml version="1.0" encoding="utf-8"?>
<p:tagLst xmlns:a="http://schemas.openxmlformats.org/drawingml/2006/main" xmlns:r="http://schemas.openxmlformats.org/officeDocument/2006/relationships" xmlns:p="http://schemas.openxmlformats.org/presentationml/2006/main">
  <p:tag name="SLIDO_METADATA" val="eyJUaW1lc3RhbXAiOjE3NzI2ODE4ODh9"/>
  <p:tag name="SLIDO_TYPE" val="SlidoPoll"/>
  <p:tag name="SLIDO_POLL_UUID" val="ec7f6850-bcd4-4457-9047-814564929e8f"/>
  <p:tag name="SLIDO_TIMELINE" val="W3sicG9sbFF1ZXN0aW9uVXVpZCI6IjQ3MmZlNmZiLWNiMjQtNDhiNC05MDljLTQ5ZTMzY2IwN2Y1YyIsInNob3dSZXN1bHRzIjpmYWxzZSwic2hvd0NvcnJlY3RBbnN3ZXJzIjpmYWxzZSwidm90aW5nTG9ja2VkIjpmYWxzZX0seyJwb2xsUXVlc3Rpb25VdWlkIjoiNDcyZmU2ZmItY2IyNC00OGI0LTkwOWMtNDllMzNjYjA3ZjVjIiwic2hvd1Jlc3VsdHMiOnRydWUsInNob3dDb3JyZWN0QW5zd2VycyI6dHJ1ZSwidm90aW5nTG9ja2VkIjpmYWxzZX1d"/>
</p:tagLst>
</file>

<file path=ppt/tags/tag10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03.xml><?xml version="1.0" encoding="utf-8"?>
<p:tagLst xmlns:a="http://schemas.openxmlformats.org/drawingml/2006/main" xmlns:r="http://schemas.openxmlformats.org/officeDocument/2006/relationships" xmlns:p="http://schemas.openxmlformats.org/presentationml/2006/main">
  <p:tag name="SLIDO_ELEMENT" val="title"/>
</p:tagLst>
</file>

<file path=ppt/tags/tag104.xml><?xml version="1.0" encoding="utf-8"?>
<p:tagLst xmlns:a="http://schemas.openxmlformats.org/drawingml/2006/main" xmlns:r="http://schemas.openxmlformats.org/officeDocument/2006/relationships" xmlns:p="http://schemas.openxmlformats.org/presentationml/2006/main">
  <p:tag name="SLIDO_METADATA" val="eyJUaW1lc3RhbXAiOjE3NzI2ODIyMDl9"/>
  <p:tag name="SLIDO_TYPE" val="SlidoPoll"/>
  <p:tag name="SLIDO_POLL_UUID" val="cf5d947e-87d1-4f37-b4c9-8ec9c558bb37"/>
  <p:tag name="SLIDO_TIMELINE" val="W3sicG9sbFF1ZXN0aW9uVXVpZCI6IjYzN2RiN2Q1LTViMzMtNDhjMi05M2Q1LTUyZjhlMTJlNjdkYiIsInNob3dSZXN1bHRzIjpmYWxzZSwic2hvd0NvcnJlY3RBbnN3ZXJzIjpmYWxzZSwidm90aW5nTG9ja2VkIjpmYWxzZX0seyJwb2xsUXVlc3Rpb25VdWlkIjoiNjM3ZGI3ZDUtNWIzMy00OGMyLTkzZDUtNTJmOGUxMmU2N2RiIiwic2hvd1Jlc3VsdHMiOnRydWUsInNob3dDb3JyZWN0QW5zd2VycyI6dHJ1ZSwidm90aW5nTG9ja2VkIjpmYWxzZX1d"/>
</p:tagLst>
</file>

<file path=ppt/tags/tag10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06.xml><?xml version="1.0" encoding="utf-8"?>
<p:tagLst xmlns:a="http://schemas.openxmlformats.org/drawingml/2006/main" xmlns:r="http://schemas.openxmlformats.org/officeDocument/2006/relationships" xmlns:p="http://schemas.openxmlformats.org/presentationml/2006/main">
  <p:tag name="SLIDO_ELEMENT" val="title"/>
</p:tagLst>
</file>

<file path=ppt/tags/tag107.xml><?xml version="1.0" encoding="utf-8"?>
<p:tagLst xmlns:a="http://schemas.openxmlformats.org/drawingml/2006/main" xmlns:r="http://schemas.openxmlformats.org/officeDocument/2006/relationships" xmlns:p="http://schemas.openxmlformats.org/presentationml/2006/main">
  <p:tag name="SLIDO_METADATA" val="eyJUaW1lc3RhbXAiOjE3NzI2ODIzMzR9"/>
  <p:tag name="SLIDO_TYPE" val="SlidoPoll"/>
  <p:tag name="SLIDO_POLL_UUID" val="b7009760-2219-429e-99e1-79127dd9e9e1"/>
  <p:tag name="SLIDO_TIMELINE" val="W3sicG9sbFF1ZXN0aW9uVXVpZCI6ImNiOGUwNWI2LTRmM2YtNGUzYy1iNDM0LTBiMDFiMTQxYmZkMCIsInNob3dSZXN1bHRzIjpmYWxzZSwic2hvd0NvcnJlY3RBbnN3ZXJzIjpmYWxzZSwidm90aW5nTG9ja2VkIjpmYWxzZX0seyJwb2xsUXVlc3Rpb25VdWlkIjoiY2I4ZTA1YjYtNGYzZi00ZTNjLWI0MzQtMGIwMWIxNDFiZmQwIiwic2hvd1Jlc3VsdHMiOnRydWUsInNob3dDb3JyZWN0QW5zd2VycyI6dHJ1ZSwidm90aW5nTG9ja2VkIjpmYWxzZX1d"/>
</p:tagLst>
</file>

<file path=ppt/tags/tag10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09.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NzI1OTM2NDd9"/>
  <p:tag name="SLIDO_TYPE" val="SlidoPoll"/>
  <p:tag name="SLIDO_POLL_UUID" val="5e6a16aa-4352-479d-a805-eb3135b14b9b"/>
  <p:tag name="SLIDO_TIMELINE" val="W3sicG9sbFF1ZXN0aW9uVXVpZCI6IjEyZmFlNDM2LTdmYWItNGM2MS05N2FjLTlhYjQ3NmQwOTQyOCIsInNob3dSZXN1bHRzIjpmYWxzZSwic2hvd0NvcnJlY3RBbnN3ZXJzIjpmYWxzZSwidm90aW5nTG9ja2VkIjpmYWxzZX0seyJwb2xsUXVlc3Rpb25VdWlkIjoiMTJmYWU0MzYtN2ZhYi00YzYxLTk3YWMtOWFiNDc2ZDA5NDI4Iiwic2hvd1Jlc3VsdHMiOnRydWUsInNob3dDb3JyZWN0QW5zd2VycyI6dHJ1ZSwidm90aW5nTG9ja2VkIjpmYWxzZX1d"/>
</p:tagLst>
</file>

<file path=ppt/tags/tag110.xml><?xml version="1.0" encoding="utf-8"?>
<p:tagLst xmlns:a="http://schemas.openxmlformats.org/drawingml/2006/main" xmlns:r="http://schemas.openxmlformats.org/officeDocument/2006/relationships" xmlns:p="http://schemas.openxmlformats.org/presentationml/2006/main">
  <p:tag name="SLIDO_METADATA" val="eyJUaW1lc3RhbXAiOjE3NzI2ODI0ODR9"/>
  <p:tag name="SLIDO_TYPE" val="SlidoPoll"/>
  <p:tag name="SLIDO_POLL_UUID" val="16d92a13-2868-4b5b-90be-c9cfe8ba3180"/>
  <p:tag name="SLIDO_TIMELINE" val="W3sicG9sbFF1ZXN0aW9uVXVpZCI6Ijk2NmQ1MzUxLTU4M2QtNGNmMi1hMmExLWU1N2I1OTYwMzJlNiIsInNob3dSZXN1bHRzIjpmYWxzZSwic2hvd0NvcnJlY3RBbnN3ZXJzIjpmYWxzZSwidm90aW5nTG9ja2VkIjpmYWxzZX0seyJwb2xsUXVlc3Rpb25VdWlkIjoiOTY2ZDUzNTEtNTgzZC00Y2YyLWEyYTEtZTU3YjU5NjAzMmU2Iiwic2hvd1Jlc3VsdHMiOnRydWUsInNob3dDb3JyZWN0QW5zd2VycyI6dHJ1ZSwidm90aW5nTG9ja2VkIjpmYWxzZX1d"/>
</p:tagLst>
</file>

<file path=ppt/tags/tag11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12.xml><?xml version="1.0" encoding="utf-8"?>
<p:tagLst xmlns:a="http://schemas.openxmlformats.org/drawingml/2006/main" xmlns:r="http://schemas.openxmlformats.org/officeDocument/2006/relationships" xmlns:p="http://schemas.openxmlformats.org/presentationml/2006/main">
  <p:tag name="SLIDO_ELEMENT" val="title"/>
</p:tagLst>
</file>

<file path=ppt/tags/tag113.xml><?xml version="1.0" encoding="utf-8"?>
<p:tagLst xmlns:a="http://schemas.openxmlformats.org/drawingml/2006/main" xmlns:r="http://schemas.openxmlformats.org/officeDocument/2006/relationships" xmlns:p="http://schemas.openxmlformats.org/presentationml/2006/main">
  <p:tag name="SLIDO_METADATA" val="eyJUaW1lc3RhbXAiOjE3NzI2ODI2MDl9"/>
  <p:tag name="SLIDO_TYPE" val="SlidoPoll"/>
  <p:tag name="SLIDO_POLL_UUID" val="b64b2944-7ec9-4c2d-bbfc-5d0f5f3c5eb8"/>
  <p:tag name="SLIDO_TIMELINE" val="W3sicG9sbFF1ZXN0aW9uVXVpZCI6IjEzOGFkNWFhLTc4MTQtNGZmYS05OTU4LWZhZmFlYjUxNWFlZiIsInNob3dSZXN1bHRzIjpmYWxzZSwic2hvd0NvcnJlY3RBbnN3ZXJzIjpmYWxzZSwidm90aW5nTG9ja2VkIjpmYWxzZX0seyJwb2xsUXVlc3Rpb25VdWlkIjoiMTM4YWQ1YWEtNzgxNC00ZmZhLTk5NTgtZmFmYWViNTE1YWVmIiwic2hvd1Jlc3VsdHMiOnRydWUsInNob3dDb3JyZWN0QW5zd2VycyI6dHJ1ZSwidm90aW5nTG9ja2VkIjpmYWxzZX1d"/>
</p:tagLst>
</file>

<file path=ppt/tags/tag1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16.xml><?xml version="1.0" encoding="utf-8"?>
<p:tagLst xmlns:a="http://schemas.openxmlformats.org/drawingml/2006/main" xmlns:r="http://schemas.openxmlformats.org/officeDocument/2006/relationships" xmlns:p="http://schemas.openxmlformats.org/presentationml/2006/main">
  <p:tag name="SLIDO_METADATA" val="eyJUaW1lc3RhbXAiOjE3NzI2ODI3NDZ9"/>
  <p:tag name="SLIDO_TYPE" val="SlidoPoll"/>
  <p:tag name="SLIDO_POLL_UUID" val="c7bdfb7b-9bc2-4db7-a7a0-d88f30b18650"/>
  <p:tag name="SLIDO_TIMELINE" val="W3sicG9sbFF1ZXN0aW9uVXVpZCI6Ijc1MWIxZDk0LTdhOWMtNDAyYS1iMGIyLTdiNDk2MDRhMzM2NCIsInNob3dSZXN1bHRzIjpmYWxzZSwic2hvd0NvcnJlY3RBbnN3ZXJzIjpmYWxzZSwidm90aW5nTG9ja2VkIjpmYWxzZX0seyJwb2xsUXVlc3Rpb25VdWlkIjoiNzUxYjFkOTQtN2E5Yy00MDJhLWIwYjItN2I0OTYwNGEzMzY0Iiwic2hvd1Jlc3VsdHMiOnRydWUsInNob3dDb3JyZWN0QW5zd2VycyI6dHJ1ZSwidm90aW5nTG9ja2VkIjpmYWxzZX1d"/>
</p:tagLst>
</file>

<file path=ppt/tags/tag11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18.xml><?xml version="1.0" encoding="utf-8"?>
<p:tagLst xmlns:a="http://schemas.openxmlformats.org/drawingml/2006/main" xmlns:r="http://schemas.openxmlformats.org/officeDocument/2006/relationships" xmlns:p="http://schemas.openxmlformats.org/presentationml/2006/main">
  <p:tag name="SLIDO_ELEMENT" val="title"/>
</p:tagLst>
</file>

<file path=ppt/tags/tag119.xml><?xml version="1.0" encoding="utf-8"?>
<p:tagLst xmlns:a="http://schemas.openxmlformats.org/drawingml/2006/main" xmlns:r="http://schemas.openxmlformats.org/officeDocument/2006/relationships" xmlns:p="http://schemas.openxmlformats.org/presentationml/2006/main">
  <p:tag name="SLIDO_METADATA" val="eyJUaW1lc3RhbXAiOjE3NzI2ODI4Njd9"/>
  <p:tag name="SLIDO_TYPE" val="SlidoPoll"/>
  <p:tag name="SLIDO_POLL_UUID" val="34656d45-fece-4620-b7ba-7cf7b3eab353"/>
  <p:tag name="SLIDO_TIMELINE" val="W3sicG9sbFF1ZXN0aW9uVXVpZCI6Ijk4NWM4NmU2LTQzMmUtNDY2Mi1hZmJiLTVjMjFiMjMyNmVmNCIsInNob3dSZXN1bHRzIjpmYWxzZSwic2hvd0NvcnJlY3RBbnN3ZXJzIjpmYWxzZSwidm90aW5nTG9ja2VkIjpmYWxzZX0seyJwb2xsUXVlc3Rpb25VdWlkIjoiOTg1Yzg2ZTYtNDMyZS00NjYyLWFmYmItNWMyMWIyMzI2ZWY0Iiwic2hvd1Jlc3VsdHMiOnRydWUsInNob3dDb3JyZWN0QW5zd2VycyI6dHJ1ZSwidm90aW5nTG9ja2VkIjpmYWxzZX1d"/>
</p:tagLst>
</file>

<file path=ppt/tags/tag1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2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21.xml><?xml version="1.0" encoding="utf-8"?>
<p:tagLst xmlns:a="http://schemas.openxmlformats.org/drawingml/2006/main" xmlns:r="http://schemas.openxmlformats.org/officeDocument/2006/relationships" xmlns:p="http://schemas.openxmlformats.org/presentationml/2006/main">
  <p:tag name="SLIDO_ELEMENT" val="title"/>
</p:tagLst>
</file>

<file path=ppt/tags/tag122.xml><?xml version="1.0" encoding="utf-8"?>
<p:tagLst xmlns:a="http://schemas.openxmlformats.org/drawingml/2006/main" xmlns:r="http://schemas.openxmlformats.org/officeDocument/2006/relationships" xmlns:p="http://schemas.openxmlformats.org/presentationml/2006/main">
  <p:tag name="SLIDO_METADATA" val="eyJUaW1lc3RhbXAiOjE3NzI2ODMwMzd9"/>
  <p:tag name="SLIDO_TYPE" val="SlidoPoll"/>
  <p:tag name="SLIDO_POLL_UUID" val="ecebf58b-0c7d-498e-b0cb-5e04be9f3e94"/>
  <p:tag name="SLIDO_TIMELINE" val="W3sicG9sbFF1ZXN0aW9uVXVpZCI6ImU1NTVkNTM3LTYwZGItNDFmNS05ZjhiLTYwMTk0YWU1MTg3MSIsInNob3dSZXN1bHRzIjpmYWxzZSwic2hvd0NvcnJlY3RBbnN3ZXJzIjpmYWxzZSwidm90aW5nTG9ja2VkIjpmYWxzZX0seyJwb2xsUXVlc3Rpb25VdWlkIjoiZTU1NWQ1MzctNjBkYi00MWY1LTlmOGItNjAxOTRhZTUxODcxIiwic2hvd1Jlc3VsdHMiOnRydWUsInNob3dDb3JyZWN0QW5zd2VycyI6dHJ1ZSwidm90aW5nTG9ja2VkIjpmYWxzZX1d"/>
</p:tagLst>
</file>

<file path=ppt/tags/tag12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24.xml><?xml version="1.0" encoding="utf-8"?>
<p:tagLst xmlns:a="http://schemas.openxmlformats.org/drawingml/2006/main" xmlns:r="http://schemas.openxmlformats.org/officeDocument/2006/relationships" xmlns:p="http://schemas.openxmlformats.org/presentationml/2006/main">
  <p:tag name="SLIDO_ELEMENT" val="title"/>
</p:tagLst>
</file>

<file path=ppt/tags/tag125.xml><?xml version="1.0" encoding="utf-8"?>
<p:tagLst xmlns:a="http://schemas.openxmlformats.org/drawingml/2006/main" xmlns:r="http://schemas.openxmlformats.org/officeDocument/2006/relationships" xmlns:p="http://schemas.openxmlformats.org/presentationml/2006/main">
  <p:tag name="SLIDO_METADATA" val="eyJUaW1lc3RhbXAiOjE3NzI3NTU0MTJ9"/>
  <p:tag name="SLIDO_TYPE" val="SlidoPoll"/>
  <p:tag name="SLIDO_POLL_UUID" val="6133d41b-e489-4f3e-837c-96528b83cac7"/>
  <p:tag name="SLIDO_TIMELINE" val="W3sicG9sbFF1ZXN0aW9uVXVpZCI6ImQyZjFmYTIxLTg5ZDQtNGY2Yi1iZjgxLTY4ODFiYWZiNDU1OSIsInNob3dSZXN1bHRzIjpmYWxzZSwic2hvd0NvcnJlY3RBbnN3ZXJzIjpmYWxzZSwidm90aW5nTG9ja2VkIjpmYWxzZX0seyJwb2xsUXVlc3Rpb25VdWlkIjoiZDJmMWZhMjEtODlkNC00ZjZiLWJmODEtNjg4MWJhZmI0NTU5Iiwic2hvd1Jlc3VsdHMiOnRydWUsInNob3dDb3JyZWN0QW5zd2VycyI6dHJ1ZSwidm90aW5nTG9ja2VkIjpmYWxzZX1d"/>
</p:tagLst>
</file>

<file path=ppt/tags/tag12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27.xml><?xml version="1.0" encoding="utf-8"?>
<p:tagLst xmlns:a="http://schemas.openxmlformats.org/drawingml/2006/main" xmlns:r="http://schemas.openxmlformats.org/officeDocument/2006/relationships" xmlns:p="http://schemas.openxmlformats.org/presentationml/2006/main">
  <p:tag name="SLIDO_ELEMENT" val="title"/>
</p:tagLst>
</file>

<file path=ppt/tags/tag128.xml><?xml version="1.0" encoding="utf-8"?>
<p:tagLst xmlns:a="http://schemas.openxmlformats.org/drawingml/2006/main" xmlns:r="http://schemas.openxmlformats.org/officeDocument/2006/relationships" xmlns:p="http://schemas.openxmlformats.org/presentationml/2006/main">
  <p:tag name="SLIDO_METADATA" val="eyJUaW1lc3RhbXAiOjE3NzI3NTU0OTh9"/>
  <p:tag name="SLIDO_TYPE" val="SlidoPoll"/>
  <p:tag name="SLIDO_POLL_UUID" val="b15538ce-b6b1-439a-99db-8e56b01b3441"/>
  <p:tag name="SLIDO_TIMELINE" val="W3sicG9sbFF1ZXN0aW9uVXVpZCI6IjJhZDBjNjgxLTYwNGEtNDU3Yy1hNTgwLTRmMTM3NGMzZjkyOSIsInNob3dSZXN1bHRzIjpmYWxzZSwic2hvd0NvcnJlY3RBbnN3ZXJzIjpmYWxzZSwidm90aW5nTG9ja2VkIjpmYWxzZX0seyJwb2xsUXVlc3Rpb25VdWlkIjoiMmFkMGM2ODEtNjA0YS00NTdjLWE1ODAtNGYxMzc0YzNmOTI5Iiwic2hvd1Jlc3VsdHMiOnRydWUsInNob3dDb3JyZWN0QW5zd2VycyI6dHJ1ZSwidm90aW5nTG9ja2VkIjpmYWxzZX1d"/>
</p:tagLst>
</file>

<file path=ppt/tags/tag1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xml><?xml version="1.0" encoding="utf-8"?>
<p:tagLst xmlns:a="http://schemas.openxmlformats.org/drawingml/2006/main" xmlns:r="http://schemas.openxmlformats.org/officeDocument/2006/relationships" xmlns:p="http://schemas.openxmlformats.org/presentationml/2006/main">
  <p:tag name="SLIDO_ELEMENT" val="title"/>
</p:tagLst>
</file>

<file path=ppt/tags/tag130.xml><?xml version="1.0" encoding="utf-8"?>
<p:tagLst xmlns:a="http://schemas.openxmlformats.org/drawingml/2006/main" xmlns:r="http://schemas.openxmlformats.org/officeDocument/2006/relationships" xmlns:p="http://schemas.openxmlformats.org/presentationml/2006/main">
  <p:tag name="SLIDO_ELEMENT" val="title"/>
</p:tagLst>
</file>

<file path=ppt/tags/tag131.xml><?xml version="1.0" encoding="utf-8"?>
<p:tagLst xmlns:a="http://schemas.openxmlformats.org/drawingml/2006/main" xmlns:r="http://schemas.openxmlformats.org/officeDocument/2006/relationships" xmlns:p="http://schemas.openxmlformats.org/presentationml/2006/main">
  <p:tag name="SLIDO_METADATA" val="eyJUaW1lc3RhbXAiOjE3NzI3NTU1NzJ9"/>
  <p:tag name="SLIDO_TYPE" val="SlidoPoll"/>
  <p:tag name="SLIDO_POLL_UUID" val="ced58e09-0947-4388-8362-c94ba4e353e7"/>
  <p:tag name="SLIDO_TIMELINE" val="W3sicG9sbFF1ZXN0aW9uVXVpZCI6IjIwNmZhM2RiLTExZTMtNDE3Zi1hYjljLWFlMDgwYzI3ZGQ2MSIsInNob3dSZXN1bHRzIjpmYWxzZSwic2hvd0NvcnJlY3RBbnN3ZXJzIjpmYWxzZSwidm90aW5nTG9ja2VkIjpmYWxzZX0seyJwb2xsUXVlc3Rpb25VdWlkIjoiMjA2ZmEzZGItMTFlMy00MTdmLWFiOWMtYWUwODBjMjdkZDYxIiwic2hvd1Jlc3VsdHMiOnRydWUsInNob3dDb3JyZWN0QW5zd2VycyI6dHJ1ZSwidm90aW5nTG9ja2VkIjpmYWxzZX1d"/>
</p:tagLst>
</file>

<file path=ppt/tags/tag13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3.xml><?xml version="1.0" encoding="utf-8"?>
<p:tagLst xmlns:a="http://schemas.openxmlformats.org/drawingml/2006/main" xmlns:r="http://schemas.openxmlformats.org/officeDocument/2006/relationships" xmlns:p="http://schemas.openxmlformats.org/presentationml/2006/main">
  <p:tag name="SLIDO_ELEMENT" val="title"/>
</p:tagLst>
</file>

<file path=ppt/tags/tag134.xml><?xml version="1.0" encoding="utf-8"?>
<p:tagLst xmlns:a="http://schemas.openxmlformats.org/drawingml/2006/main" xmlns:r="http://schemas.openxmlformats.org/officeDocument/2006/relationships" xmlns:p="http://schemas.openxmlformats.org/presentationml/2006/main">
  <p:tag name="SLIDO_METADATA" val="eyJUaW1lc3RhbXAiOjE3NzI3NTU2NDV9"/>
  <p:tag name="SLIDO_TYPE" val="SlidoPoll"/>
  <p:tag name="SLIDO_POLL_UUID" val="f86a49de-d8e7-4025-bd3b-11a2e9b93b72"/>
  <p:tag name="SLIDO_TIMELINE" val="W3sicG9sbFF1ZXN0aW9uVXVpZCI6ImY4Mzk3M2Y2LTBiOTItNGZmZS1iNDgzLTJiZjcyNmY4NzM4MyIsInNob3dSZXN1bHRzIjpmYWxzZSwic2hvd0NvcnJlY3RBbnN3ZXJzIjpmYWxzZSwidm90aW5nTG9ja2VkIjpmYWxzZX0seyJwb2xsUXVlc3Rpb25VdWlkIjoiZjgzOTczZjYtMGI5Mi00ZmZlLWI0ODMtMmJmNzI2Zjg3MzgzIiwic2hvd1Jlc3VsdHMiOnRydWUsInNob3dDb3JyZWN0QW5zd2VycyI6dHJ1ZSwidm90aW5nTG9ja2VkIjpmYWxzZX1d"/>
</p:tagLst>
</file>

<file path=ppt/tags/tag13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6.xml><?xml version="1.0" encoding="utf-8"?>
<p:tagLst xmlns:a="http://schemas.openxmlformats.org/drawingml/2006/main" xmlns:r="http://schemas.openxmlformats.org/officeDocument/2006/relationships" xmlns:p="http://schemas.openxmlformats.org/presentationml/2006/main">
  <p:tag name="SLIDO_ELEMENT" val="title"/>
</p:tagLst>
</file>

<file path=ppt/tags/tag137.xml><?xml version="1.0" encoding="utf-8"?>
<p:tagLst xmlns:a="http://schemas.openxmlformats.org/drawingml/2006/main" xmlns:r="http://schemas.openxmlformats.org/officeDocument/2006/relationships" xmlns:p="http://schemas.openxmlformats.org/presentationml/2006/main">
  <p:tag name="SLIDO_METADATA" val="eyJUaW1lc3RhbXAiOjE3NzI3NTU3NDZ9"/>
  <p:tag name="SLIDO_TYPE" val="SlidoPoll"/>
  <p:tag name="SLIDO_POLL_UUID" val="cd3dbe55-15af-49fb-a28e-71fc56d7942e"/>
  <p:tag name="SLIDO_TIMELINE" val="W3sicG9sbFF1ZXN0aW9uVXVpZCI6IjY1NzhlYmY5LWQyZTgtNDM4My1iNTcwLWY4OTk2MzAxNWJmZCIsInNob3dSZXN1bHRzIjpmYWxzZSwic2hvd0NvcnJlY3RBbnN3ZXJzIjpmYWxzZSwidm90aW5nTG9ja2VkIjpmYWxzZX0seyJwb2xsUXVlc3Rpb25VdWlkIjoiNjU3OGViZjktZDJlOC00MzgzLWI1NzAtZjg5OTYzMDE1YmZkIiwic2hvd1Jlc3VsdHMiOnRydWUsInNob3dDb3JyZWN0QW5zd2VycyI6ZmFsc2UsInZvdGluZ0xvY2tlZCI6ZmFsc2V9XQ=="/>
</p:tagLst>
</file>

<file path=ppt/tags/tag13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9.xml><?xml version="1.0" encoding="utf-8"?>
<p:tagLst xmlns:a="http://schemas.openxmlformats.org/drawingml/2006/main" xmlns:r="http://schemas.openxmlformats.org/officeDocument/2006/relationships" xmlns:p="http://schemas.openxmlformats.org/presentationml/2006/main">
  <p:tag name="SLIDO_ELEMENT" val="title"/>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3NzI1OTM3ODN9"/>
  <p:tag name="SLIDO_TYPE" val="SlidoPoll"/>
  <p:tag name="SLIDO_POLL_UUID" val="a6cb31ce-48c5-429e-a6d3-ac5614a71374"/>
  <p:tag name="SLIDO_TIMELINE" val="W3sicG9sbFF1ZXN0aW9uVXVpZCI6ImRjZTc3YWE5LTEwZDYtNDc1MC1iOTJkLWE5ODRmZDBlZDU0ZCIsInNob3dSZXN1bHRzIjpmYWxzZSwic2hvd0NvcnJlY3RBbnN3ZXJzIjpmYWxzZSwidm90aW5nTG9ja2VkIjpmYWxzZX0seyJwb2xsUXVlc3Rpb25VdWlkIjoiZGNlNzdhYTktMTBkNi00NzUwLWI5MmQtYTk4NGZkMGVkNTRkIiwic2hvd1Jlc3VsdHMiOnRydWUsInNob3dDb3JyZWN0QW5zd2VycyI6dHJ1ZSwidm90aW5nTG9ja2VkIjpmYWxzZX1d"/>
</p:tagLst>
</file>

<file path=ppt/tags/tag140.xml><?xml version="1.0" encoding="utf-8"?>
<p:tagLst xmlns:a="http://schemas.openxmlformats.org/drawingml/2006/main" xmlns:r="http://schemas.openxmlformats.org/officeDocument/2006/relationships" xmlns:p="http://schemas.openxmlformats.org/presentationml/2006/main">
  <p:tag name="SLIDO_METADATA" val="eyJUaW1lc3RhbXAiOjE3NzI3NTU4NDZ9"/>
  <p:tag name="SLIDO_TYPE" val="SlidoPoll"/>
  <p:tag name="SLIDO_POLL_UUID" val="90dae954-24d7-4140-b14d-b0048d743d35"/>
  <p:tag name="SLIDO_TIMELINE" val="W3sicG9sbFF1ZXN0aW9uVXVpZCI6IjkwNjZmMGNmLWM0Y2MtNDUzMS1hZTRjLTJmYzE5NmU3N2VjYSIsInNob3dSZXN1bHRzIjpmYWxzZSwic2hvd0NvcnJlY3RBbnN3ZXJzIjpmYWxzZSwidm90aW5nTG9ja2VkIjpmYWxzZX0seyJwb2xsUXVlc3Rpb25VdWlkIjoiOTA2NmYwY2YtYzRjYy00NTMxLWFlNGMtMmZjMTk2ZTc3ZWNhIiwic2hvd1Jlc3VsdHMiOnRydWUsInNob3dDb3JyZWN0QW5zd2VycyI6dHJ1ZSwidm90aW5nTG9ja2VkIjpmYWxzZX1d"/>
</p:tagLst>
</file>

<file path=ppt/tags/tag14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42.xml><?xml version="1.0" encoding="utf-8"?>
<p:tagLst xmlns:a="http://schemas.openxmlformats.org/drawingml/2006/main" xmlns:r="http://schemas.openxmlformats.org/officeDocument/2006/relationships" xmlns:p="http://schemas.openxmlformats.org/presentationml/2006/main">
  <p:tag name="SLIDO_ELEMENT" val="title"/>
</p:tagLst>
</file>

<file path=ppt/tags/tag143.xml><?xml version="1.0" encoding="utf-8"?>
<p:tagLst xmlns:a="http://schemas.openxmlformats.org/drawingml/2006/main" xmlns:r="http://schemas.openxmlformats.org/officeDocument/2006/relationships" xmlns:p="http://schemas.openxmlformats.org/presentationml/2006/main">
  <p:tag name="SLIDO_METADATA" val="eyJUaW1lc3RhbXAiOjE3NzI3NTU5MzV9"/>
  <p:tag name="SLIDO_TYPE" val="SlidoPoll"/>
  <p:tag name="SLIDO_POLL_UUID" val="8e27b0f3-e2fe-4784-bdcf-01f7ad8eeaab"/>
  <p:tag name="SLIDO_TIMELINE" val="W3sicG9sbFF1ZXN0aW9uVXVpZCI6IjY5MGM2ZTQ3LTgzYTctNGI0Yi1hNzA1LTY3NGVkMTNmOTJlNyIsInNob3dSZXN1bHRzIjpmYWxzZSwic2hvd0NvcnJlY3RBbnN3ZXJzIjpmYWxzZSwidm90aW5nTG9ja2VkIjpmYWxzZX0seyJwb2xsUXVlc3Rpb25VdWlkIjoiNjkwYzZlNDctODNhNy00YjRiLWE3MDUtNjc0ZWQxM2Y5MmU3Iiwic2hvd1Jlc3VsdHMiOnRydWUsInNob3dDb3JyZWN0QW5zd2VycyI6dHJ1ZSwidm90aW5nTG9ja2VkIjpmYWxzZX1d"/>
</p:tagLst>
</file>

<file path=ppt/tags/tag14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45.xml><?xml version="1.0" encoding="utf-8"?>
<p:tagLst xmlns:a="http://schemas.openxmlformats.org/drawingml/2006/main" xmlns:r="http://schemas.openxmlformats.org/officeDocument/2006/relationships" xmlns:p="http://schemas.openxmlformats.org/presentationml/2006/main">
  <p:tag name="SLIDO_ELEMENT" val="title"/>
</p:tagLst>
</file>

<file path=ppt/tags/tag146.xml><?xml version="1.0" encoding="utf-8"?>
<p:tagLst xmlns:a="http://schemas.openxmlformats.org/drawingml/2006/main" xmlns:r="http://schemas.openxmlformats.org/officeDocument/2006/relationships" xmlns:p="http://schemas.openxmlformats.org/presentationml/2006/main">
  <p:tag name="SLIDO_METADATA" val="eyJUaW1lc3RhbXAiOjE3NzI3NjY2MzF9"/>
  <p:tag name="SLIDO_TYPE" val="SlidoPoll"/>
  <p:tag name="SLIDO_POLL_UUID" val="3e8bc1c8-13b3-4a77-a504-ac16b1d3505d"/>
  <p:tag name="SLIDO_TIMELINE" val="W3sicG9sbFF1ZXN0aW9uVXVpZCI6IjA3ZTc3N2RhLWIwYTAtNGE3My1iMDFmLTY1Y2I0NTVhOWVhNCIsInNob3dSZXN1bHRzIjpmYWxzZSwic2hvd0NvcnJlY3RBbnN3ZXJzIjpmYWxzZSwidm90aW5nTG9ja2VkIjpmYWxzZX0seyJwb2xsUXVlc3Rpb25VdWlkIjoiMDdlNzc3ZGEtYjBhMC00YTczLWIwMWYtNjVjYjQ1NWE5ZWE0Iiwic2hvd1Jlc3VsdHMiOnRydWUsInNob3dDb3JyZWN0QW5zd2VycyI6dHJ1ZSwidm90aW5nTG9ja2VkIjpmYWxzZX1d"/>
</p:tagLst>
</file>

<file path=ppt/tags/tag14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48.xml><?xml version="1.0" encoding="utf-8"?>
<p:tagLst xmlns:a="http://schemas.openxmlformats.org/drawingml/2006/main" xmlns:r="http://schemas.openxmlformats.org/officeDocument/2006/relationships" xmlns:p="http://schemas.openxmlformats.org/presentationml/2006/main">
  <p:tag name="SLIDO_ELEMENT" val="title"/>
</p:tagLst>
</file>

<file path=ppt/tags/tag149.xml><?xml version="1.0" encoding="utf-8"?>
<p:tagLst xmlns:a="http://schemas.openxmlformats.org/drawingml/2006/main" xmlns:r="http://schemas.openxmlformats.org/officeDocument/2006/relationships" xmlns:p="http://schemas.openxmlformats.org/presentationml/2006/main">
  <p:tag name="SLIDO_METADATA" val="eyJUaW1lc3RhbXAiOjE3NzI3NjY3ODN9"/>
  <p:tag name="SLIDO_TYPE" val="SlidoPoll"/>
  <p:tag name="SLIDO_POLL_UUID" val="e96f4b41-2c84-403d-9e62-2876f672a06a"/>
  <p:tag name="SLIDO_TIMELINE" val="W3sicG9sbFF1ZXN0aW9uVXVpZCI6IjM0MWFiOTBiLTIyMDctNDI4Yi1iZWI2LWNlMTM4ZDgxNzVlMCIsInNob3dSZXN1bHRzIjpmYWxzZSwic2hvd0NvcnJlY3RBbnN3ZXJzIjpmYWxzZSwidm90aW5nTG9ja2VkIjpmYWxzZX0seyJwb2xsUXVlc3Rpb25VdWlkIjoiMzQxYWI5MGItMjIwNy00MjhiLWJlYjYtY2UxMzhkODE3NWUwIiwic2hvd1Jlc3VsdHMiOnRydWUsInNob3dDb3JyZWN0QW5zd2VycyI6dHJ1ZSwidm90aW5nTG9ja2VkIjpmYWxzZX1d"/>
</p:tagLst>
</file>

<file path=ppt/tags/tag1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1.xml><?xml version="1.0" encoding="utf-8"?>
<p:tagLst xmlns:a="http://schemas.openxmlformats.org/drawingml/2006/main" xmlns:r="http://schemas.openxmlformats.org/officeDocument/2006/relationships" xmlns:p="http://schemas.openxmlformats.org/presentationml/2006/main">
  <p:tag name="SLIDO_ELEMENT" val="title"/>
</p:tagLst>
</file>

<file path=ppt/tags/tag152.xml><?xml version="1.0" encoding="utf-8"?>
<p:tagLst xmlns:a="http://schemas.openxmlformats.org/drawingml/2006/main" xmlns:r="http://schemas.openxmlformats.org/officeDocument/2006/relationships" xmlns:p="http://schemas.openxmlformats.org/presentationml/2006/main">
  <p:tag name="SLIDO_METADATA" val="eyJUaW1lc3RhbXAiOjE3NzI3NjY5ODl9"/>
  <p:tag name="SLIDO_TYPE" val="SlidoPoll"/>
  <p:tag name="SLIDO_POLL_UUID" val="f9bc6aff-29ef-42f9-824d-4ce83ce96029"/>
  <p:tag name="SLIDO_TIMELINE" val="W3sicG9sbFF1ZXN0aW9uVXVpZCI6IjAyNTgxMzU0LTQ0OWMtNGJlMS1hM2NmLWE2M2Q3YzMzMDk0MyIsInNob3dSZXN1bHRzIjpmYWxzZSwic2hvd0NvcnJlY3RBbnN3ZXJzIjpmYWxzZSwidm90aW5nTG9ja2VkIjpmYWxzZX0seyJwb2xsUXVlc3Rpb25VdWlkIjoiMDI1ODEzNTQtNDQ5Yy00YmUxLWEzY2YtYTYzZDdjMzMwOTQzIiwic2hvd1Jlc3VsdHMiOnRydWUsInNob3dDb3JyZWN0QW5zd2VycyI6dHJ1ZSwidm90aW5nTG9ja2VkIjpmYWxzZX1d"/>
</p:tagLst>
</file>

<file path=ppt/tags/tag15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5.xml><?xml version="1.0" encoding="utf-8"?>
<p:tagLst xmlns:a="http://schemas.openxmlformats.org/drawingml/2006/main" xmlns:r="http://schemas.openxmlformats.org/officeDocument/2006/relationships" xmlns:p="http://schemas.openxmlformats.org/presentationml/2006/main">
  <p:tag name="SLIDO_METADATA" val="eyJUaW1lc3RhbXAiOjE3NzI3NjczNTN9"/>
  <p:tag name="SLIDO_TYPE" val="SlidoPoll"/>
  <p:tag name="SLIDO_POLL_UUID" val="383b78c3-1057-44bc-81d5-d4c71b4503af"/>
  <p:tag name="SLIDO_TIMELINE" val="W3sicG9sbFF1ZXN0aW9uVXVpZCI6IjEyMDNjNjVjLTc1YjgtNDJlYy04ZDk1LTJlNjBjNTJhMTM5ZiIsInNob3dSZXN1bHRzIjpmYWxzZSwic2hvd0NvcnJlY3RBbnN3ZXJzIjpmYWxzZSwidm90aW5nTG9ja2VkIjpmYWxzZX0seyJwb2xsUXVlc3Rpb25VdWlkIjoiMTIwM2M2NWMtNzViOC00MmVjLThkOTUtMmU2MGM1MmExMzlmIiwic2hvd1Jlc3VsdHMiOnRydWUsInNob3dDb3JyZWN0QW5zd2VycyI6dHJ1ZSwidm90aW5nTG9ja2VkIjpmYWxzZX1d"/>
</p:tagLst>
</file>

<file path=ppt/tags/tag15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7.xml><?xml version="1.0" encoding="utf-8"?>
<p:tagLst xmlns:a="http://schemas.openxmlformats.org/drawingml/2006/main" xmlns:r="http://schemas.openxmlformats.org/officeDocument/2006/relationships" xmlns:p="http://schemas.openxmlformats.org/presentationml/2006/main">
  <p:tag name="SLIDO_ELEMENT" val="title"/>
</p:tagLst>
</file>

<file path=ppt/tags/tag158.xml><?xml version="1.0" encoding="utf-8"?>
<p:tagLst xmlns:a="http://schemas.openxmlformats.org/drawingml/2006/main" xmlns:r="http://schemas.openxmlformats.org/officeDocument/2006/relationships" xmlns:p="http://schemas.openxmlformats.org/presentationml/2006/main">
  <p:tag name="SLIDO_METADATA" val="eyJUaW1lc3RhbXAiOjE3NzI3Njc1MTF9"/>
  <p:tag name="SLIDO_TYPE" val="SlidoPoll"/>
  <p:tag name="SLIDO_POLL_UUID" val="6f8c60e6-ce5b-4b59-aa47-03ef8f263d42"/>
  <p:tag name="SLIDO_TIMELINE" val="W3sicG9sbFF1ZXN0aW9uVXVpZCI6IjUxYjkwNWYzLWEwYjUtNDUzOC1hOTdlLTQ2NDdmNTc5Mjc2NSIsInNob3dSZXN1bHRzIjpmYWxzZSwic2hvd0NvcnJlY3RBbnN3ZXJzIjpmYWxzZSwidm90aW5nTG9ja2VkIjpmYWxzZX0seyJwb2xsUXVlc3Rpb25VdWlkIjoiNTFiOTA1ZjMtYTBiNS00NTM4LWE5N2UtNDY0N2Y1NzkyNzY1Iiwic2hvd1Jlc3VsdHMiOnRydWUsInNob3dDb3JyZWN0QW5zd2VycyI6dHJ1ZSwidm90aW5nTG9ja2VkIjpmYWxzZX1d"/>
</p:tagLst>
</file>

<file path=ppt/tags/tag15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160.xml><?xml version="1.0" encoding="utf-8"?>
<p:tagLst xmlns:a="http://schemas.openxmlformats.org/drawingml/2006/main" xmlns:r="http://schemas.openxmlformats.org/officeDocument/2006/relationships" xmlns:p="http://schemas.openxmlformats.org/presentationml/2006/main">
  <p:tag name="SLIDO_ELEMENT" val="title"/>
</p:tagLst>
</file>

<file path=ppt/tags/tag161.xml><?xml version="1.0" encoding="utf-8"?>
<p:tagLst xmlns:a="http://schemas.openxmlformats.org/drawingml/2006/main" xmlns:r="http://schemas.openxmlformats.org/officeDocument/2006/relationships" xmlns:p="http://schemas.openxmlformats.org/presentationml/2006/main">
  <p:tag name="SLIDO_METADATA" val="eyJUaW1lc3RhbXAiOjE3NzI3Njc2MjJ9"/>
  <p:tag name="SLIDO_TYPE" val="SlidoPoll"/>
  <p:tag name="SLIDO_POLL_UUID" val="7b7acb42-c460-48c9-8667-5c637fb866e4"/>
  <p:tag name="SLIDO_TIMELINE" val="W3sicG9sbFF1ZXN0aW9uVXVpZCI6IjIxMDc0Y2M4LTY0OWEtNGQxYS1iNWUyLTM1ZmNkMzBiMTZmZiIsInNob3dSZXN1bHRzIjpmYWxzZSwic2hvd0NvcnJlY3RBbnN3ZXJzIjpmYWxzZSwidm90aW5nTG9ja2VkIjpmYWxzZX0seyJwb2xsUXVlc3Rpb25VdWlkIjoiMjEwNzRjYzgtNjQ5YS00ZDFhLWI1ZTItMzVmY2QzMGIxNmZmIiwic2hvd1Jlc3VsdHMiOnRydWUsInNob3dDb3JyZWN0QW5zd2VycyI6dHJ1ZSwidm90aW5nTG9ja2VkIjpmYWxzZX1d"/>
</p:tagLst>
</file>

<file path=ppt/tags/tag16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3.xml><?xml version="1.0" encoding="utf-8"?>
<p:tagLst xmlns:a="http://schemas.openxmlformats.org/drawingml/2006/main" xmlns:r="http://schemas.openxmlformats.org/officeDocument/2006/relationships" xmlns:p="http://schemas.openxmlformats.org/presentationml/2006/main">
  <p:tag name="SLIDO_ELEMENT" val="title"/>
</p:tagLst>
</file>

<file path=ppt/tags/tag164.xml><?xml version="1.0" encoding="utf-8"?>
<p:tagLst xmlns:a="http://schemas.openxmlformats.org/drawingml/2006/main" xmlns:r="http://schemas.openxmlformats.org/officeDocument/2006/relationships" xmlns:p="http://schemas.openxmlformats.org/presentationml/2006/main">
  <p:tag name="SLIDO_METADATA" val="eyJUaW1lc3RhbXAiOjE3NzI3Njc3Njh9"/>
  <p:tag name="SLIDO_TYPE" val="SlidoPoll"/>
  <p:tag name="SLIDO_POLL_UUID" val="08e99dae-3a45-4326-9b38-f8265cef1bb7"/>
  <p:tag name="SLIDO_TIMELINE" val="W3sicG9sbFF1ZXN0aW9uVXVpZCI6IjJkODM5NDcwLTA3NmYtNDJiNS1hZjYyLWY3NTg5MjMyOGZiMyIsInNob3dSZXN1bHRzIjpmYWxzZSwic2hvd0NvcnJlY3RBbnN3ZXJzIjpmYWxzZSwidm90aW5nTG9ja2VkIjpmYWxzZX0seyJwb2xsUXVlc3Rpb25VdWlkIjoiMmQ4Mzk0NzAtMDc2Zi00MmI1LWFmNjItZjc1ODkyMzI4ZmIzIiwic2hvd1Jlc3VsdHMiOnRydWUsInNob3dDb3JyZWN0QW5zd2VycyI6dHJ1ZSwidm90aW5nTG9ja2VkIjpmYWxzZX1d"/>
</p:tagLst>
</file>

<file path=ppt/tags/tag16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6.xml><?xml version="1.0" encoding="utf-8"?>
<p:tagLst xmlns:a="http://schemas.openxmlformats.org/drawingml/2006/main" xmlns:r="http://schemas.openxmlformats.org/officeDocument/2006/relationships" xmlns:p="http://schemas.openxmlformats.org/presentationml/2006/main">
  <p:tag name="SLIDO_ELEMENT" val="title"/>
</p:tagLst>
</file>

<file path=ppt/tags/tag167.xml><?xml version="1.0" encoding="utf-8"?>
<p:tagLst xmlns:a="http://schemas.openxmlformats.org/drawingml/2006/main" xmlns:r="http://schemas.openxmlformats.org/officeDocument/2006/relationships" xmlns:p="http://schemas.openxmlformats.org/presentationml/2006/main">
  <p:tag name="SLIDO_METADATA" val="eyJUaW1lc3RhbXAiOjE3NzI3Njc4OTd9"/>
  <p:tag name="SLIDO_TYPE" val="SlidoPoll"/>
  <p:tag name="SLIDO_POLL_UUID" val="24c7451b-2c66-491c-8115-621da1ecc45b"/>
  <p:tag name="SLIDO_TIMELINE" val="W3sicG9sbFF1ZXN0aW9uVXVpZCI6ImQ2ZjVmMzA0LTI1ZjEtNDlmMC05ODQ1LWNkZjBkMjY5MTZkMCIsInNob3dSZXN1bHRzIjpmYWxzZSwic2hvd0NvcnJlY3RBbnN3ZXJzIjpmYWxzZSwidm90aW5nTG9ja2VkIjpmYWxzZX0seyJwb2xsUXVlc3Rpb25VdWlkIjoiZDZmNWYzMDQtMjVmMS00OWYwLTk4NDUtY2RmMGQyNjkxNmQwIiwic2hvd1Jlc3VsdHMiOnRydWUsInNob3dDb3JyZWN0QW5zd2VycyI6dHJ1ZSwidm90aW5nTG9ja2VkIjpmYWxzZX1d"/>
</p:tagLst>
</file>

<file path=ppt/tags/tag16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9.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3NzI1OTM5MTF9"/>
  <p:tag name="SLIDO_TYPE" val="SlidoPoll"/>
  <p:tag name="SLIDO_POLL_UUID" val="741c2068-1ca1-44eb-b168-acc95020dcf4"/>
  <p:tag name="SLIDO_TIMELINE" val="W3sicG9sbFF1ZXN0aW9uVXVpZCI6IjE1MTc3ODI5LTlkZDItNDRhYy1iZGI1LTY1ZmQwMmExYjBjZiIsInNob3dSZXN1bHRzIjpmYWxzZSwic2hvd0NvcnJlY3RBbnN3ZXJzIjpmYWxzZSwidm90aW5nTG9ja2VkIjpmYWxzZX0seyJwb2xsUXVlc3Rpb25VdWlkIjoiMTUxNzc4MjktOWRkMi00NGFjLWJkYjUtNjVmZDAyYTFiMGNmIiwic2hvd1Jlc3VsdHMiOnRydWUsInNob3dDb3JyZWN0QW5zd2VycyI6dHJ1ZSwidm90aW5nTG9ja2VkIjpmYWxzZX1d"/>
</p:tagLst>
</file>

<file path=ppt/tags/tag170.xml><?xml version="1.0" encoding="utf-8"?>
<p:tagLst xmlns:a="http://schemas.openxmlformats.org/drawingml/2006/main" xmlns:r="http://schemas.openxmlformats.org/officeDocument/2006/relationships" xmlns:p="http://schemas.openxmlformats.org/presentationml/2006/main">
  <p:tag name="SLIDO_METADATA" val="eyJUaW1lc3RhbXAiOjE3NzI3Njc5ODZ9"/>
  <p:tag name="SLIDO_TYPE" val="SlidoPoll"/>
  <p:tag name="SLIDO_POLL_UUID" val="3fc7df47-4f4e-4fe7-bb8e-c82c5e538881"/>
  <p:tag name="SLIDO_TIMELINE" val="W3sicG9sbFF1ZXN0aW9uVXVpZCI6IjYwODBjNTFkLWUwMmYtNDVlZC1hNDY5LWY0YTFiZWJlY2E1MiIsInNob3dSZXN1bHRzIjpmYWxzZSwic2hvd0NvcnJlY3RBbnN3ZXJzIjpmYWxzZSwidm90aW5nTG9ja2VkIjpmYWxzZX0seyJwb2xsUXVlc3Rpb25VdWlkIjoiNjA4MGM1MWQtZTAyZi00NWVkLWE0NjktZjRhMWJlYmVjYTUyIiwic2hvd1Jlc3VsdHMiOnRydWUsInNob3dDb3JyZWN0QW5zd2VycyI6dHJ1ZSwidm90aW5nTG9ja2VkIjpmYWxzZX1d"/>
</p:tagLst>
</file>

<file path=ppt/tags/tag17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72.xml><?xml version="1.0" encoding="utf-8"?>
<p:tagLst xmlns:a="http://schemas.openxmlformats.org/drawingml/2006/main" xmlns:r="http://schemas.openxmlformats.org/officeDocument/2006/relationships" xmlns:p="http://schemas.openxmlformats.org/presentationml/2006/main">
  <p:tag name="SLIDO_ELEMENT" val="title"/>
</p:tagLst>
</file>

<file path=ppt/tags/tag173.xml><?xml version="1.0" encoding="utf-8"?>
<p:tagLst xmlns:a="http://schemas.openxmlformats.org/drawingml/2006/main" xmlns:r="http://schemas.openxmlformats.org/officeDocument/2006/relationships" xmlns:p="http://schemas.openxmlformats.org/presentationml/2006/main">
  <p:tag name="SLIDO_METADATA" val="eyJUaW1lc3RhbXAiOjE3NzI3NjgxMjJ9"/>
  <p:tag name="SLIDO_TYPE" val="SlidoPoll"/>
  <p:tag name="SLIDO_POLL_UUID" val="9e2c5000-642b-417f-8f6e-79b9f37c84ef"/>
  <p:tag name="SLIDO_TIMELINE" val="W3sicG9sbFF1ZXN0aW9uVXVpZCI6ImIxMzk1MTI3LWJkNWQtNGFkZC1hYzUxLTllZDlkODVjY2RjYiIsInNob3dSZXN1bHRzIjpmYWxzZSwic2hvd0NvcnJlY3RBbnN3ZXJzIjpmYWxzZSwidm90aW5nTG9ja2VkIjpmYWxzZX0seyJwb2xsUXVlc3Rpb25VdWlkIjoiYjEzOTUxMjctYmQ1ZC00YWRkLWFjNTEtOWVkOWQ4NWNjZGNiIiwic2hvd1Jlc3VsdHMiOnRydWUsInNob3dDb3JyZWN0QW5zd2VycyI6dHJ1ZSwidm90aW5nTG9ja2VkIjpmYWxzZX1d"/>
</p:tagLst>
</file>

<file path=ppt/tags/tag17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75.xml><?xml version="1.0" encoding="utf-8"?>
<p:tagLst xmlns:a="http://schemas.openxmlformats.org/drawingml/2006/main" xmlns:r="http://schemas.openxmlformats.org/officeDocument/2006/relationships" xmlns:p="http://schemas.openxmlformats.org/presentationml/2006/main">
  <p:tag name="SLIDO_ELEMENT" val="title"/>
</p:tagLst>
</file>

<file path=ppt/tags/tag176.xml><?xml version="1.0" encoding="utf-8"?>
<p:tagLst xmlns:a="http://schemas.openxmlformats.org/drawingml/2006/main" xmlns:r="http://schemas.openxmlformats.org/officeDocument/2006/relationships" xmlns:p="http://schemas.openxmlformats.org/presentationml/2006/main">
  <p:tag name="SLIDO_METADATA" val="eyJUaW1lc3RhbXAiOjE3NzI3NjgzMjF9"/>
  <p:tag name="SLIDO_TYPE" val="SlidoPoll"/>
  <p:tag name="SLIDO_POLL_UUID" val="430e2742-1b1c-4cd6-aa5f-5754340a5c61"/>
  <p:tag name="SLIDO_TIMELINE" val="W3sicG9sbFF1ZXN0aW9uVXVpZCI6ImQ4NDM1MjA4LTA1NTAtNGVhYS1hODQ0LTBjYzY4YzJlZmYyNSIsInNob3dSZXN1bHRzIjpmYWxzZSwic2hvd0NvcnJlY3RBbnN3ZXJzIjpmYWxzZSwidm90aW5nTG9ja2VkIjpmYWxzZX0seyJwb2xsUXVlc3Rpb25VdWlkIjoiZDg0MzUyMDgtMDU1MC00ZWFhLWE4NDQtMGNjNjhjMmVmZjI1Iiwic2hvd1Jlc3VsdHMiOnRydWUsInNob3dDb3JyZWN0QW5zd2VycyI6dHJ1ZSwidm90aW5nTG9ja2VkIjpmYWxzZX1d"/>
</p:tagLst>
</file>

<file path=ppt/tags/tag17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78.xml><?xml version="1.0" encoding="utf-8"?>
<p:tagLst xmlns:a="http://schemas.openxmlformats.org/drawingml/2006/main" xmlns:r="http://schemas.openxmlformats.org/officeDocument/2006/relationships" xmlns:p="http://schemas.openxmlformats.org/presentationml/2006/main">
  <p:tag name="SLIDO_ELEMENT" val="title"/>
</p:tagLst>
</file>

<file path=ppt/tags/tag179.xml><?xml version="1.0" encoding="utf-8"?>
<p:tagLst xmlns:a="http://schemas.openxmlformats.org/drawingml/2006/main" xmlns:r="http://schemas.openxmlformats.org/officeDocument/2006/relationships" xmlns:p="http://schemas.openxmlformats.org/presentationml/2006/main">
  <p:tag name="SLIDO_METADATA" val="eyJUaW1lc3RhbXAiOjE3NzI3Njg0MzB9"/>
  <p:tag name="SLIDO_TYPE" val="SlidoPoll"/>
  <p:tag name="SLIDO_POLL_UUID" val="659853cd-278e-4d75-b459-75e955f2ddf9"/>
  <p:tag name="SLIDO_TIMELINE" val="W3sicG9sbFF1ZXN0aW9uVXVpZCI6IjIzZGQ2ZjQwLTJlYTQtNGQ3YS1hMGFlLWUzMjYyM2U4NjY4ZiIsInNob3dSZXN1bHRzIjpmYWxzZSwic2hvd0NvcnJlY3RBbnN3ZXJzIjpmYWxzZSwidm90aW5nTG9ja2VkIjpmYWxzZX0seyJwb2xsUXVlc3Rpb25VdWlkIjoiMjNkZDZmNDAtMmVhNC00ZDdhLWEwYWUtZTMyNjIzZTg2NjhmIiwic2hvd1Jlc3VsdHMiOnRydWUsInNob3dDb3JyZWN0QW5zd2VycyI6dHJ1ZSwidm90aW5nTG9ja2VkIjpmYWxzZX1d"/>
</p:tagLst>
</file>

<file path=ppt/tags/tag1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8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81.xml><?xml version="1.0" encoding="utf-8"?>
<p:tagLst xmlns:a="http://schemas.openxmlformats.org/drawingml/2006/main" xmlns:r="http://schemas.openxmlformats.org/officeDocument/2006/relationships" xmlns:p="http://schemas.openxmlformats.org/presentationml/2006/main">
  <p:tag name="SLIDO_ELEMENT" val="title"/>
</p:tagLst>
</file>

<file path=ppt/tags/tag182.xml><?xml version="1.0" encoding="utf-8"?>
<p:tagLst xmlns:a="http://schemas.openxmlformats.org/drawingml/2006/main" xmlns:r="http://schemas.openxmlformats.org/officeDocument/2006/relationships" xmlns:p="http://schemas.openxmlformats.org/presentationml/2006/main">
  <p:tag name="SLIDO_METADATA" val="eyJUaW1lc3RhbXAiOjE3NzI3Njg1MzV9"/>
  <p:tag name="SLIDO_TYPE" val="SlidoPoll"/>
  <p:tag name="SLIDO_POLL_UUID" val="e53f3e6b-4b41-45bf-85b5-af886d323f64"/>
  <p:tag name="SLIDO_TIMELINE" val="W3sicG9sbFF1ZXN0aW9uVXVpZCI6IjY0YWFmZDY2LTVmYzQtNDdhMy04OGY1LWEyZjQxNTI3OGUwNCIsInNob3dSZXN1bHRzIjpmYWxzZSwic2hvd0NvcnJlY3RBbnN3ZXJzIjpmYWxzZSwidm90aW5nTG9ja2VkIjpmYWxzZX0seyJwb2xsUXVlc3Rpb25VdWlkIjoiNjRhYWZkNjYtNWZjNC00N2EzLTg4ZjUtYTJmNDE1Mjc4ZTA0Iiwic2hvd1Jlc3VsdHMiOnRydWUsInNob3dDb3JyZWN0QW5zd2VycyI6dHJ1ZSwidm90aW5nTG9ja2VkIjpmYWxzZX1d"/>
</p:tagLst>
</file>

<file path=ppt/tags/tag18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84.xml><?xml version="1.0" encoding="utf-8"?>
<p:tagLst xmlns:a="http://schemas.openxmlformats.org/drawingml/2006/main" xmlns:r="http://schemas.openxmlformats.org/officeDocument/2006/relationships" xmlns:p="http://schemas.openxmlformats.org/presentationml/2006/main">
  <p:tag name="SLIDO_ELEMENT" val="title"/>
</p:tagLst>
</file>

<file path=ppt/tags/tag19.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zI1OTMyNzJ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METADATA" val="eyJUaW1lc3RhbXAiOjE3NzI1OTQwMzZ9"/>
  <p:tag name="SLIDO_TYPE" val="SlidoPoll"/>
  <p:tag name="SLIDO_POLL_UUID" val="d8e14c85-66f7-4d15-a1cc-d36031fef929"/>
  <p:tag name="SLIDO_TIMELINE" val="W3sicG9sbFF1ZXN0aW9uVXVpZCI6ImMxODc4MDUwLWUwOTYtNGNhNC1hMzgzLWFmYjdlYjM5NGQ1ZiIsInNob3dSZXN1bHRzIjpmYWxzZSwic2hvd0NvcnJlY3RBbnN3ZXJzIjpmYWxzZSwidm90aW5nTG9ja2VkIjpmYWxzZX0seyJwb2xsUXVlc3Rpb25VdWlkIjoiYzE4NzgwNTAtZTA5Ni00Y2E0LWEzODMtYWZiN2ViMzk0ZDVmIiwic2hvd1Jlc3VsdHMiOnRydWUsInNob3dDb3JyZWN0QW5zd2VycyI6dHJ1ZSwidm90aW5nTG9ja2VkIjpmYWxzZX1d"/>
</p:tagLst>
</file>

<file path=ppt/tags/tag2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2.xml><?xml version="1.0" encoding="utf-8"?>
<p:tagLst xmlns:a="http://schemas.openxmlformats.org/drawingml/2006/main" xmlns:r="http://schemas.openxmlformats.org/officeDocument/2006/relationships" xmlns:p="http://schemas.openxmlformats.org/presentationml/2006/main">
  <p:tag name="SLIDO_ELEMENT" val="title"/>
</p:tagLst>
</file>

<file path=ppt/tags/tag23.xml><?xml version="1.0" encoding="utf-8"?>
<p:tagLst xmlns:a="http://schemas.openxmlformats.org/drawingml/2006/main" xmlns:r="http://schemas.openxmlformats.org/officeDocument/2006/relationships" xmlns:p="http://schemas.openxmlformats.org/presentationml/2006/main">
  <p:tag name="SLIDO_METADATA" val="eyJUaW1lc3RhbXAiOjE3NzI1OTQxNDF9"/>
  <p:tag name="SLIDO_TYPE" val="SlidoPoll"/>
  <p:tag name="SLIDO_POLL_UUID" val="64597270-e937-4bd1-9fde-e7e5ae506336"/>
  <p:tag name="SLIDO_TIMELINE" val="W3sicG9sbFF1ZXN0aW9uVXVpZCI6IjI1YjlhODM4LWFkNTItNGJkMS04MTU5LTJmOWQ3MDA3MzJlZSIsInNob3dSZXN1bHRzIjpmYWxzZSwic2hvd0NvcnJlY3RBbnN3ZXJzIjpmYWxzZSwidm90aW5nTG9ja2VkIjpmYWxzZX0seyJwb2xsUXVlc3Rpb25VdWlkIjoiMjViOWE4MzgtYWQ1Mi00YmQxLTgxNTktMmY5ZDcwMDczMmVlIiwic2hvd1Jlc3VsdHMiOnRydWUsInNob3dDb3JyZWN0QW5zd2VycyI6dHJ1ZSwidm90aW5nTG9ja2VkIjpmYWxzZX1d"/>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METADATA" val="eyJUaW1lc3RhbXAiOjE3NzI1OTQyNDN9"/>
  <p:tag name="SLIDO_TYPE" val="SlidoPoll"/>
  <p:tag name="SLIDO_POLL_UUID" val="14118ac2-6b53-4b6d-b320-682310971b4d"/>
  <p:tag name="SLIDO_TIMELINE" val="W3sicG9sbFF1ZXN0aW9uVXVpZCI6ImNjMGY1OGIxLWNhYzgtNDE4Ny05NjZiLWE2ZTJkZGRjMDRlNSIsInNob3dSZXN1bHRzIjpmYWxzZSwic2hvd0NvcnJlY3RBbnN3ZXJzIjpmYWxzZSwidm90aW5nTG9ja2VkIjpmYWxzZX0seyJwb2xsUXVlc3Rpb25VdWlkIjoiY2MwZjU4YjEtY2FjOC00MTg3LTk2NmItYTZlMmRkZGMwNGU1Iiwic2hvd1Jlc3VsdHMiOnRydWUsInNob3dDb3JyZWN0QW5zd2VycyI6dHJ1ZSwidm90aW5nTG9ja2VkIjpmYWxzZX1d"/>
</p:tagLst>
</file>

<file path=ppt/tags/tag2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8.xml><?xml version="1.0" encoding="utf-8"?>
<p:tagLst xmlns:a="http://schemas.openxmlformats.org/drawingml/2006/main" xmlns:r="http://schemas.openxmlformats.org/officeDocument/2006/relationships" xmlns:p="http://schemas.openxmlformats.org/presentationml/2006/main">
  <p:tag name="SLIDO_ELEMENT" val="title"/>
</p:tagLst>
</file>

<file path=ppt/tags/tag29.xml><?xml version="1.0" encoding="utf-8"?>
<p:tagLst xmlns:a="http://schemas.openxmlformats.org/drawingml/2006/main" xmlns:r="http://schemas.openxmlformats.org/officeDocument/2006/relationships" xmlns:p="http://schemas.openxmlformats.org/presentationml/2006/main">
  <p:tag name="SLIDO_METADATA" val="eyJUaW1lc3RhbXAiOjE3NzI1OTQzMzl9"/>
  <p:tag name="SLIDO_TYPE" val="SlidoPoll"/>
  <p:tag name="SLIDO_POLL_UUID" val="722642c0-990c-42f0-93e3-00812bd00167"/>
  <p:tag name="SLIDO_TIMELINE" val="W3sicG9sbFF1ZXN0aW9uVXVpZCI6ImQxZGMxMmM3LTc0MTctNGJlYi04MGY1LTVhZWQ0MGU0NjZmYiIsInNob3dSZXN1bHRzIjpmYWxzZSwic2hvd0NvcnJlY3RBbnN3ZXJzIjpmYWxzZSwidm90aW5nTG9ja2VkIjpmYWxzZX0seyJwb2xsUXVlc3Rpb25VdWlkIjoiZDFkYzEyYzctNzQxNy00YmViLTgwZjUtNWFlZDQwZTQ2NmZiIiwic2hvd1Jlc3VsdHMiOnRydWUsInNob3dDb3JyZWN0QW5zd2VycyI6dHJ1ZSwidm90aW5nTG9ja2VkIjpmYWxzZX1d"/>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3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1.xml><?xml version="1.0" encoding="utf-8"?>
<p:tagLst xmlns:a="http://schemas.openxmlformats.org/drawingml/2006/main" xmlns:r="http://schemas.openxmlformats.org/officeDocument/2006/relationships" xmlns:p="http://schemas.openxmlformats.org/presentationml/2006/main">
  <p:tag name="SLIDO_ELEMENT" val="title"/>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3NzI1OTQ0NTN9"/>
  <p:tag name="SLIDO_TYPE" val="SlidoPoll"/>
  <p:tag name="SLIDO_POLL_UUID" val="44b57e8e-0e46-4ce8-b4c8-b6a3c3fad1d5"/>
  <p:tag name="SLIDO_TIMELINE" val="W3sicG9sbFF1ZXN0aW9uVXVpZCI6IjlkM2MyOTJkLWM0MGMtNGE5YS1hMjU0LTBjYWQ4MTg0ZGM0OSIsInNob3dSZXN1bHRzIjpmYWxzZSwic2hvd0NvcnJlY3RBbnN3ZXJzIjpmYWxzZSwidm90aW5nTG9ja2VkIjpmYWxzZX0seyJwb2xsUXVlc3Rpb25VdWlkIjoiOWQzYzI5MmQtYzQwYy00YTlhLWEyNTQtMGNhZDgxODRkYzQ5Iiwic2hvd1Jlc3VsdHMiOnRydWUsInNob3dDb3JyZWN0QW5zd2VycyI6dHJ1ZSwidm90aW5nTG9ja2VkIjpmYWxzZX1d"/>
</p:tagLst>
</file>

<file path=ppt/tags/tag3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4.xml><?xml version="1.0" encoding="utf-8"?>
<p:tagLst xmlns:a="http://schemas.openxmlformats.org/drawingml/2006/main" xmlns:r="http://schemas.openxmlformats.org/officeDocument/2006/relationships" xmlns:p="http://schemas.openxmlformats.org/presentationml/2006/main">
  <p:tag name="SLIDO_ELEMENT" val="title"/>
</p:tagLst>
</file>

<file path=ppt/tags/tag35.xml><?xml version="1.0" encoding="utf-8"?>
<p:tagLst xmlns:a="http://schemas.openxmlformats.org/drawingml/2006/main" xmlns:r="http://schemas.openxmlformats.org/officeDocument/2006/relationships" xmlns:p="http://schemas.openxmlformats.org/presentationml/2006/main">
  <p:tag name="SLIDO_METADATA" val="eyJUaW1lc3RhbXAiOjE3NzI1OTUxMTl9"/>
  <p:tag name="SLIDO_TYPE" val="SlidoPoll"/>
  <p:tag name="SLIDO_POLL_UUID" val="0117e2e2-0415-48b4-9c1a-0d7f96887a3c"/>
  <p:tag name="SLIDO_TIMELINE" val="W3sicG9sbFF1ZXN0aW9uVXVpZCI6IjFkZTg1YmE5LWIzMmYtNGNiNi1iZjNjLThhZWVlYjYxN2Y3NiIsInNob3dSZXN1bHRzIjpmYWxzZSwic2hvd0NvcnJlY3RBbnN3ZXJzIjpmYWxzZSwidm90aW5nTG9ja2VkIjpmYWxzZX0seyJwb2xsUXVlc3Rpb25VdWlkIjoiMWRlODViYTktYjMyZi00Y2I2LWJmM2MtOGFlZWViNjE3Zjc2Iiwic2hvd1Jlc3VsdHMiOnRydWUsInNob3dDb3JyZWN0QW5zd2VycyI6dHJ1ZSwidm90aW5nTG9ja2VkIjpmYWxzZX1d"/>
</p:tagLst>
</file>

<file path=ppt/tags/tag3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7.xml><?xml version="1.0" encoding="utf-8"?>
<p:tagLst xmlns:a="http://schemas.openxmlformats.org/drawingml/2006/main" xmlns:r="http://schemas.openxmlformats.org/officeDocument/2006/relationships" xmlns:p="http://schemas.openxmlformats.org/presentationml/2006/main">
  <p:tag name="SLIDO_ELEMENT" val="title"/>
</p:tagLst>
</file>

<file path=ppt/tags/tag38.xml><?xml version="1.0" encoding="utf-8"?>
<p:tagLst xmlns:a="http://schemas.openxmlformats.org/drawingml/2006/main" xmlns:r="http://schemas.openxmlformats.org/officeDocument/2006/relationships" xmlns:p="http://schemas.openxmlformats.org/presentationml/2006/main">
  <p:tag name="SLIDO_METADATA" val="eyJUaW1lc3RhbXAiOjE3NzI1OTUyNTV9"/>
  <p:tag name="SLIDO_TYPE" val="SlidoPoll"/>
  <p:tag name="SLIDO_POLL_UUID" val="73d6bc0c-9e32-4d35-b215-84122928b018"/>
  <p:tag name="SLIDO_TIMELINE" val="W3sicG9sbFF1ZXN0aW9uVXVpZCI6IjhmZmZhNTFkLWY1ZWUtNDhhZS1hNTZjLTg4MDk5OGNjMjYwMyIsInNob3dSZXN1bHRzIjpmYWxzZSwic2hvd0NvcnJlY3RBbnN3ZXJzIjpmYWxzZSwidm90aW5nTG9ja2VkIjpmYWxzZX0seyJwb2xsUXVlc3Rpb25VdWlkIjoiOGZmZmE1MWQtZjVlZS00OGFlLWE1NmMtODgwOTk4Y2MyNjAzIiwic2hvd1Jlc3VsdHMiOnRydWUsInNob3dDb3JyZWN0QW5zd2VycyI6dHJ1ZSwidm90aW5nTG9ja2VkIjpmYWxzZX1d"/>
</p:tagLst>
</file>

<file path=ppt/tags/tag3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40.xml><?xml version="1.0" encoding="utf-8"?>
<p:tagLst xmlns:a="http://schemas.openxmlformats.org/drawingml/2006/main" xmlns:r="http://schemas.openxmlformats.org/officeDocument/2006/relationships" xmlns:p="http://schemas.openxmlformats.org/presentationml/2006/main">
  <p:tag name="SLIDO_ELEMENT" val="title"/>
</p:tagLst>
</file>

<file path=ppt/tags/tag41.xml><?xml version="1.0" encoding="utf-8"?>
<p:tagLst xmlns:a="http://schemas.openxmlformats.org/drawingml/2006/main" xmlns:r="http://schemas.openxmlformats.org/officeDocument/2006/relationships" xmlns:p="http://schemas.openxmlformats.org/presentationml/2006/main">
  <p:tag name="SLIDO_METADATA" val="eyJUaW1lc3RhbXAiOjE3NzI1OTUzODV9"/>
  <p:tag name="SLIDO_TYPE" val="SlidoPoll"/>
  <p:tag name="SLIDO_POLL_UUID" val="150c2a74-71de-4cab-976f-13a8d48f9923"/>
  <p:tag name="SLIDO_TIMELINE" val="W3sicG9sbFF1ZXN0aW9uVXVpZCI6IjJmMWFiOGE4LWFhNzAtNGI5Ny1iNzhlLTRjODZiYmM1ODM3NCIsInNob3dSZXN1bHRzIjpmYWxzZSwic2hvd0NvcnJlY3RBbnN3ZXJzIjpmYWxzZSwidm90aW5nTG9ja2VkIjpmYWxzZX0seyJwb2xsUXVlc3Rpb25VdWlkIjoiMmYxYWI4YTgtYWE3MC00Yjk3LWI3OGUtNGM4NmJiYzU4Mzc0Iiwic2hvd1Jlc3VsdHMiOnRydWUsInNob3dDb3JyZWN0QW5zd2VycyI6dHJ1ZSwidm90aW5nTG9ja2VkIjpmYWxzZX1d"/>
</p:tagLst>
</file>

<file path=ppt/tags/tag4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3.xml><?xml version="1.0" encoding="utf-8"?>
<p:tagLst xmlns:a="http://schemas.openxmlformats.org/drawingml/2006/main" xmlns:r="http://schemas.openxmlformats.org/officeDocument/2006/relationships" xmlns:p="http://schemas.openxmlformats.org/presentationml/2006/main">
  <p:tag name="SLIDO_ELEMENT" val="title"/>
</p:tagLst>
</file>

<file path=ppt/tags/tag44.xml><?xml version="1.0" encoding="utf-8"?>
<p:tagLst xmlns:a="http://schemas.openxmlformats.org/drawingml/2006/main" xmlns:r="http://schemas.openxmlformats.org/officeDocument/2006/relationships" xmlns:p="http://schemas.openxmlformats.org/presentationml/2006/main">
  <p:tag name="SLIDO_METADATA" val="eyJUaW1lc3RhbXAiOjE3NzI1OTU1MTl9"/>
  <p:tag name="SLIDO_TYPE" val="SlidoPoll"/>
  <p:tag name="SLIDO_POLL_UUID" val="a6ea1bf4-c6c8-47cf-81c4-4a781e5b0e12"/>
  <p:tag name="SLIDO_TIMELINE" val="W3sicG9sbFF1ZXN0aW9uVXVpZCI6IjQyNmQ1NGQ0LWEzMDgtNDhjMy04YjhkLTQxZTFmYjQ4MzExZSIsInNob3dSZXN1bHRzIjpmYWxzZSwic2hvd0NvcnJlY3RBbnN3ZXJzIjpmYWxzZSwidm90aW5nTG9ja2VkIjpmYWxzZX0seyJwb2xsUXVlc3Rpb25VdWlkIjoiNDI2ZDU0ZDQtYTMwOC00OGMzLThiOGQtNDFlMWZiNDgzMTFlIiwic2hvd1Jlc3VsdHMiOnRydWUsInNob3dDb3JyZWN0QW5zd2VycyI6dHJ1ZSwidm90aW5nTG9ja2VkIjpmYWxzZX1d"/>
</p:tagLst>
</file>

<file path=ppt/tags/tag4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6.xml><?xml version="1.0" encoding="utf-8"?>
<p:tagLst xmlns:a="http://schemas.openxmlformats.org/drawingml/2006/main" xmlns:r="http://schemas.openxmlformats.org/officeDocument/2006/relationships" xmlns:p="http://schemas.openxmlformats.org/presentationml/2006/main">
  <p:tag name="SLIDO_ELEMENT" val="title"/>
</p:tagLst>
</file>

<file path=ppt/tags/tag47.xml><?xml version="1.0" encoding="utf-8"?>
<p:tagLst xmlns:a="http://schemas.openxmlformats.org/drawingml/2006/main" xmlns:r="http://schemas.openxmlformats.org/officeDocument/2006/relationships" xmlns:p="http://schemas.openxmlformats.org/presentationml/2006/main">
  <p:tag name="SLIDO_METADATA" val="eyJUaW1lc3RhbXAiOjE3NzI1OTU3NzZ9"/>
  <p:tag name="SLIDO_TYPE" val="SlidoPoll"/>
  <p:tag name="SLIDO_POLL_UUID" val="c08527dc-893d-4528-a129-6903fa5c2374"/>
  <p:tag name="SLIDO_TIMELINE" val="W3sicG9sbFF1ZXN0aW9uVXVpZCI6ImYyMzJkMDc3LTk2N2ItNDBiMy1hY2IyLTU1ZDI0YzZhNWU3ZSIsInNob3dSZXN1bHRzIjpmYWxzZSwic2hvd0NvcnJlY3RBbnN3ZXJzIjpmYWxzZSwidm90aW5nTG9ja2VkIjpmYWxzZX0seyJwb2xsUXVlc3Rpb25VdWlkIjoiZjIzMmQwNzctOTY3Yi00MGIzLWFjYjItNTVkMjRjNmE1ZTdlIiwic2hvd1Jlc3VsdHMiOnRydWUsInNob3dDb3JyZWN0QW5zd2VycyI6dHJ1ZSwidm90aW5nTG9ja2VkIjpmYWxzZX1d"/>
</p:tagLst>
</file>

<file path=ppt/tags/tag4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9.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zI1OTM0MjZ9"/>
  <p:tag name="SLIDO_TYPE" val="SlidoPoll"/>
  <p:tag name="SLIDO_POLL_UUID" val="0a3c0f3e-b586-4148-a04a-1fb399abf901"/>
  <p:tag name="SLIDO_TIMELINE" val="W3sicG9sbFF1ZXN0aW9uVXVpZCI6IjhkYTU3NzBiLTllMjktNGZkMy1hMzhlLWJjMDA3NGM3MDFjNiIsInNob3dSZXN1bHRzIjpmYWxzZSwic2hvd0NvcnJlY3RBbnN3ZXJzIjpmYWxzZSwidm90aW5nTG9ja2VkIjpmYWxzZX0seyJwb2xsUXVlc3Rpb25VdWlkIjoiOGRhNTc3MGItOWUyOS00ZmQzLWEzOGUtYmMwMDc0YzcwMWM2Iiwic2hvd1Jlc3VsdHMiOnRydWUsInNob3dDb3JyZWN0QW5zd2VycyI6dHJ1ZSwidm90aW5nTG9ja2VkIjpmYWxzZX1d"/>
</p:tagLst>
</file>

<file path=ppt/tags/tag50.xml><?xml version="1.0" encoding="utf-8"?>
<p:tagLst xmlns:a="http://schemas.openxmlformats.org/drawingml/2006/main" xmlns:r="http://schemas.openxmlformats.org/officeDocument/2006/relationships" xmlns:p="http://schemas.openxmlformats.org/presentationml/2006/main">
  <p:tag name="SLIDO_METADATA" val="eyJUaW1lc3RhbXAiOjE3NzI1OTU4NTN9"/>
  <p:tag name="SLIDO_TYPE" val="SlidoPoll"/>
  <p:tag name="SLIDO_POLL_UUID" val="e2bc99de-e8be-473f-ba27-baf1cc565146"/>
  <p:tag name="SLIDO_TIMELINE" val="W3sicG9sbFF1ZXN0aW9uVXVpZCI6ImZiNTNhZDY5LTc0Y2ItNDZmMy1iMDIzLWNmMjQ1MTQxNGMzNSIsInNob3dSZXN1bHRzIjpmYWxzZSwic2hvd0NvcnJlY3RBbnN3ZXJzIjpmYWxzZSwidm90aW5nTG9ja2VkIjpmYWxzZX0seyJwb2xsUXVlc3Rpb25VdWlkIjoiZmI1M2FkNjktNzRjYi00NmYzLWIwMjMtY2YyNDUxNDE0YzM1Iiwic2hvd1Jlc3VsdHMiOnRydWUsInNob3dDb3JyZWN0QW5zd2VycyI6dHJ1ZSwidm90aW5nTG9ja2VkIjpmYWxzZX1d"/>
</p:tagLst>
</file>

<file path=ppt/tags/tag5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2.xml><?xml version="1.0" encoding="utf-8"?>
<p:tagLst xmlns:a="http://schemas.openxmlformats.org/drawingml/2006/main" xmlns:r="http://schemas.openxmlformats.org/officeDocument/2006/relationships" xmlns:p="http://schemas.openxmlformats.org/presentationml/2006/main">
  <p:tag name="SLIDO_ELEMENT" val="title"/>
</p:tagLst>
</file>

<file path=ppt/tags/tag53.xml><?xml version="1.0" encoding="utf-8"?>
<p:tagLst xmlns:a="http://schemas.openxmlformats.org/drawingml/2006/main" xmlns:r="http://schemas.openxmlformats.org/officeDocument/2006/relationships" xmlns:p="http://schemas.openxmlformats.org/presentationml/2006/main">
  <p:tag name="SLIDO_METADATA" val="eyJUaW1lc3RhbXAiOjE3NzI1OTU5NjJ9"/>
  <p:tag name="SLIDO_TYPE" val="SlidoPoll"/>
  <p:tag name="SLIDO_POLL_UUID" val="bfbf1531-11c9-4eb6-b94a-be20a05d6a9b"/>
  <p:tag name="SLIDO_TIMELINE" val="W3sicG9sbFF1ZXN0aW9uVXVpZCI6Ijc2N2YxMzMwLTgxYjEtNDFlZS1iNjdkLTI0YzUzYTA3ODgxNiIsInNob3dSZXN1bHRzIjpmYWxzZSwic2hvd0NvcnJlY3RBbnN3ZXJzIjpmYWxzZSwidm90aW5nTG9ja2VkIjpmYWxzZX0seyJwb2xsUXVlc3Rpb25VdWlkIjoiNzY3ZjEzMzAtODFiMS00MWVlLWI2N2QtMjRjNTNhMDc4ODE2Iiwic2hvd1Jlc3VsdHMiOnRydWUsInNob3dDb3JyZWN0QW5zd2VycyI6dHJ1ZSwidm90aW5nTG9ja2VkIjpmYWxzZX1d"/>
</p:tagLst>
</file>

<file path=ppt/tags/tag5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5.xml><?xml version="1.0" encoding="utf-8"?>
<p:tagLst xmlns:a="http://schemas.openxmlformats.org/drawingml/2006/main" xmlns:r="http://schemas.openxmlformats.org/officeDocument/2006/relationships" xmlns:p="http://schemas.openxmlformats.org/presentationml/2006/main">
  <p:tag name="SLIDO_ELEMENT" val="title"/>
</p:tagLst>
</file>

<file path=ppt/tags/tag56.xml><?xml version="1.0" encoding="utf-8"?>
<p:tagLst xmlns:a="http://schemas.openxmlformats.org/drawingml/2006/main" xmlns:r="http://schemas.openxmlformats.org/officeDocument/2006/relationships" xmlns:p="http://schemas.openxmlformats.org/presentationml/2006/main">
  <p:tag name="SLIDO_METADATA" val="eyJUaW1lc3RhbXAiOjE3NzI1OTYwMzJ9"/>
  <p:tag name="SLIDO_TYPE" val="SlidoPoll"/>
  <p:tag name="SLIDO_POLL_UUID" val="f2176229-bf6b-472f-8f70-e8391eb6e5cb"/>
  <p:tag name="SLIDO_TIMELINE" val="W3sicG9sbFF1ZXN0aW9uVXVpZCI6ImQ0YWE4MDgxLTVkZDUtNDRmMC1hMGJiLTE1MGQ0MzEyNzg0MCIsInNob3dSZXN1bHRzIjpmYWxzZSwic2hvd0NvcnJlY3RBbnN3ZXJzIjpmYWxzZSwidm90aW5nTG9ja2VkIjpmYWxzZX0seyJwb2xsUXVlc3Rpb25VdWlkIjoiZDRhYTgwODEtNWRkNS00NGYwLWEwYmItMTUwZDQzMTI3ODQwIiwic2hvd1Jlc3VsdHMiOnRydWUsInNob3dDb3JyZWN0QW5zd2VycyI6dHJ1ZSwidm90aW5nTG9ja2VkIjpmYWxzZX1d"/>
</p:tagLst>
</file>

<file path=ppt/tags/tag5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8.xml><?xml version="1.0" encoding="utf-8"?>
<p:tagLst xmlns:a="http://schemas.openxmlformats.org/drawingml/2006/main" xmlns:r="http://schemas.openxmlformats.org/officeDocument/2006/relationships" xmlns:p="http://schemas.openxmlformats.org/presentationml/2006/main">
  <p:tag name="SLIDO_ELEMENT" val="title"/>
</p:tagLst>
</file>

<file path=ppt/tags/tag59.xml><?xml version="1.0" encoding="utf-8"?>
<p:tagLst xmlns:a="http://schemas.openxmlformats.org/drawingml/2006/main" xmlns:r="http://schemas.openxmlformats.org/officeDocument/2006/relationships" xmlns:p="http://schemas.openxmlformats.org/presentationml/2006/main">
  <p:tag name="SLIDO_METADATA" val="eyJUaW1lc3RhbXAiOjE3NzI1OTYxNzF9"/>
  <p:tag name="SLIDO_TYPE" val="SlidoPoll"/>
  <p:tag name="SLIDO_POLL_UUID" val="e8a5c280-1398-4e20-a9e4-fa720ce07195"/>
  <p:tag name="SLIDO_TIMELINE" val="W3sicG9sbFF1ZXN0aW9uVXVpZCI6ImE4OTYzYjJkLTdhYTQtNGE5YS1hM2EwLWExYTIwMDU3MjAxOSIsInNob3dSZXN1bHRzIjpmYWxzZSwic2hvd0NvcnJlY3RBbnN3ZXJzIjpmYWxzZSwidm90aW5nTG9ja2VkIjpmYWxzZX0seyJwb2xsUXVlc3Rpb25VdWlkIjoiYTg5NjNiMmQtN2FhNC00YTlhLWEzYTAtYTFhMjAwNTcyMDE5Iiwic2hvd1Jlc3VsdHMiOnRydWUsInNob3dDb3JyZWN0QW5zd2VycyI6dHJ1ZSwidm90aW5nTG9ja2VkIjpmYWxzZX1d"/>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1.xml><?xml version="1.0" encoding="utf-8"?>
<p:tagLst xmlns:a="http://schemas.openxmlformats.org/drawingml/2006/main" xmlns:r="http://schemas.openxmlformats.org/officeDocument/2006/relationships" xmlns:p="http://schemas.openxmlformats.org/presentationml/2006/main">
  <p:tag name="SLIDO_ELEMENT" val="title"/>
</p:tagLst>
</file>

<file path=ppt/tags/tag62.xml><?xml version="1.0" encoding="utf-8"?>
<p:tagLst xmlns:a="http://schemas.openxmlformats.org/drawingml/2006/main" xmlns:r="http://schemas.openxmlformats.org/officeDocument/2006/relationships" xmlns:p="http://schemas.openxmlformats.org/presentationml/2006/main">
  <p:tag name="SLIDO_METADATA" val="eyJUaW1lc3RhbXAiOjE3NzI1OTYyNTN9"/>
  <p:tag name="SLIDO_TYPE" val="SlidoPoll"/>
  <p:tag name="SLIDO_POLL_UUID" val="6dfbb9b3-ffaf-42a8-a706-18388d2f6a6f"/>
  <p:tag name="SLIDO_TIMELINE" val="W3sicG9sbFF1ZXN0aW9uVXVpZCI6ImNkNTk0MjA4LTIyMDItNGQ3My04YjA0LTliMTZmZWQ3MjQwOSIsInNob3dSZXN1bHRzIjpmYWxzZSwic2hvd0NvcnJlY3RBbnN3ZXJzIjpmYWxzZSwidm90aW5nTG9ja2VkIjpmYWxzZX0seyJwb2xsUXVlc3Rpb25VdWlkIjoiY2Q1OTQyMDgtMjIwMi00ZDczLThiMDQtOWIxNmZlZDcyNDA5Iiwic2hvd1Jlc3VsdHMiOnRydWUsInNob3dDb3JyZWN0QW5zd2VycyI6dHJ1ZSwidm90aW5nTG9ja2VkIjpmYWxzZX1d"/>
</p:tagLst>
</file>

<file path=ppt/tags/tag6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4.xml><?xml version="1.0" encoding="utf-8"?>
<p:tagLst xmlns:a="http://schemas.openxmlformats.org/drawingml/2006/main" xmlns:r="http://schemas.openxmlformats.org/officeDocument/2006/relationships" xmlns:p="http://schemas.openxmlformats.org/presentationml/2006/main">
  <p:tag name="SLIDO_ELEMENT" val="title"/>
</p:tagLst>
</file>

<file path=ppt/tags/tag65.xml><?xml version="1.0" encoding="utf-8"?>
<p:tagLst xmlns:a="http://schemas.openxmlformats.org/drawingml/2006/main" xmlns:r="http://schemas.openxmlformats.org/officeDocument/2006/relationships" xmlns:p="http://schemas.openxmlformats.org/presentationml/2006/main">
  <p:tag name="SLIDO_METADATA" val="eyJUaW1lc3RhbXAiOjE3NzI2NjcxNjR9"/>
  <p:tag name="SLIDO_TYPE" val="SlidoPoll"/>
  <p:tag name="SLIDO_POLL_UUID" val="4204cd5e-87e5-447f-a2e9-57abe3444269"/>
  <p:tag name="SLIDO_TIMELINE" val="W3sicG9sbFF1ZXN0aW9uVXVpZCI6Ijc4YzA4YzkxLWRjZjQtNDFmOC1hNDU4LTU4YTE5MWE4Yzk4NCIsInNob3dSZXN1bHRzIjpmYWxzZSwic2hvd0NvcnJlY3RBbnN3ZXJzIjpmYWxzZSwidm90aW5nTG9ja2VkIjpmYWxzZX0seyJwb2xsUXVlc3Rpb25VdWlkIjoiNzhjMDhjOTEtZGNmNC00MWY4LWE0NTgtNThhMTkxYThjOTg0Iiwic2hvd1Jlc3VsdHMiOnRydWUsInNob3dDb3JyZWN0QW5zd2VycyI6dHJ1ZSwidm90aW5nTG9ja2VkIjpmYWxzZX1d"/>
</p:tagLst>
</file>

<file path=ppt/tags/tag6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67.xml><?xml version="1.0" encoding="utf-8"?>
<p:tagLst xmlns:a="http://schemas.openxmlformats.org/drawingml/2006/main" xmlns:r="http://schemas.openxmlformats.org/officeDocument/2006/relationships" xmlns:p="http://schemas.openxmlformats.org/presentationml/2006/main">
  <p:tag name="SLIDO_ELEMENT" val="title"/>
</p:tagLst>
</file>

<file path=ppt/tags/tag68.xml><?xml version="1.0" encoding="utf-8"?>
<p:tagLst xmlns:a="http://schemas.openxmlformats.org/drawingml/2006/main" xmlns:r="http://schemas.openxmlformats.org/officeDocument/2006/relationships" xmlns:p="http://schemas.openxmlformats.org/presentationml/2006/main">
  <p:tag name="SLIDO_METADATA" val="eyJUaW1lc3RhbXAiOjE3NzI2NjczMDF9"/>
  <p:tag name="SLIDO_TYPE" val="SlidoPoll"/>
  <p:tag name="SLIDO_POLL_UUID" val="b0e0ec77-5355-45da-9b8e-838c47b389fc"/>
  <p:tag name="SLIDO_TIMELINE" val="W3sicG9sbFF1ZXN0aW9uVXVpZCI6ImI5YWM4YmU5LWZkODItNGY0OS1hY2ZiLWQ5N2Y3YTQ0ZjBkMCIsInNob3dSZXN1bHRzIjpmYWxzZSwic2hvd0NvcnJlY3RBbnN3ZXJzIjpmYWxzZSwidm90aW5nTG9ja2VkIjpmYWxzZX0seyJwb2xsUXVlc3Rpb25VdWlkIjoiYjlhYzhiZTktZmQ4Mi00ZjQ5LWFjZmItZDk3ZjdhNDRmMGQwIiwic2hvd1Jlc3VsdHMiOnRydWUsInNob3dDb3JyZWN0QW5zd2VycyI6dHJ1ZSwidm90aW5nTG9ja2VkIjpmYWxzZX1d"/>
</p:tagLst>
</file>

<file path=ppt/tags/tag6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70.xml><?xml version="1.0" encoding="utf-8"?>
<p:tagLst xmlns:a="http://schemas.openxmlformats.org/drawingml/2006/main" xmlns:r="http://schemas.openxmlformats.org/officeDocument/2006/relationships" xmlns:p="http://schemas.openxmlformats.org/presentationml/2006/main">
  <p:tag name="SLIDO_ELEMENT" val="title"/>
</p:tagLst>
</file>

<file path=ppt/tags/tag71.xml><?xml version="1.0" encoding="utf-8"?>
<p:tagLst xmlns:a="http://schemas.openxmlformats.org/drawingml/2006/main" xmlns:r="http://schemas.openxmlformats.org/officeDocument/2006/relationships" xmlns:p="http://schemas.openxmlformats.org/presentationml/2006/main">
  <p:tag name="SLIDO_METADATA" val="eyJUaW1lc3RhbXAiOjE3NzI2Njc0MzJ9"/>
  <p:tag name="SLIDO_TYPE" val="SlidoPoll"/>
  <p:tag name="SLIDO_POLL_UUID" val="0e28ebc2-bbd8-49b3-a42a-2bdf827e6e65"/>
  <p:tag name="SLIDO_TIMELINE" val="W3sicG9sbFF1ZXN0aW9uVXVpZCI6IjNlZGUzMjg1LWE2ODAtNDg2Ni1hNTI0LWRlMjBhNmQ2MjI3YyIsInNob3dSZXN1bHRzIjpmYWxzZSwic2hvd0NvcnJlY3RBbnN3ZXJzIjpmYWxzZSwidm90aW5nTG9ja2VkIjpmYWxzZX0seyJwb2xsUXVlc3Rpb25VdWlkIjoiM2VkZTMyODUtYTY4MC00ODY2LWE1MjQtZGUyMGE2ZDYyMjdjIiwic2hvd1Jlc3VsdHMiOnRydWUsInNob3dDb3JyZWN0QW5zd2VycyI6dHJ1ZSwidm90aW5nTG9ja2VkIjpmYWxzZX1d"/>
</p:tagLst>
</file>

<file path=ppt/tags/tag7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3.xml><?xml version="1.0" encoding="utf-8"?>
<p:tagLst xmlns:a="http://schemas.openxmlformats.org/drawingml/2006/main" xmlns:r="http://schemas.openxmlformats.org/officeDocument/2006/relationships" xmlns:p="http://schemas.openxmlformats.org/presentationml/2006/main">
  <p:tag name="SLIDO_ELEMENT" val="title"/>
</p:tagLst>
</file>

<file path=ppt/tags/tag74.xml><?xml version="1.0" encoding="utf-8"?>
<p:tagLst xmlns:a="http://schemas.openxmlformats.org/drawingml/2006/main" xmlns:r="http://schemas.openxmlformats.org/officeDocument/2006/relationships" xmlns:p="http://schemas.openxmlformats.org/presentationml/2006/main">
  <p:tag name="SLIDO_METADATA" val="eyJUaW1lc3RhbXAiOjE3NzI2Njc1MjN9"/>
  <p:tag name="SLIDO_TYPE" val="SlidoPoll"/>
  <p:tag name="SLIDO_POLL_UUID" val="35f9dd94-f9c2-4419-8cb2-1386a1ab917c"/>
  <p:tag name="SLIDO_TIMELINE" val="W3sicG9sbFF1ZXN0aW9uVXVpZCI6IjFjZTMwZjlkLWVkMDYtNGRhNS1hM2QzLWY1ZTMyOWU5MGU0MCIsInNob3dSZXN1bHRzIjpmYWxzZSwic2hvd0NvcnJlY3RBbnN3ZXJzIjpmYWxzZSwidm90aW5nTG9ja2VkIjpmYWxzZX0seyJwb2xsUXVlc3Rpb25VdWlkIjoiMWNlMzBmOWQtZWQwNi00ZGE1LWEzZDMtZjVlMzI5ZTkwZTQwIiwic2hvd1Jlc3VsdHMiOnRydWUsInNob3dDb3JyZWN0QW5zd2VycyI6dHJ1ZSwidm90aW5nTG9ja2VkIjpmYWxzZX1d"/>
</p:tagLst>
</file>

<file path=ppt/tags/tag7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6.xml><?xml version="1.0" encoding="utf-8"?>
<p:tagLst xmlns:a="http://schemas.openxmlformats.org/drawingml/2006/main" xmlns:r="http://schemas.openxmlformats.org/officeDocument/2006/relationships" xmlns:p="http://schemas.openxmlformats.org/presentationml/2006/main">
  <p:tag name="SLIDO_ELEMENT" val="title"/>
</p:tagLst>
</file>

<file path=ppt/tags/tag77.xml><?xml version="1.0" encoding="utf-8"?>
<p:tagLst xmlns:a="http://schemas.openxmlformats.org/drawingml/2006/main" xmlns:r="http://schemas.openxmlformats.org/officeDocument/2006/relationships" xmlns:p="http://schemas.openxmlformats.org/presentationml/2006/main">
  <p:tag name="SLIDO_METADATA" val="eyJUaW1lc3RhbXAiOjE3NzI2Njc2MzR9"/>
  <p:tag name="SLIDO_TYPE" val="SlidoPoll"/>
  <p:tag name="SLIDO_POLL_UUID" val="63927278-bd94-4d18-a371-1ce0fccdc1da"/>
  <p:tag name="SLIDO_TIMELINE" val="W3sicG9sbFF1ZXN0aW9uVXVpZCI6IjAyODE2OGViLWM1ZTAtNDM4ZS1hNTc5LWExNWY0M2QzOTc1YyIsInNob3dSZXN1bHRzIjpmYWxzZSwic2hvd0NvcnJlY3RBbnN3ZXJzIjpmYWxzZSwidm90aW5nTG9ja2VkIjpmYWxzZX0seyJwb2xsUXVlc3Rpb25VdWlkIjoiMDI4MTY4ZWItYzVlMC00MzhlLWE1NzktYTE1ZjQzZDM5NzVjIiwic2hvd1Jlc3VsdHMiOnRydWUsInNob3dDb3JyZWN0QW5zd2VycyI6dHJ1ZSwidm90aW5nTG9ja2VkIjpmYWxzZX1d"/>
</p:tagLst>
</file>

<file path=ppt/tags/tag7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9.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zI1OTM1MzJ9"/>
  <p:tag name="SLIDO_TYPE" val="SlidoPoll"/>
  <p:tag name="SLIDO_POLL_UUID" val="7ee198ad-fa85-4e79-bd0f-6863f275409f"/>
  <p:tag name="SLIDO_TIMELINE" val="W3sicG9sbFF1ZXN0aW9uVXVpZCI6ImI2ZGYxYTQyLWU0MzctNDcyMS1iZWExLWVhNjJiNzhiODhiMiIsInNob3dSZXN1bHRzIjpmYWxzZSwic2hvd0NvcnJlY3RBbnN3ZXJzIjpmYWxzZSwidm90aW5nTG9ja2VkIjpmYWxzZX0seyJwb2xsUXVlc3Rpb25VdWlkIjoiYjZkZjFhNDItZTQzNy00NzIxLWJlYTEtZWE2MmI3OGI4OGIyIiwic2hvd1Jlc3VsdHMiOnRydWUsInNob3dDb3JyZWN0QW5zd2VycyI6dHJ1ZSwidm90aW5nTG9ja2VkIjpmYWxzZX1d"/>
</p:tagLst>
</file>

<file path=ppt/tags/tag80.xml><?xml version="1.0" encoding="utf-8"?>
<p:tagLst xmlns:a="http://schemas.openxmlformats.org/drawingml/2006/main" xmlns:r="http://schemas.openxmlformats.org/officeDocument/2006/relationships" xmlns:p="http://schemas.openxmlformats.org/presentationml/2006/main">
  <p:tag name="SLIDO_METADATA" val="eyJUaW1lc3RhbXAiOjE3NzI2Njc3NDh9"/>
  <p:tag name="SLIDO_TYPE" val="SlidoPoll"/>
  <p:tag name="SLIDO_POLL_UUID" val="27572090-ba5d-4a6f-a309-bd442a4546b1"/>
  <p:tag name="SLIDO_TIMELINE" val="W3sicG9sbFF1ZXN0aW9uVXVpZCI6Ijg5M2QwMzAzLWU3MmEtNGJlNi04ZGVlLWNmMGM0ODU0MzkxMiIsInNob3dSZXN1bHRzIjpmYWxzZSwic2hvd0NvcnJlY3RBbnN3ZXJzIjpmYWxzZSwidm90aW5nTG9ja2VkIjpmYWxzZX0seyJwb2xsUXVlc3Rpb25VdWlkIjoiODkzZDAzMDMtZTcyYS00YmU2LThkZWUtY2YwYzQ4NTQzOTEyIiwic2hvd1Jlc3VsdHMiOnRydWUsInNob3dDb3JyZWN0QW5zd2VycyI6dHJ1ZSwidm90aW5nTG9ja2VkIjpmYWxzZX1d"/>
</p:tagLst>
</file>

<file path=ppt/tags/tag8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82.xml><?xml version="1.0" encoding="utf-8"?>
<p:tagLst xmlns:a="http://schemas.openxmlformats.org/drawingml/2006/main" xmlns:r="http://schemas.openxmlformats.org/officeDocument/2006/relationships" xmlns:p="http://schemas.openxmlformats.org/presentationml/2006/main">
  <p:tag name="SLIDO_ELEMENT" val="title"/>
</p:tagLst>
</file>

<file path=ppt/tags/tag83.xml><?xml version="1.0" encoding="utf-8"?>
<p:tagLst xmlns:a="http://schemas.openxmlformats.org/drawingml/2006/main" xmlns:r="http://schemas.openxmlformats.org/officeDocument/2006/relationships" xmlns:p="http://schemas.openxmlformats.org/presentationml/2006/main">
  <p:tag name="SLIDO_METADATA" val="eyJUaW1lc3RhbXAiOjE3NzI2Njc5MjB9"/>
  <p:tag name="SLIDO_TYPE" val="SlidoPoll"/>
  <p:tag name="SLIDO_POLL_UUID" val="f85617e4-7e99-462e-a235-7aa067f23232"/>
  <p:tag name="SLIDO_TIMELINE" val="W3sicG9sbFF1ZXN0aW9uVXVpZCI6ImNlYjJhNzE0LTZiM2UtNDBjNy05ODlhLTM1NjkwNDk5ZWRhNCIsInNob3dSZXN1bHRzIjpmYWxzZSwic2hvd0NvcnJlY3RBbnN3ZXJzIjpmYWxzZSwidm90aW5nTG9ja2VkIjpmYWxzZX0seyJwb2xsUXVlc3Rpb25VdWlkIjoiY2ViMmE3MTQtNmIzZS00MGM3LTk4OWEtMzU2OTA0OTllZGE0Iiwic2hvd1Jlc3VsdHMiOnRydWUsInNob3dDb3JyZWN0QW5zd2VycyI6dHJ1ZSwidm90aW5nTG9ja2VkIjpmYWxzZX1d"/>
</p:tagLst>
</file>

<file path=ppt/tags/tag8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85.xml><?xml version="1.0" encoding="utf-8"?>
<p:tagLst xmlns:a="http://schemas.openxmlformats.org/drawingml/2006/main" xmlns:r="http://schemas.openxmlformats.org/officeDocument/2006/relationships" xmlns:p="http://schemas.openxmlformats.org/presentationml/2006/main">
  <p:tag name="SLIDO_ELEMENT" val="title"/>
</p:tagLst>
</file>

<file path=ppt/tags/tag86.xml><?xml version="1.0" encoding="utf-8"?>
<p:tagLst xmlns:a="http://schemas.openxmlformats.org/drawingml/2006/main" xmlns:r="http://schemas.openxmlformats.org/officeDocument/2006/relationships" xmlns:p="http://schemas.openxmlformats.org/presentationml/2006/main">
  <p:tag name="SLIDO_METADATA" val="eyJUaW1lc3RhbXAiOjE3NzI2NjgxMTZ9"/>
  <p:tag name="SLIDO_TYPE" val="SlidoPoll"/>
  <p:tag name="SLIDO_POLL_UUID" val="c653690a-38d2-46c2-8b97-2a4d87769ad7"/>
  <p:tag name="SLIDO_TIMELINE" val="W3sicG9sbFF1ZXN0aW9uVXVpZCI6IjM1NjBkY2QyLWQzMzUtNDQyMC1hZTE2LWFkMzNmOTg5ZjdhZiIsInNob3dSZXN1bHRzIjpmYWxzZSwic2hvd0NvcnJlY3RBbnN3ZXJzIjpmYWxzZSwidm90aW5nTG9ja2VkIjpmYWxzZX0seyJwb2xsUXVlc3Rpb25VdWlkIjoiMzU2MGRjZDItZDMzNS00NDIwLWFlMTYtYWQzM2Y5ODlmN2FmIiwic2hvd1Jlc3VsdHMiOnRydWUsInNob3dDb3JyZWN0QW5zd2VycyI6dHJ1ZSwidm90aW5nTG9ja2VkIjpmYWxzZX1d"/>
</p:tagLst>
</file>

<file path=ppt/tags/tag8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88.xml><?xml version="1.0" encoding="utf-8"?>
<p:tagLst xmlns:a="http://schemas.openxmlformats.org/drawingml/2006/main" xmlns:r="http://schemas.openxmlformats.org/officeDocument/2006/relationships" xmlns:p="http://schemas.openxmlformats.org/presentationml/2006/main">
  <p:tag name="SLIDO_ELEMENT" val="title"/>
</p:tagLst>
</file>

<file path=ppt/tags/tag89.xml><?xml version="1.0" encoding="utf-8"?>
<p:tagLst xmlns:a="http://schemas.openxmlformats.org/drawingml/2006/main" xmlns:r="http://schemas.openxmlformats.org/officeDocument/2006/relationships" xmlns:p="http://schemas.openxmlformats.org/presentationml/2006/main">
  <p:tag name="SLIDO_METADATA" val="eyJUaW1lc3RhbXAiOjE3NzI2NjgxOTZ9"/>
  <p:tag name="SLIDO_TYPE" val="SlidoPoll"/>
  <p:tag name="SLIDO_POLL_UUID" val="a03a6a21-57a5-4991-96ef-bf5305f64e9d"/>
  <p:tag name="SLIDO_TIMELINE" val="W3sicG9sbFF1ZXN0aW9uVXVpZCI6IjY2NDAzZmI2LTFlNGUtNDY1Ny1hOWU0LTc2ZjQ3NTI0MmZmNCIsInNob3dSZXN1bHRzIjpmYWxzZSwic2hvd0NvcnJlY3RBbnN3ZXJzIjpmYWxzZSwidm90aW5nTG9ja2VkIjpmYWxzZX0seyJwb2xsUXVlc3Rpb25VdWlkIjoiNjY0MDNmYjYtMWU0ZS00NjU3LWE5ZTQtNzZmNDc1MjQyZmY0Iiwic2hvd1Jlc3VsdHMiOnRydWUsInNob3dDb3JyZWN0QW5zd2VycyI6dHJ1ZSwidm90aW5nTG9ja2VkIjpmYWxzZX1d"/>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1.xml><?xml version="1.0" encoding="utf-8"?>
<p:tagLst xmlns:a="http://schemas.openxmlformats.org/drawingml/2006/main" xmlns:r="http://schemas.openxmlformats.org/officeDocument/2006/relationships" xmlns:p="http://schemas.openxmlformats.org/presentationml/2006/main">
  <p:tag name="SLIDO_ELEMENT" val="title"/>
</p:tagLst>
</file>

<file path=ppt/tags/tag92.xml><?xml version="1.0" encoding="utf-8"?>
<p:tagLst xmlns:a="http://schemas.openxmlformats.org/drawingml/2006/main" xmlns:r="http://schemas.openxmlformats.org/officeDocument/2006/relationships" xmlns:p="http://schemas.openxmlformats.org/presentationml/2006/main">
  <p:tag name="SLIDO_METADATA" val="eyJUaW1lc3RhbXAiOjE3NzI2NjgzMDB9"/>
  <p:tag name="SLIDO_TYPE" val="SlidoPoll"/>
  <p:tag name="SLIDO_POLL_UUID" val="6a13ba8b-669b-4933-ba18-02b152a57978"/>
  <p:tag name="SLIDO_TIMELINE" val="W3sicG9sbFF1ZXN0aW9uVXVpZCI6IjMxMGFlOWUxLTE1MjMtNDUwNC05YTA2LWRkZTkyM2M4N2ZiYiIsInNob3dSZXN1bHRzIjpmYWxzZSwic2hvd0NvcnJlY3RBbnN3ZXJzIjpmYWxzZSwidm90aW5nTG9ja2VkIjpmYWxzZX0seyJwb2xsUXVlc3Rpb25VdWlkIjoiMzEwYWU5ZTEtMTUyMy00NTA0LTlhMDYtZGRlOTIzYzg3ZmJiIiwic2hvd1Jlc3VsdHMiOnRydWUsInNob3dDb3JyZWN0QW5zd2VycyI6dHJ1ZSwidm90aW5nTG9ja2VkIjpmYWxzZX1d"/>
</p:tagLst>
</file>

<file path=ppt/tags/tag9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4.xml><?xml version="1.0" encoding="utf-8"?>
<p:tagLst xmlns:a="http://schemas.openxmlformats.org/drawingml/2006/main" xmlns:r="http://schemas.openxmlformats.org/officeDocument/2006/relationships" xmlns:p="http://schemas.openxmlformats.org/presentationml/2006/main">
  <p:tag name="SLIDO_ELEMENT" val="title"/>
</p:tagLst>
</file>

<file path=ppt/tags/tag95.xml><?xml version="1.0" encoding="utf-8"?>
<p:tagLst xmlns:a="http://schemas.openxmlformats.org/drawingml/2006/main" xmlns:r="http://schemas.openxmlformats.org/officeDocument/2006/relationships" xmlns:p="http://schemas.openxmlformats.org/presentationml/2006/main">
  <p:tag name="SLIDO_METADATA" val="eyJUaW1lc3RhbXAiOjE3NzI2ODE1NzJ9"/>
  <p:tag name="SLIDO_TYPE" val="SlidoPoll"/>
  <p:tag name="SLIDO_POLL_UUID" val="f58f4d12-fe10-4333-a0e8-2224e6b96651"/>
  <p:tag name="SLIDO_TIMELINE" val="W3sicG9sbFF1ZXN0aW9uVXVpZCI6IjNlZTRlZTcxLTUwNWEtNDJlYy1iOTFiLTZlMzJhZGNmYjg3YSIsInNob3dSZXN1bHRzIjpmYWxzZSwic2hvd0NvcnJlY3RBbnN3ZXJzIjpmYWxzZSwidm90aW5nTG9ja2VkIjpmYWxzZX0seyJwb2xsUXVlc3Rpb25VdWlkIjoiM2VlNGVlNzEtNTA1YS00MmVjLWI5MWItNmUzMmFkY2ZiODdhIiwic2hvd1Jlc3VsdHMiOnRydWUsInNob3dDb3JyZWN0QW5zd2VycyI6dHJ1ZSwidm90aW5nTG9ja2VkIjpmYWxzZX1d"/>
</p:tagLst>
</file>

<file path=ppt/tags/tag9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7.xml><?xml version="1.0" encoding="utf-8"?>
<p:tagLst xmlns:a="http://schemas.openxmlformats.org/drawingml/2006/main" xmlns:r="http://schemas.openxmlformats.org/officeDocument/2006/relationships" xmlns:p="http://schemas.openxmlformats.org/presentationml/2006/main">
  <p:tag name="SLIDO_ELEMENT" val="title"/>
</p:tagLst>
</file>

<file path=ppt/tags/tag98.xml><?xml version="1.0" encoding="utf-8"?>
<p:tagLst xmlns:a="http://schemas.openxmlformats.org/drawingml/2006/main" xmlns:r="http://schemas.openxmlformats.org/officeDocument/2006/relationships" xmlns:p="http://schemas.openxmlformats.org/presentationml/2006/main">
  <p:tag name="SLIDO_METADATA" val="eyJUaW1lc3RhbXAiOjE3NzI2ODE3MjV9"/>
  <p:tag name="SLIDO_TYPE" val="SlidoPoll"/>
  <p:tag name="SLIDO_POLL_UUID" val="96d41743-90bb-4c52-a759-6dbe8c8f4c46"/>
  <p:tag name="SLIDO_TIMELINE" val="W3sicG9sbFF1ZXN0aW9uVXVpZCI6Ijk5Njc5NmU1LTdmMjUtNGZkOS1hMjE2LTc1YjY4MzZkZjMxMSIsInNob3dSZXN1bHRzIjpmYWxzZSwic2hvd0NvcnJlY3RBbnN3ZXJzIjpmYWxzZSwidm90aW5nTG9ja2VkIjpmYWxzZX0seyJwb2xsUXVlc3Rpb25VdWlkIjoiOTk2Nzk2ZTUtN2YyNS00ZmQ5LWEyMTYtNzViNjgzNmRmMzExIiwic2hvd1Jlc3VsdHMiOnRydWUsInNob3dDb3JyZWN0QW5zd2VycyI6dHJ1ZSwidm90aW5nTG9ja2VkIjpmYWxzZX1d"/>
</p:tagLst>
</file>

<file path=ppt/tags/tag9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21_BasicWhite">
  <a:themeElements>
    <a:clrScheme name="SJH Extended Palette">
      <a:dk1>
        <a:srgbClr val="57595B"/>
      </a:dk1>
      <a:lt1>
        <a:srgbClr val="FFFFFF"/>
      </a:lt1>
      <a:dk2>
        <a:srgbClr val="686F75"/>
      </a:dk2>
      <a:lt2>
        <a:srgbClr val="FFFFFF"/>
      </a:lt2>
      <a:accent1>
        <a:srgbClr val="8E1733"/>
      </a:accent1>
      <a:accent2>
        <a:srgbClr val="009DC1"/>
      </a:accent2>
      <a:accent3>
        <a:srgbClr val="75BA43"/>
      </a:accent3>
      <a:accent4>
        <a:srgbClr val="ED4F96"/>
      </a:accent4>
      <a:accent5>
        <a:srgbClr val="0E2849"/>
      </a:accent5>
      <a:accent6>
        <a:srgbClr val="A9C5C8"/>
      </a:accent6>
      <a:hlink>
        <a:srgbClr val="009DC1"/>
      </a:hlink>
      <a:folHlink>
        <a:srgbClr val="ED4F96"/>
      </a:folHlink>
    </a:clrScheme>
    <a:fontScheme name="21_BasicWhite">
      <a:majorFont>
        <a:latin typeface="Helvetica"/>
        <a:ea typeface="Helvetica"/>
        <a:cs typeface="Helvetica"/>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5_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C742CBFD7464DB6FD5714C3C9AFF0" ma:contentTypeVersion="19" ma:contentTypeDescription="Create a new document." ma:contentTypeScope="" ma:versionID="299973ef29f243589c5f6f95cadf3142">
  <xsd:schema xmlns:xsd="http://www.w3.org/2001/XMLSchema" xmlns:xs="http://www.w3.org/2001/XMLSchema" xmlns:p="http://schemas.microsoft.com/office/2006/metadata/properties" xmlns:ns2="c6a150e9-571f-46dd-be5f-b16145ef198d" xmlns:ns3="d2cccd37-1529-4bdb-80e4-007982c42467" targetNamespace="http://schemas.microsoft.com/office/2006/metadata/properties" ma:root="true" ma:fieldsID="c88b42ba56ee563702cfbc577b84af83" ns2:_="" ns3:_="">
    <xsd:import namespace="c6a150e9-571f-46dd-be5f-b16145ef198d"/>
    <xsd:import namespace="d2cccd37-1529-4bdb-80e4-007982c424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PCI_Doc" minOccurs="0"/>
                <xsd:element ref="ns2:MediaServiceOCR" minOccurs="0"/>
                <xsd:element ref="ns2:PHIConfidentialHighSev" minOccurs="0"/>
                <xsd:element ref="ns2:MediaServiceBillingMetadata" minOccurs="0"/>
                <xsd:element ref="ns2:MediaServiceLocation" minOccurs="0"/>
                <xsd:element ref="ns2:PHIConfidential" minOccurs="0"/>
                <xsd:element ref="ns2:CertFile" minOccurs="0"/>
                <xsd:element ref="ns2:Source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150e9-571f-46dd-be5f-b16145ef1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PCI_Doc" ma:index="19" nillable="true" ma:displayName="PCI_Doc" ma:internalName="PCI_Doc">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PHIConfidentialHighSev" ma:index="21" nillable="true" ma:displayName="PHIConfidentialHighSev" ma:internalName="PHIConfidentialHighSev">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PHIConfidential" ma:index="24" nillable="true" ma:displayName="PHIConfidential" ma:internalName="PHIConfidential">
      <xsd:simpleType>
        <xsd:restriction base="dms:Text"/>
      </xsd:simpleType>
    </xsd:element>
    <xsd:element name="CertFile" ma:index="25" nillable="true" ma:displayName="CertFile" ma:internalName="CertFile">
      <xsd:simpleType>
        <xsd:restriction base="dms:Text"/>
      </xsd:simpleType>
    </xsd:element>
    <xsd:element name="SourceCode" ma:index="26" nillable="true" ma:displayName="SourceCode" ma:internalName="SourceCod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ccd37-1529-4bdb-80e4-007982c4246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d306ad8-a6ea-4bc6-8e6b-f93722dd48d7}" ma:internalName="TaxCatchAll" ma:showField="CatchAllData" ma:web="d2cccd37-1529-4bdb-80e4-007982c42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a150e9-571f-46dd-be5f-b16145ef198d">
      <Terms xmlns="http://schemas.microsoft.com/office/infopath/2007/PartnerControls"/>
    </lcf76f155ced4ddcb4097134ff3c332f>
    <TaxCatchAll xmlns="d2cccd37-1529-4bdb-80e4-007982c42467" xsi:nil="true"/>
    <PHIConfidentialHighSev xmlns="c6a150e9-571f-46dd-be5f-b16145ef198d" xsi:nil="true"/>
    <PCI_Doc xmlns="c6a150e9-571f-46dd-be5f-b16145ef198d" xsi:nil="true"/>
    <PHIConfidential xmlns="c6a150e9-571f-46dd-be5f-b16145ef198d" xsi:nil="true"/>
    <CertFile xmlns="c6a150e9-571f-46dd-be5f-b16145ef198d" xsi:nil="true"/>
    <SourceCode xmlns="c6a150e9-571f-46dd-be5f-b16145ef198d" xsi:nil="true"/>
  </documentManagement>
</p:properties>
</file>

<file path=customXml/itemProps1.xml><?xml version="1.0" encoding="utf-8"?>
<ds:datastoreItem xmlns:ds="http://schemas.openxmlformats.org/officeDocument/2006/customXml" ds:itemID="{9AC69460-E97E-4C57-9F80-A843F5785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150e9-571f-46dd-be5f-b16145ef198d"/>
    <ds:schemaRef ds:uri="d2cccd37-1529-4bdb-80e4-007982c424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169E7E-DAAD-4F0C-BB4D-1A7B83BD7E8A}">
  <ds:schemaRefs>
    <ds:schemaRef ds:uri="http://schemas.microsoft.com/sharepoint/v3/contenttype/forms"/>
  </ds:schemaRefs>
</ds:datastoreItem>
</file>

<file path=customXml/itemProps3.xml><?xml version="1.0" encoding="utf-8"?>
<ds:datastoreItem xmlns:ds="http://schemas.openxmlformats.org/officeDocument/2006/customXml" ds:itemID="{07537004-22BC-4FC0-A20B-F854283B0EC4}">
  <ds:schemaRefs>
    <ds:schemaRef ds:uri="http://schemas.microsoft.com/office/2006/documentManagement/types"/>
    <ds:schemaRef ds:uri="http://purl.org/dc/elements/1.1/"/>
    <ds:schemaRef ds:uri="http://www.w3.org/XML/1998/namespace"/>
    <ds:schemaRef ds:uri="d2cccd37-1529-4bdb-80e4-007982c42467"/>
    <ds:schemaRef ds:uri="http://purl.org/dc/dcmitype/"/>
    <ds:schemaRef ds:uri="http://schemas.openxmlformats.org/package/2006/metadata/core-properties"/>
    <ds:schemaRef ds:uri="http://schemas.microsoft.com/office/infopath/2007/PartnerControls"/>
    <ds:schemaRef ds:uri="c6a150e9-571f-46dd-be5f-b16145ef198d"/>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2238</TotalTime>
  <Words>5796</Words>
  <Application>Microsoft Office PowerPoint</Application>
  <PresentationFormat>Custom</PresentationFormat>
  <Paragraphs>237</Paragraphs>
  <Slides>76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76</vt:i4>
      </vt:variant>
    </vt:vector>
  </HeadingPairs>
  <TitlesOfParts>
    <vt:vector size="84" baseType="lpstr">
      <vt:lpstr>Arial</vt:lpstr>
      <vt:lpstr>Calibri</vt:lpstr>
      <vt:lpstr>Helvetica</vt:lpstr>
      <vt:lpstr>Helvetica Light</vt:lpstr>
      <vt:lpstr>Helvetica Neue</vt:lpstr>
      <vt:lpstr>Helvetica Neue Medium</vt:lpstr>
      <vt:lpstr>21_BasicWhite</vt:lpstr>
      <vt:lpstr>5_Main Content Slide Layout</vt:lpstr>
      <vt:lpstr>KSA – Health Prevention and Maintenance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Arnold</dc:creator>
  <cp:lastModifiedBy>Rachael Jones</cp:lastModifiedBy>
  <cp:revision>10</cp:revision>
  <dcterms:modified xsi:type="dcterms:W3CDTF">2026-03-06T03:45:05Z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0x010100595C742CBFD7464DB6FD5714C3C9AFF0</vt:lpwstr>
  </property>
  <property fmtid="{D5CDD505-2E9C-101B-9397-08002B2CF9AE}" pid="3" name="MediaServiceImageTags">
    <vt:lpwstr/>
  </property>
</Properties>
</file>