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 id="2147483781" r:id="rId2"/>
  </p:sldMasterIdLst>
  <p:notesMasterIdLst>
    <p:notesMasterId r:id="rId61"/>
  </p:notesMasterIdLst>
  <p:sldIdLst>
    <p:sldId id="256" r:id="rId3"/>
    <p:sldId id="257" r:id="rId4"/>
    <p:sldId id="258" r:id="rId5"/>
    <p:sldId id="259" r:id="rId6"/>
    <p:sldId id="260" r:id="rId7"/>
    <p:sldId id="261" r:id="rId8"/>
    <p:sldId id="262" r:id="rId9"/>
    <p:sldId id="263" r:id="rId10"/>
    <p:sldId id="275" r:id="rId11"/>
    <p:sldId id="276" r:id="rId12"/>
    <p:sldId id="277" r:id="rId13"/>
    <p:sldId id="278" r:id="rId14"/>
    <p:sldId id="279" r:id="rId15"/>
    <p:sldId id="281" r:id="rId16"/>
    <p:sldId id="282" r:id="rId17"/>
    <p:sldId id="283" r:id="rId18"/>
    <p:sldId id="280" r:id="rId19"/>
    <p:sldId id="284" r:id="rId20"/>
    <p:sldId id="285" r:id="rId21"/>
    <p:sldId id="286" r:id="rId22"/>
    <p:sldId id="287" r:id="rId23"/>
    <p:sldId id="289" r:id="rId24"/>
    <p:sldId id="290" r:id="rId25"/>
    <p:sldId id="264" r:id="rId26"/>
    <p:sldId id="265" r:id="rId27"/>
    <p:sldId id="301" r:id="rId28"/>
    <p:sldId id="302" r:id="rId29"/>
    <p:sldId id="303" r:id="rId30"/>
    <p:sldId id="305" r:id="rId31"/>
    <p:sldId id="306" r:id="rId32"/>
    <p:sldId id="298" r:id="rId33"/>
    <p:sldId id="266" r:id="rId34"/>
    <p:sldId id="267" r:id="rId35"/>
    <p:sldId id="268" r:id="rId36"/>
    <p:sldId id="269" r:id="rId37"/>
    <p:sldId id="308" r:id="rId38"/>
    <p:sldId id="309" r:id="rId39"/>
    <p:sldId id="310" r:id="rId40"/>
    <p:sldId id="311" r:id="rId41"/>
    <p:sldId id="312" r:id="rId42"/>
    <p:sldId id="314" r:id="rId43"/>
    <p:sldId id="319" r:id="rId44"/>
    <p:sldId id="315" r:id="rId45"/>
    <p:sldId id="318" r:id="rId46"/>
    <p:sldId id="320" r:id="rId47"/>
    <p:sldId id="321" r:id="rId48"/>
    <p:sldId id="323" r:id="rId49"/>
    <p:sldId id="324" r:id="rId50"/>
    <p:sldId id="326" r:id="rId51"/>
    <p:sldId id="327" r:id="rId52"/>
    <p:sldId id="328" r:id="rId53"/>
    <p:sldId id="325" r:id="rId54"/>
    <p:sldId id="329" r:id="rId55"/>
    <p:sldId id="330" r:id="rId56"/>
    <p:sldId id="331" r:id="rId57"/>
    <p:sldId id="332" r:id="rId58"/>
    <p:sldId id="333" r:id="rId59"/>
    <p:sldId id="334"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D0539F-8F43-4A79-BCEB-65DF84DB6A40}" v="44" dt="2025-09-30T17:26:21.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2" autoAdjust="0"/>
    <p:restoredTop sz="94660"/>
  </p:normalViewPr>
  <p:slideViewPr>
    <p:cSldViewPr snapToGrid="0">
      <p:cViewPr>
        <p:scale>
          <a:sx n="103" d="100"/>
          <a:sy n="103" d="100"/>
        </p:scale>
        <p:origin x="8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viewProps" Target="viewProps.xml"/><Relationship Id="rId68"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69"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7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Ross Sullivan" userId="bc5bb13f-0906-44e3-b29b-1a7ef4e0c7d2" providerId="ADAL" clId="{593845F2-D1A0-4CB2-BB36-6EB451109B9B}"/>
    <pc:docChg chg="undo custSel addSld delSld modSld sldOrd">
      <pc:chgData name="Dr. Ross Sullivan" userId="bc5bb13f-0906-44e3-b29b-1a7ef4e0c7d2" providerId="ADAL" clId="{593845F2-D1A0-4CB2-BB36-6EB451109B9B}" dt="2025-09-30T18:15:04.748" v="2196"/>
      <pc:docMkLst>
        <pc:docMk/>
      </pc:docMkLst>
      <pc:sldChg chg="modSp mod">
        <pc:chgData name="Dr. Ross Sullivan" userId="bc5bb13f-0906-44e3-b29b-1a7ef4e0c7d2" providerId="ADAL" clId="{593845F2-D1A0-4CB2-BB36-6EB451109B9B}" dt="2025-09-30T18:12:01.860" v="2192" actId="20577"/>
        <pc:sldMkLst>
          <pc:docMk/>
          <pc:sldMk cId="1632027468" sldId="258"/>
        </pc:sldMkLst>
        <pc:spChg chg="mod">
          <ac:chgData name="Dr. Ross Sullivan" userId="bc5bb13f-0906-44e3-b29b-1a7ef4e0c7d2" providerId="ADAL" clId="{593845F2-D1A0-4CB2-BB36-6EB451109B9B}" dt="2025-09-30T18:12:01.860" v="2192" actId="20577"/>
          <ac:spMkLst>
            <pc:docMk/>
            <pc:sldMk cId="1632027468" sldId="258"/>
            <ac:spMk id="3" creationId="{726B8C43-3F37-FE9D-2B62-F031EBFC7ADF}"/>
          </ac:spMkLst>
        </pc:spChg>
      </pc:sldChg>
      <pc:sldChg chg="addSp modSp mod modAnim">
        <pc:chgData name="Dr. Ross Sullivan" userId="bc5bb13f-0906-44e3-b29b-1a7ef4e0c7d2" providerId="ADAL" clId="{593845F2-D1A0-4CB2-BB36-6EB451109B9B}" dt="2025-09-30T14:10:50.083" v="159" actId="1076"/>
        <pc:sldMkLst>
          <pc:docMk/>
          <pc:sldMk cId="3547788768" sldId="261"/>
        </pc:sldMkLst>
        <pc:spChg chg="mod">
          <ac:chgData name="Dr. Ross Sullivan" userId="bc5bb13f-0906-44e3-b29b-1a7ef4e0c7d2" providerId="ADAL" clId="{593845F2-D1A0-4CB2-BB36-6EB451109B9B}" dt="2025-09-30T14:08:32.050" v="158" actId="20577"/>
          <ac:spMkLst>
            <pc:docMk/>
            <pc:sldMk cId="3547788768" sldId="261"/>
            <ac:spMk id="3" creationId="{96F06933-1900-B121-10B8-D1A3BC380080}"/>
          </ac:spMkLst>
        </pc:spChg>
        <pc:spChg chg="add mod">
          <ac:chgData name="Dr. Ross Sullivan" userId="bc5bb13f-0906-44e3-b29b-1a7ef4e0c7d2" providerId="ADAL" clId="{593845F2-D1A0-4CB2-BB36-6EB451109B9B}" dt="2025-09-30T14:10:50.083" v="159" actId="1076"/>
          <ac:spMkLst>
            <pc:docMk/>
            <pc:sldMk cId="3547788768" sldId="261"/>
            <ac:spMk id="4" creationId="{FC03B7D5-D955-C328-BD89-D4CE365EB330}"/>
          </ac:spMkLst>
        </pc:spChg>
      </pc:sldChg>
      <pc:sldChg chg="addSp delSp modSp new mod">
        <pc:chgData name="Dr. Ross Sullivan" userId="bc5bb13f-0906-44e3-b29b-1a7ef4e0c7d2" providerId="ADAL" clId="{593845F2-D1A0-4CB2-BB36-6EB451109B9B}" dt="2025-09-30T14:10:55.629" v="161" actId="22"/>
        <pc:sldMkLst>
          <pc:docMk/>
          <pc:sldMk cId="1630984790" sldId="262"/>
        </pc:sldMkLst>
        <pc:spChg chg="del">
          <ac:chgData name="Dr. Ross Sullivan" userId="bc5bb13f-0906-44e3-b29b-1a7ef4e0c7d2" providerId="ADAL" clId="{593845F2-D1A0-4CB2-BB36-6EB451109B9B}" dt="2025-09-30T14:10:55.629" v="161" actId="22"/>
          <ac:spMkLst>
            <pc:docMk/>
            <pc:sldMk cId="1630984790" sldId="262"/>
            <ac:spMk id="3" creationId="{96DE1F10-2201-3933-93F6-18CE08CA76E5}"/>
          </ac:spMkLst>
        </pc:spChg>
        <pc:picChg chg="add mod ord">
          <ac:chgData name="Dr. Ross Sullivan" userId="bc5bb13f-0906-44e3-b29b-1a7ef4e0c7d2" providerId="ADAL" clId="{593845F2-D1A0-4CB2-BB36-6EB451109B9B}" dt="2025-09-30T14:10:55.629" v="161" actId="22"/>
          <ac:picMkLst>
            <pc:docMk/>
            <pc:sldMk cId="1630984790" sldId="262"/>
            <ac:picMk id="5" creationId="{270B7D28-A4D6-3720-6FD0-5787240F7518}"/>
          </ac:picMkLst>
        </pc:picChg>
      </pc:sldChg>
      <pc:sldChg chg="modSp new mod">
        <pc:chgData name="Dr. Ross Sullivan" userId="bc5bb13f-0906-44e3-b29b-1a7ef4e0c7d2" providerId="ADAL" clId="{593845F2-D1A0-4CB2-BB36-6EB451109B9B}" dt="2025-09-30T14:12:34.665" v="507" actId="20577"/>
        <pc:sldMkLst>
          <pc:docMk/>
          <pc:sldMk cId="1859358610" sldId="263"/>
        </pc:sldMkLst>
        <pc:spChg chg="mod">
          <ac:chgData name="Dr. Ross Sullivan" userId="bc5bb13f-0906-44e3-b29b-1a7ef4e0c7d2" providerId="ADAL" clId="{593845F2-D1A0-4CB2-BB36-6EB451109B9B}" dt="2025-09-30T14:11:06.259" v="168" actId="5793"/>
          <ac:spMkLst>
            <pc:docMk/>
            <pc:sldMk cId="1859358610" sldId="263"/>
            <ac:spMk id="2" creationId="{69D1A847-5781-FD72-B175-CA98F856657A}"/>
          </ac:spMkLst>
        </pc:spChg>
        <pc:spChg chg="mod">
          <ac:chgData name="Dr. Ross Sullivan" userId="bc5bb13f-0906-44e3-b29b-1a7ef4e0c7d2" providerId="ADAL" clId="{593845F2-D1A0-4CB2-BB36-6EB451109B9B}" dt="2025-09-30T14:12:34.665" v="507" actId="20577"/>
          <ac:spMkLst>
            <pc:docMk/>
            <pc:sldMk cId="1859358610" sldId="263"/>
            <ac:spMk id="3" creationId="{349EB975-D971-7D63-C7B1-663041D08781}"/>
          </ac:spMkLst>
        </pc:spChg>
      </pc:sldChg>
      <pc:sldChg chg="new del">
        <pc:chgData name="Dr. Ross Sullivan" userId="bc5bb13f-0906-44e3-b29b-1a7ef4e0c7d2" providerId="ADAL" clId="{593845F2-D1A0-4CB2-BB36-6EB451109B9B}" dt="2025-09-30T14:17:40.919" v="520" actId="47"/>
        <pc:sldMkLst>
          <pc:docMk/>
          <pc:sldMk cId="228434651" sldId="264"/>
        </pc:sldMkLst>
      </pc:sldChg>
      <pc:sldChg chg="add">
        <pc:chgData name="Dr. Ross Sullivan" userId="bc5bb13f-0906-44e3-b29b-1a7ef4e0c7d2" providerId="ADAL" clId="{593845F2-D1A0-4CB2-BB36-6EB451109B9B}" dt="2025-09-30T17:01:55.095" v="1576"/>
        <pc:sldMkLst>
          <pc:docMk/>
          <pc:sldMk cId="643654579" sldId="264"/>
        </pc:sldMkLst>
      </pc:sldChg>
      <pc:sldChg chg="add del">
        <pc:chgData name="Dr. Ross Sullivan" userId="bc5bb13f-0906-44e3-b29b-1a7ef4e0c7d2" providerId="ADAL" clId="{593845F2-D1A0-4CB2-BB36-6EB451109B9B}" dt="2025-09-30T17:04:49.944" v="1580" actId="47"/>
        <pc:sldMkLst>
          <pc:docMk/>
          <pc:sldMk cId="1408310733" sldId="265"/>
        </pc:sldMkLst>
      </pc:sldChg>
      <pc:sldChg chg="add">
        <pc:chgData name="Dr. Ross Sullivan" userId="bc5bb13f-0906-44e3-b29b-1a7ef4e0c7d2" providerId="ADAL" clId="{593845F2-D1A0-4CB2-BB36-6EB451109B9B}" dt="2025-09-30T17:04:53.508" v="1581"/>
        <pc:sldMkLst>
          <pc:docMk/>
          <pc:sldMk cId="1507430279" sldId="265"/>
        </pc:sldMkLst>
      </pc:sldChg>
      <pc:sldChg chg="add">
        <pc:chgData name="Dr. Ross Sullivan" userId="bc5bb13f-0906-44e3-b29b-1a7ef4e0c7d2" providerId="ADAL" clId="{593845F2-D1A0-4CB2-BB36-6EB451109B9B}" dt="2025-09-30T17:01:55.095" v="1576"/>
        <pc:sldMkLst>
          <pc:docMk/>
          <pc:sldMk cId="369467941" sldId="266"/>
        </pc:sldMkLst>
      </pc:sldChg>
      <pc:sldChg chg="delSp add del setBg delDesignElem">
        <pc:chgData name="Dr. Ross Sullivan" userId="bc5bb13f-0906-44e3-b29b-1a7ef4e0c7d2" providerId="ADAL" clId="{593845F2-D1A0-4CB2-BB36-6EB451109B9B}" dt="2025-09-30T14:17:46.849" v="521" actId="47"/>
        <pc:sldMkLst>
          <pc:docMk/>
          <pc:sldMk cId="523181049" sldId="266"/>
        </pc:sldMkLst>
        <pc:spChg chg="del">
          <ac:chgData name="Dr. Ross Sullivan" userId="bc5bb13f-0906-44e3-b29b-1a7ef4e0c7d2" providerId="ADAL" clId="{593845F2-D1A0-4CB2-BB36-6EB451109B9B}" dt="2025-09-30T14:17:16.541" v="518"/>
          <ac:spMkLst>
            <pc:docMk/>
            <pc:sldMk cId="523181049" sldId="266"/>
            <ac:spMk id="12" creationId="{D12DDE76-C203-4047-9998-63900085B5E8}"/>
          </ac:spMkLst>
        </pc:spChg>
      </pc:sldChg>
      <pc:sldChg chg="delSp add del setBg delDesignElem">
        <pc:chgData name="Dr. Ross Sullivan" userId="bc5bb13f-0906-44e3-b29b-1a7ef4e0c7d2" providerId="ADAL" clId="{593845F2-D1A0-4CB2-BB36-6EB451109B9B}" dt="2025-09-30T14:17:50.741" v="522" actId="47"/>
        <pc:sldMkLst>
          <pc:docMk/>
          <pc:sldMk cId="362562729" sldId="267"/>
        </pc:sldMkLst>
        <pc:spChg chg="del">
          <ac:chgData name="Dr. Ross Sullivan" userId="bc5bb13f-0906-44e3-b29b-1a7ef4e0c7d2" providerId="ADAL" clId="{593845F2-D1A0-4CB2-BB36-6EB451109B9B}" dt="2025-09-30T14:17:16.541" v="518"/>
          <ac:spMkLst>
            <pc:docMk/>
            <pc:sldMk cId="362562729" sldId="267"/>
            <ac:spMk id="10" creationId="{D4771268-CB57-404A-9271-370EB28F6090}"/>
          </ac:spMkLst>
        </pc:spChg>
      </pc:sldChg>
      <pc:sldChg chg="add">
        <pc:chgData name="Dr. Ross Sullivan" userId="bc5bb13f-0906-44e3-b29b-1a7ef4e0c7d2" providerId="ADAL" clId="{593845F2-D1A0-4CB2-BB36-6EB451109B9B}" dt="2025-09-30T17:01:55.095" v="1576"/>
        <pc:sldMkLst>
          <pc:docMk/>
          <pc:sldMk cId="3668753004" sldId="267"/>
        </pc:sldMkLst>
      </pc:sldChg>
      <pc:sldChg chg="delSp add del setBg delDesignElem">
        <pc:chgData name="Dr. Ross Sullivan" userId="bc5bb13f-0906-44e3-b29b-1a7ef4e0c7d2" providerId="ADAL" clId="{593845F2-D1A0-4CB2-BB36-6EB451109B9B}" dt="2025-09-30T14:17:51.649" v="523" actId="47"/>
        <pc:sldMkLst>
          <pc:docMk/>
          <pc:sldMk cId="1352220491" sldId="268"/>
        </pc:sldMkLst>
        <pc:spChg chg="del">
          <ac:chgData name="Dr. Ross Sullivan" userId="bc5bb13f-0906-44e3-b29b-1a7ef4e0c7d2" providerId="ADAL" clId="{593845F2-D1A0-4CB2-BB36-6EB451109B9B}" dt="2025-09-30T14:17:16.541" v="518"/>
          <ac:spMkLst>
            <pc:docMk/>
            <pc:sldMk cId="1352220491" sldId="268"/>
            <ac:spMk id="10" creationId="{D4771268-CB57-404A-9271-370EB28F6090}"/>
          </ac:spMkLst>
        </pc:spChg>
      </pc:sldChg>
      <pc:sldChg chg="add">
        <pc:chgData name="Dr. Ross Sullivan" userId="bc5bb13f-0906-44e3-b29b-1a7ef4e0c7d2" providerId="ADAL" clId="{593845F2-D1A0-4CB2-BB36-6EB451109B9B}" dt="2025-09-30T17:01:55.095" v="1576"/>
        <pc:sldMkLst>
          <pc:docMk/>
          <pc:sldMk cId="2481865551" sldId="268"/>
        </pc:sldMkLst>
      </pc:sldChg>
      <pc:sldChg chg="add">
        <pc:chgData name="Dr. Ross Sullivan" userId="bc5bb13f-0906-44e3-b29b-1a7ef4e0c7d2" providerId="ADAL" clId="{593845F2-D1A0-4CB2-BB36-6EB451109B9B}" dt="2025-09-30T17:01:55.095" v="1576"/>
        <pc:sldMkLst>
          <pc:docMk/>
          <pc:sldMk cId="1128330307" sldId="269"/>
        </pc:sldMkLst>
      </pc:sldChg>
      <pc:sldChg chg="delSp add del setBg delDesignElem">
        <pc:chgData name="Dr. Ross Sullivan" userId="bc5bb13f-0906-44e3-b29b-1a7ef4e0c7d2" providerId="ADAL" clId="{593845F2-D1A0-4CB2-BB36-6EB451109B9B}" dt="2025-09-30T14:17:52.407" v="524" actId="47"/>
        <pc:sldMkLst>
          <pc:docMk/>
          <pc:sldMk cId="2711720205" sldId="269"/>
        </pc:sldMkLst>
        <pc:spChg chg="del">
          <ac:chgData name="Dr. Ross Sullivan" userId="bc5bb13f-0906-44e3-b29b-1a7ef4e0c7d2" providerId="ADAL" clId="{593845F2-D1A0-4CB2-BB36-6EB451109B9B}" dt="2025-09-30T14:17:16.541" v="518"/>
          <ac:spMkLst>
            <pc:docMk/>
            <pc:sldMk cId="2711720205" sldId="269"/>
            <ac:spMk id="9" creationId="{BACC6370-2D7E-4714-9D71-7542949D7D5D}"/>
          </ac:spMkLst>
        </pc:spChg>
        <pc:spChg chg="del">
          <ac:chgData name="Dr. Ross Sullivan" userId="bc5bb13f-0906-44e3-b29b-1a7ef4e0c7d2" providerId="ADAL" clId="{593845F2-D1A0-4CB2-BB36-6EB451109B9B}" dt="2025-09-30T14:17:16.541" v="518"/>
          <ac:spMkLst>
            <pc:docMk/>
            <pc:sldMk cId="2711720205" sldId="269"/>
            <ac:spMk id="11" creationId="{256B2C21-A230-48C0-8DF1-C46611373C44}"/>
          </ac:spMkLst>
        </pc:spChg>
        <pc:spChg chg="del">
          <ac:chgData name="Dr. Ross Sullivan" userId="bc5bb13f-0906-44e3-b29b-1a7ef4e0c7d2" providerId="ADAL" clId="{593845F2-D1A0-4CB2-BB36-6EB451109B9B}" dt="2025-09-30T14:17:16.541" v="518"/>
          <ac:spMkLst>
            <pc:docMk/>
            <pc:sldMk cId="2711720205" sldId="269"/>
            <ac:spMk id="13" creationId="{3847E18C-932D-4C95-AABA-FEC7C9499AD7}"/>
          </ac:spMkLst>
        </pc:spChg>
        <pc:spChg chg="del">
          <ac:chgData name="Dr. Ross Sullivan" userId="bc5bb13f-0906-44e3-b29b-1a7ef4e0c7d2" providerId="ADAL" clId="{593845F2-D1A0-4CB2-BB36-6EB451109B9B}" dt="2025-09-30T14:17:16.541" v="518"/>
          <ac:spMkLst>
            <pc:docMk/>
            <pc:sldMk cId="2711720205" sldId="269"/>
            <ac:spMk id="15" creationId="{3150CB11-0C61-439E-910F-5787759E72A0}"/>
          </ac:spMkLst>
        </pc:spChg>
        <pc:spChg chg="del">
          <ac:chgData name="Dr. Ross Sullivan" userId="bc5bb13f-0906-44e3-b29b-1a7ef4e0c7d2" providerId="ADAL" clId="{593845F2-D1A0-4CB2-BB36-6EB451109B9B}" dt="2025-09-30T14:17:16.541" v="518"/>
          <ac:spMkLst>
            <pc:docMk/>
            <pc:sldMk cId="2711720205" sldId="269"/>
            <ac:spMk id="17" creationId="{43F8A58B-5155-44CE-A5FF-7647B47D0A7A}"/>
          </ac:spMkLst>
        </pc:spChg>
        <pc:spChg chg="del">
          <ac:chgData name="Dr. Ross Sullivan" userId="bc5bb13f-0906-44e3-b29b-1a7ef4e0c7d2" providerId="ADAL" clId="{593845F2-D1A0-4CB2-BB36-6EB451109B9B}" dt="2025-09-30T14:17:16.541" v="518"/>
          <ac:spMkLst>
            <pc:docMk/>
            <pc:sldMk cId="2711720205" sldId="269"/>
            <ac:spMk id="19" creationId="{443F2ACA-E6D6-4028-82DD-F03C262D5DE6}"/>
          </ac:spMkLst>
        </pc:spChg>
      </pc:sldChg>
      <pc:sldChg chg="delSp add del setBg delDesignElem">
        <pc:chgData name="Dr. Ross Sullivan" userId="bc5bb13f-0906-44e3-b29b-1a7ef4e0c7d2" providerId="ADAL" clId="{593845F2-D1A0-4CB2-BB36-6EB451109B9B}" dt="2025-09-30T14:17:53.633" v="525" actId="47"/>
        <pc:sldMkLst>
          <pc:docMk/>
          <pc:sldMk cId="1631370169" sldId="270"/>
        </pc:sldMkLst>
        <pc:spChg chg="del">
          <ac:chgData name="Dr. Ross Sullivan" userId="bc5bb13f-0906-44e3-b29b-1a7ef4e0c7d2" providerId="ADAL" clId="{593845F2-D1A0-4CB2-BB36-6EB451109B9B}" dt="2025-09-30T14:17:16.541" v="518"/>
          <ac:spMkLst>
            <pc:docMk/>
            <pc:sldMk cId="1631370169" sldId="270"/>
            <ac:spMk id="31" creationId="{398F3DEE-0E56-499F-AFAE-C2DA7C2C815B}"/>
          </ac:spMkLst>
        </pc:spChg>
        <pc:spChg chg="del">
          <ac:chgData name="Dr. Ross Sullivan" userId="bc5bb13f-0906-44e3-b29b-1a7ef4e0c7d2" providerId="ADAL" clId="{593845F2-D1A0-4CB2-BB36-6EB451109B9B}" dt="2025-09-30T14:17:16.541" v="518"/>
          <ac:spMkLst>
            <pc:docMk/>
            <pc:sldMk cId="1631370169" sldId="270"/>
            <ac:spMk id="33" creationId="{E85CCF60-79A2-440A-86A2-1A64A59F7B5C}"/>
          </ac:spMkLst>
        </pc:spChg>
        <pc:spChg chg="del">
          <ac:chgData name="Dr. Ross Sullivan" userId="bc5bb13f-0906-44e3-b29b-1a7ef4e0c7d2" providerId="ADAL" clId="{593845F2-D1A0-4CB2-BB36-6EB451109B9B}" dt="2025-09-30T14:17:16.541" v="518"/>
          <ac:spMkLst>
            <pc:docMk/>
            <pc:sldMk cId="1631370169" sldId="270"/>
            <ac:spMk id="35" creationId="{3F2162BA-EECD-43E0-99D9-C00B19482E50}"/>
          </ac:spMkLst>
        </pc:spChg>
        <pc:spChg chg="del">
          <ac:chgData name="Dr. Ross Sullivan" userId="bc5bb13f-0906-44e3-b29b-1a7ef4e0c7d2" providerId="ADAL" clId="{593845F2-D1A0-4CB2-BB36-6EB451109B9B}" dt="2025-09-30T14:17:16.541" v="518"/>
          <ac:spMkLst>
            <pc:docMk/>
            <pc:sldMk cId="1631370169" sldId="270"/>
            <ac:spMk id="37" creationId="{160DB805-F71F-46BB-A8CC-74F6D8306F98}"/>
          </ac:spMkLst>
        </pc:spChg>
        <pc:spChg chg="del">
          <ac:chgData name="Dr. Ross Sullivan" userId="bc5bb13f-0906-44e3-b29b-1a7ef4e0c7d2" providerId="ADAL" clId="{593845F2-D1A0-4CB2-BB36-6EB451109B9B}" dt="2025-09-30T14:17:16.541" v="518"/>
          <ac:spMkLst>
            <pc:docMk/>
            <pc:sldMk cId="1631370169" sldId="270"/>
            <ac:spMk id="39" creationId="{6F91054C-3439-420E-88EB-F0A5637EC5C4}"/>
          </ac:spMkLst>
        </pc:spChg>
      </pc:sldChg>
      <pc:sldChg chg="delSp add del setBg delDesignElem">
        <pc:chgData name="Dr. Ross Sullivan" userId="bc5bb13f-0906-44e3-b29b-1a7ef4e0c7d2" providerId="ADAL" clId="{593845F2-D1A0-4CB2-BB36-6EB451109B9B}" dt="2025-09-30T14:17:55.134" v="526" actId="47"/>
        <pc:sldMkLst>
          <pc:docMk/>
          <pc:sldMk cId="3891595101" sldId="271"/>
        </pc:sldMkLst>
        <pc:spChg chg="del">
          <ac:chgData name="Dr. Ross Sullivan" userId="bc5bb13f-0906-44e3-b29b-1a7ef4e0c7d2" providerId="ADAL" clId="{593845F2-D1A0-4CB2-BB36-6EB451109B9B}" dt="2025-09-30T14:17:16.541" v="518"/>
          <ac:spMkLst>
            <pc:docMk/>
            <pc:sldMk cId="3891595101" sldId="271"/>
            <ac:spMk id="12" creationId="{2151139A-886F-4B97-8815-729AD3831BBD}"/>
          </ac:spMkLst>
        </pc:spChg>
        <pc:spChg chg="del">
          <ac:chgData name="Dr. Ross Sullivan" userId="bc5bb13f-0906-44e3-b29b-1a7ef4e0c7d2" providerId="ADAL" clId="{593845F2-D1A0-4CB2-BB36-6EB451109B9B}" dt="2025-09-30T14:17:16.541" v="518"/>
          <ac:spMkLst>
            <pc:docMk/>
            <pc:sldMk cId="3891595101" sldId="271"/>
            <ac:spMk id="14" creationId="{5428AC11-BFDF-42EF-80FF-717BBF909067}"/>
          </ac:spMkLst>
        </pc:spChg>
        <pc:spChg chg="del">
          <ac:chgData name="Dr. Ross Sullivan" userId="bc5bb13f-0906-44e3-b29b-1a7ef4e0c7d2" providerId="ADAL" clId="{593845F2-D1A0-4CB2-BB36-6EB451109B9B}" dt="2025-09-30T14:17:16.541" v="518"/>
          <ac:spMkLst>
            <pc:docMk/>
            <pc:sldMk cId="3891595101" sldId="271"/>
            <ac:spMk id="16" creationId="{2CC56AF6-38E4-490B-8E2B-1A1037B4EDD4}"/>
          </ac:spMkLst>
        </pc:spChg>
        <pc:spChg chg="del">
          <ac:chgData name="Dr. Ross Sullivan" userId="bc5bb13f-0906-44e3-b29b-1a7ef4e0c7d2" providerId="ADAL" clId="{593845F2-D1A0-4CB2-BB36-6EB451109B9B}" dt="2025-09-30T14:17:16.541" v="518"/>
          <ac:spMkLst>
            <pc:docMk/>
            <pc:sldMk cId="3891595101" sldId="271"/>
            <ac:spMk id="18" creationId="{2339A6F5-AD6A-4D80-8AD9-6290D13AC49F}"/>
          </ac:spMkLst>
        </pc:spChg>
      </pc:sldChg>
      <pc:sldChg chg="delSp add del setBg delDesignElem">
        <pc:chgData name="Dr. Ross Sullivan" userId="bc5bb13f-0906-44e3-b29b-1a7ef4e0c7d2" providerId="ADAL" clId="{593845F2-D1A0-4CB2-BB36-6EB451109B9B}" dt="2025-09-30T14:17:55.784" v="527" actId="47"/>
        <pc:sldMkLst>
          <pc:docMk/>
          <pc:sldMk cId="1165036972" sldId="272"/>
        </pc:sldMkLst>
        <pc:spChg chg="del">
          <ac:chgData name="Dr. Ross Sullivan" userId="bc5bb13f-0906-44e3-b29b-1a7ef4e0c7d2" providerId="ADAL" clId="{593845F2-D1A0-4CB2-BB36-6EB451109B9B}" dt="2025-09-30T14:17:16.541" v="518"/>
          <ac:spMkLst>
            <pc:docMk/>
            <pc:sldMk cId="1165036972" sldId="272"/>
            <ac:spMk id="10" creationId="{A8384FB5-9ADC-4DDC-881B-597D56F5B15D}"/>
          </ac:spMkLst>
        </pc:spChg>
        <pc:spChg chg="del">
          <ac:chgData name="Dr. Ross Sullivan" userId="bc5bb13f-0906-44e3-b29b-1a7ef4e0c7d2" providerId="ADAL" clId="{593845F2-D1A0-4CB2-BB36-6EB451109B9B}" dt="2025-09-30T14:17:16.541" v="518"/>
          <ac:spMkLst>
            <pc:docMk/>
            <pc:sldMk cId="1165036972" sldId="272"/>
            <ac:spMk id="12" creationId="{91E5A9A7-95C6-4F4F-B00E-C82E07FE62EF}"/>
          </ac:spMkLst>
        </pc:spChg>
        <pc:spChg chg="del">
          <ac:chgData name="Dr. Ross Sullivan" userId="bc5bb13f-0906-44e3-b29b-1a7ef4e0c7d2" providerId="ADAL" clId="{593845F2-D1A0-4CB2-BB36-6EB451109B9B}" dt="2025-09-30T14:17:16.541" v="518"/>
          <ac:spMkLst>
            <pc:docMk/>
            <pc:sldMk cId="1165036972" sldId="272"/>
            <ac:spMk id="14" creationId="{D07DD2DE-F619-49DD-B5E7-03A290FF4ED1}"/>
          </ac:spMkLst>
        </pc:spChg>
        <pc:spChg chg="del">
          <ac:chgData name="Dr. Ross Sullivan" userId="bc5bb13f-0906-44e3-b29b-1a7ef4e0c7d2" providerId="ADAL" clId="{593845F2-D1A0-4CB2-BB36-6EB451109B9B}" dt="2025-09-30T14:17:16.541" v="518"/>
          <ac:spMkLst>
            <pc:docMk/>
            <pc:sldMk cId="1165036972" sldId="272"/>
            <ac:spMk id="16" creationId="{85149191-5F60-4A28-AAFF-039F96B0F3EC}"/>
          </ac:spMkLst>
        </pc:spChg>
        <pc:spChg chg="del">
          <ac:chgData name="Dr. Ross Sullivan" userId="bc5bb13f-0906-44e3-b29b-1a7ef4e0c7d2" providerId="ADAL" clId="{593845F2-D1A0-4CB2-BB36-6EB451109B9B}" dt="2025-09-30T14:17:16.541" v="518"/>
          <ac:spMkLst>
            <pc:docMk/>
            <pc:sldMk cId="1165036972" sldId="272"/>
            <ac:spMk id="18" creationId="{F8260ED5-17F7-4158-B241-D51DD4CF1B7E}"/>
          </ac:spMkLst>
        </pc:spChg>
      </pc:sldChg>
      <pc:sldChg chg="delSp add del setBg delDesignElem">
        <pc:chgData name="Dr. Ross Sullivan" userId="bc5bb13f-0906-44e3-b29b-1a7ef4e0c7d2" providerId="ADAL" clId="{593845F2-D1A0-4CB2-BB36-6EB451109B9B}" dt="2025-09-30T14:17:56.626" v="528" actId="47"/>
        <pc:sldMkLst>
          <pc:docMk/>
          <pc:sldMk cId="2123735833" sldId="273"/>
        </pc:sldMkLst>
        <pc:spChg chg="del">
          <ac:chgData name="Dr. Ross Sullivan" userId="bc5bb13f-0906-44e3-b29b-1a7ef4e0c7d2" providerId="ADAL" clId="{593845F2-D1A0-4CB2-BB36-6EB451109B9B}" dt="2025-09-30T14:17:16.541" v="518"/>
          <ac:spMkLst>
            <pc:docMk/>
            <pc:sldMk cId="2123735833" sldId="273"/>
            <ac:spMk id="10" creationId="{A8384FB5-9ADC-4DDC-881B-597D56F5B15D}"/>
          </ac:spMkLst>
        </pc:spChg>
        <pc:spChg chg="del">
          <ac:chgData name="Dr. Ross Sullivan" userId="bc5bb13f-0906-44e3-b29b-1a7ef4e0c7d2" providerId="ADAL" clId="{593845F2-D1A0-4CB2-BB36-6EB451109B9B}" dt="2025-09-30T14:17:16.541" v="518"/>
          <ac:spMkLst>
            <pc:docMk/>
            <pc:sldMk cId="2123735833" sldId="273"/>
            <ac:spMk id="12" creationId="{91E5A9A7-95C6-4F4F-B00E-C82E07FE62EF}"/>
          </ac:spMkLst>
        </pc:spChg>
        <pc:spChg chg="del">
          <ac:chgData name="Dr. Ross Sullivan" userId="bc5bb13f-0906-44e3-b29b-1a7ef4e0c7d2" providerId="ADAL" clId="{593845F2-D1A0-4CB2-BB36-6EB451109B9B}" dt="2025-09-30T14:17:16.541" v="518"/>
          <ac:spMkLst>
            <pc:docMk/>
            <pc:sldMk cId="2123735833" sldId="273"/>
            <ac:spMk id="14" creationId="{D07DD2DE-F619-49DD-B5E7-03A290FF4ED1}"/>
          </ac:spMkLst>
        </pc:spChg>
        <pc:spChg chg="del">
          <ac:chgData name="Dr. Ross Sullivan" userId="bc5bb13f-0906-44e3-b29b-1a7ef4e0c7d2" providerId="ADAL" clId="{593845F2-D1A0-4CB2-BB36-6EB451109B9B}" dt="2025-09-30T14:17:16.541" v="518"/>
          <ac:spMkLst>
            <pc:docMk/>
            <pc:sldMk cId="2123735833" sldId="273"/>
            <ac:spMk id="16" creationId="{85149191-5F60-4A28-AAFF-039F96B0F3EC}"/>
          </ac:spMkLst>
        </pc:spChg>
        <pc:spChg chg="del">
          <ac:chgData name="Dr. Ross Sullivan" userId="bc5bb13f-0906-44e3-b29b-1a7ef4e0c7d2" providerId="ADAL" clId="{593845F2-D1A0-4CB2-BB36-6EB451109B9B}" dt="2025-09-30T14:17:16.541" v="518"/>
          <ac:spMkLst>
            <pc:docMk/>
            <pc:sldMk cId="2123735833" sldId="273"/>
            <ac:spMk id="18" creationId="{F8260ED5-17F7-4158-B241-D51DD4CF1B7E}"/>
          </ac:spMkLst>
        </pc:spChg>
      </pc:sldChg>
      <pc:sldChg chg="delSp add del setBg delDesignElem">
        <pc:chgData name="Dr. Ross Sullivan" userId="bc5bb13f-0906-44e3-b29b-1a7ef4e0c7d2" providerId="ADAL" clId="{593845F2-D1A0-4CB2-BB36-6EB451109B9B}" dt="2025-09-30T14:17:57.891" v="529" actId="47"/>
        <pc:sldMkLst>
          <pc:docMk/>
          <pc:sldMk cId="4112532938" sldId="274"/>
        </pc:sldMkLst>
        <pc:spChg chg="del">
          <ac:chgData name="Dr. Ross Sullivan" userId="bc5bb13f-0906-44e3-b29b-1a7ef4e0c7d2" providerId="ADAL" clId="{593845F2-D1A0-4CB2-BB36-6EB451109B9B}" dt="2025-09-30T14:17:16.541" v="518"/>
          <ac:spMkLst>
            <pc:docMk/>
            <pc:sldMk cId="4112532938" sldId="274"/>
            <ac:spMk id="9" creationId="{A8384FB5-9ADC-4DDC-881B-597D56F5B15D}"/>
          </ac:spMkLst>
        </pc:spChg>
        <pc:spChg chg="del">
          <ac:chgData name="Dr. Ross Sullivan" userId="bc5bb13f-0906-44e3-b29b-1a7ef4e0c7d2" providerId="ADAL" clId="{593845F2-D1A0-4CB2-BB36-6EB451109B9B}" dt="2025-09-30T14:17:16.541" v="518"/>
          <ac:spMkLst>
            <pc:docMk/>
            <pc:sldMk cId="4112532938" sldId="274"/>
            <ac:spMk id="11" creationId="{91E5A9A7-95C6-4F4F-B00E-C82E07FE62EF}"/>
          </ac:spMkLst>
        </pc:spChg>
        <pc:spChg chg="del">
          <ac:chgData name="Dr. Ross Sullivan" userId="bc5bb13f-0906-44e3-b29b-1a7ef4e0c7d2" providerId="ADAL" clId="{593845F2-D1A0-4CB2-BB36-6EB451109B9B}" dt="2025-09-30T14:17:16.541" v="518"/>
          <ac:spMkLst>
            <pc:docMk/>
            <pc:sldMk cId="4112532938" sldId="274"/>
            <ac:spMk id="13" creationId="{D07DD2DE-F619-49DD-B5E7-03A290FF4ED1}"/>
          </ac:spMkLst>
        </pc:spChg>
        <pc:spChg chg="del">
          <ac:chgData name="Dr. Ross Sullivan" userId="bc5bb13f-0906-44e3-b29b-1a7ef4e0c7d2" providerId="ADAL" clId="{593845F2-D1A0-4CB2-BB36-6EB451109B9B}" dt="2025-09-30T14:17:16.541" v="518"/>
          <ac:spMkLst>
            <pc:docMk/>
            <pc:sldMk cId="4112532938" sldId="274"/>
            <ac:spMk id="15" creationId="{85149191-5F60-4A28-AAFF-039F96B0F3EC}"/>
          </ac:spMkLst>
        </pc:spChg>
        <pc:spChg chg="del">
          <ac:chgData name="Dr. Ross Sullivan" userId="bc5bb13f-0906-44e3-b29b-1a7ef4e0c7d2" providerId="ADAL" clId="{593845F2-D1A0-4CB2-BB36-6EB451109B9B}" dt="2025-09-30T14:17:16.541" v="518"/>
          <ac:spMkLst>
            <pc:docMk/>
            <pc:sldMk cId="4112532938" sldId="274"/>
            <ac:spMk id="17" creationId="{F8260ED5-17F7-4158-B241-D51DD4CF1B7E}"/>
          </ac:spMkLst>
        </pc:spChg>
      </pc:sldChg>
      <pc:sldChg chg="addSp delSp add ord delDesignElem">
        <pc:chgData name="Dr. Ross Sullivan" userId="bc5bb13f-0906-44e3-b29b-1a7ef4e0c7d2" providerId="ADAL" clId="{593845F2-D1A0-4CB2-BB36-6EB451109B9B}" dt="2025-09-30T18:15:04.748" v="2196"/>
        <pc:sldMkLst>
          <pc:docMk/>
          <pc:sldMk cId="436320002" sldId="275"/>
        </pc:sldMkLst>
        <pc:spChg chg="add del">
          <ac:chgData name="Dr. Ross Sullivan" userId="bc5bb13f-0906-44e3-b29b-1a7ef4e0c7d2" providerId="ADAL" clId="{593845F2-D1A0-4CB2-BB36-6EB451109B9B}" dt="2025-09-30T14:27:53.594" v="651"/>
          <ac:spMkLst>
            <pc:docMk/>
            <pc:sldMk cId="436320002" sldId="275"/>
            <ac:spMk id="12" creationId="{D12DDE76-C203-4047-9998-63900085B5E8}"/>
          </ac:spMkLst>
        </pc:spChg>
      </pc:sldChg>
      <pc:sldChg chg="addSp delSp add ord delDesignElem">
        <pc:chgData name="Dr. Ross Sullivan" userId="bc5bb13f-0906-44e3-b29b-1a7ef4e0c7d2" providerId="ADAL" clId="{593845F2-D1A0-4CB2-BB36-6EB451109B9B}" dt="2025-09-30T18:13:57.336" v="2194"/>
        <pc:sldMkLst>
          <pc:docMk/>
          <pc:sldMk cId="255081814" sldId="276"/>
        </pc:sldMkLst>
        <pc:spChg chg="add del">
          <ac:chgData name="Dr. Ross Sullivan" userId="bc5bb13f-0906-44e3-b29b-1a7ef4e0c7d2" providerId="ADAL" clId="{593845F2-D1A0-4CB2-BB36-6EB451109B9B}" dt="2025-09-30T14:27:53.594" v="651"/>
          <ac:spMkLst>
            <pc:docMk/>
            <pc:sldMk cId="255081814" sldId="276"/>
            <ac:spMk id="10" creationId="{D4771268-CB57-404A-9271-370EB28F6090}"/>
          </ac:spMkLst>
        </pc:spChg>
      </pc:sldChg>
      <pc:sldChg chg="addSp delSp add delDesignElem">
        <pc:chgData name="Dr. Ross Sullivan" userId="bc5bb13f-0906-44e3-b29b-1a7ef4e0c7d2" providerId="ADAL" clId="{593845F2-D1A0-4CB2-BB36-6EB451109B9B}" dt="2025-09-30T14:27:53.594" v="651"/>
        <pc:sldMkLst>
          <pc:docMk/>
          <pc:sldMk cId="759192799" sldId="277"/>
        </pc:sldMkLst>
        <pc:spChg chg="add del">
          <ac:chgData name="Dr. Ross Sullivan" userId="bc5bb13f-0906-44e3-b29b-1a7ef4e0c7d2" providerId="ADAL" clId="{593845F2-D1A0-4CB2-BB36-6EB451109B9B}" dt="2025-09-30T14:27:53.594" v="651"/>
          <ac:spMkLst>
            <pc:docMk/>
            <pc:sldMk cId="759192799" sldId="277"/>
            <ac:spMk id="10" creationId="{D4771268-CB57-404A-9271-370EB28F6090}"/>
          </ac:spMkLst>
        </pc:spChg>
      </pc:sldChg>
      <pc:sldChg chg="addSp delSp add delDesignElem">
        <pc:chgData name="Dr. Ross Sullivan" userId="bc5bb13f-0906-44e3-b29b-1a7ef4e0c7d2" providerId="ADAL" clId="{593845F2-D1A0-4CB2-BB36-6EB451109B9B}" dt="2025-09-30T14:27:53.594" v="651"/>
        <pc:sldMkLst>
          <pc:docMk/>
          <pc:sldMk cId="4227150868" sldId="278"/>
        </pc:sldMkLst>
        <pc:spChg chg="add del">
          <ac:chgData name="Dr. Ross Sullivan" userId="bc5bb13f-0906-44e3-b29b-1a7ef4e0c7d2" providerId="ADAL" clId="{593845F2-D1A0-4CB2-BB36-6EB451109B9B}" dt="2025-09-30T14:27:53.594" v="651"/>
          <ac:spMkLst>
            <pc:docMk/>
            <pc:sldMk cId="4227150868" sldId="278"/>
            <ac:spMk id="9" creationId="{BACC6370-2D7E-4714-9D71-7542949D7D5D}"/>
          </ac:spMkLst>
        </pc:spChg>
        <pc:spChg chg="add del">
          <ac:chgData name="Dr. Ross Sullivan" userId="bc5bb13f-0906-44e3-b29b-1a7ef4e0c7d2" providerId="ADAL" clId="{593845F2-D1A0-4CB2-BB36-6EB451109B9B}" dt="2025-09-30T14:27:53.594" v="651"/>
          <ac:spMkLst>
            <pc:docMk/>
            <pc:sldMk cId="4227150868" sldId="278"/>
            <ac:spMk id="11" creationId="{256B2C21-A230-48C0-8DF1-C46611373C44}"/>
          </ac:spMkLst>
        </pc:spChg>
        <pc:spChg chg="add del">
          <ac:chgData name="Dr. Ross Sullivan" userId="bc5bb13f-0906-44e3-b29b-1a7ef4e0c7d2" providerId="ADAL" clId="{593845F2-D1A0-4CB2-BB36-6EB451109B9B}" dt="2025-09-30T14:27:53.594" v="651"/>
          <ac:spMkLst>
            <pc:docMk/>
            <pc:sldMk cId="4227150868" sldId="278"/>
            <ac:spMk id="13" creationId="{3847E18C-932D-4C95-AABA-FEC7C9499AD7}"/>
          </ac:spMkLst>
        </pc:spChg>
        <pc:spChg chg="add del">
          <ac:chgData name="Dr. Ross Sullivan" userId="bc5bb13f-0906-44e3-b29b-1a7ef4e0c7d2" providerId="ADAL" clId="{593845F2-D1A0-4CB2-BB36-6EB451109B9B}" dt="2025-09-30T14:27:53.594" v="651"/>
          <ac:spMkLst>
            <pc:docMk/>
            <pc:sldMk cId="4227150868" sldId="278"/>
            <ac:spMk id="15" creationId="{3150CB11-0C61-439E-910F-5787759E72A0}"/>
          </ac:spMkLst>
        </pc:spChg>
        <pc:spChg chg="add del">
          <ac:chgData name="Dr. Ross Sullivan" userId="bc5bb13f-0906-44e3-b29b-1a7ef4e0c7d2" providerId="ADAL" clId="{593845F2-D1A0-4CB2-BB36-6EB451109B9B}" dt="2025-09-30T14:27:53.594" v="651"/>
          <ac:spMkLst>
            <pc:docMk/>
            <pc:sldMk cId="4227150868" sldId="278"/>
            <ac:spMk id="17" creationId="{43F8A58B-5155-44CE-A5FF-7647B47D0A7A}"/>
          </ac:spMkLst>
        </pc:spChg>
        <pc:spChg chg="add del">
          <ac:chgData name="Dr. Ross Sullivan" userId="bc5bb13f-0906-44e3-b29b-1a7ef4e0c7d2" providerId="ADAL" clId="{593845F2-D1A0-4CB2-BB36-6EB451109B9B}" dt="2025-09-30T14:27:53.594" v="651"/>
          <ac:spMkLst>
            <pc:docMk/>
            <pc:sldMk cId="4227150868" sldId="278"/>
            <ac:spMk id="19" creationId="{443F2ACA-E6D6-4028-82DD-F03C262D5DE6}"/>
          </ac:spMkLst>
        </pc:spChg>
      </pc:sldChg>
      <pc:sldChg chg="addSp delSp add delDesignElem">
        <pc:chgData name="Dr. Ross Sullivan" userId="bc5bb13f-0906-44e3-b29b-1a7ef4e0c7d2" providerId="ADAL" clId="{593845F2-D1A0-4CB2-BB36-6EB451109B9B}" dt="2025-09-30T14:27:53.594" v="651"/>
        <pc:sldMkLst>
          <pc:docMk/>
          <pc:sldMk cId="2107880465" sldId="279"/>
        </pc:sldMkLst>
        <pc:spChg chg="add del">
          <ac:chgData name="Dr. Ross Sullivan" userId="bc5bb13f-0906-44e3-b29b-1a7ef4e0c7d2" providerId="ADAL" clId="{593845F2-D1A0-4CB2-BB36-6EB451109B9B}" dt="2025-09-30T14:27:53.594" v="651"/>
          <ac:spMkLst>
            <pc:docMk/>
            <pc:sldMk cId="2107880465" sldId="279"/>
            <ac:spMk id="31" creationId="{398F3DEE-0E56-499F-AFAE-C2DA7C2C815B}"/>
          </ac:spMkLst>
        </pc:spChg>
        <pc:spChg chg="add del">
          <ac:chgData name="Dr. Ross Sullivan" userId="bc5bb13f-0906-44e3-b29b-1a7ef4e0c7d2" providerId="ADAL" clId="{593845F2-D1A0-4CB2-BB36-6EB451109B9B}" dt="2025-09-30T14:27:53.594" v="651"/>
          <ac:spMkLst>
            <pc:docMk/>
            <pc:sldMk cId="2107880465" sldId="279"/>
            <ac:spMk id="33" creationId="{E85CCF60-79A2-440A-86A2-1A64A59F7B5C}"/>
          </ac:spMkLst>
        </pc:spChg>
        <pc:spChg chg="add del">
          <ac:chgData name="Dr. Ross Sullivan" userId="bc5bb13f-0906-44e3-b29b-1a7ef4e0c7d2" providerId="ADAL" clId="{593845F2-D1A0-4CB2-BB36-6EB451109B9B}" dt="2025-09-30T14:27:53.594" v="651"/>
          <ac:spMkLst>
            <pc:docMk/>
            <pc:sldMk cId="2107880465" sldId="279"/>
            <ac:spMk id="35" creationId="{3F2162BA-EECD-43E0-99D9-C00B19482E50}"/>
          </ac:spMkLst>
        </pc:spChg>
        <pc:spChg chg="add del">
          <ac:chgData name="Dr. Ross Sullivan" userId="bc5bb13f-0906-44e3-b29b-1a7ef4e0c7d2" providerId="ADAL" clId="{593845F2-D1A0-4CB2-BB36-6EB451109B9B}" dt="2025-09-30T14:27:53.594" v="651"/>
          <ac:spMkLst>
            <pc:docMk/>
            <pc:sldMk cId="2107880465" sldId="279"/>
            <ac:spMk id="37" creationId="{160DB805-F71F-46BB-A8CC-74F6D8306F98}"/>
          </ac:spMkLst>
        </pc:spChg>
        <pc:spChg chg="add del">
          <ac:chgData name="Dr. Ross Sullivan" userId="bc5bb13f-0906-44e3-b29b-1a7ef4e0c7d2" providerId="ADAL" clId="{593845F2-D1A0-4CB2-BB36-6EB451109B9B}" dt="2025-09-30T14:27:53.594" v="651"/>
          <ac:spMkLst>
            <pc:docMk/>
            <pc:sldMk cId="2107880465" sldId="279"/>
            <ac:spMk id="39" creationId="{6F91054C-3439-420E-88EB-F0A5637EC5C4}"/>
          </ac:spMkLst>
        </pc:spChg>
      </pc:sldChg>
      <pc:sldChg chg="addSp delSp add ord delDesignElem">
        <pc:chgData name="Dr. Ross Sullivan" userId="bc5bb13f-0906-44e3-b29b-1a7ef4e0c7d2" providerId="ADAL" clId="{593845F2-D1A0-4CB2-BB36-6EB451109B9B}" dt="2025-09-30T14:27:53.594" v="651"/>
        <pc:sldMkLst>
          <pc:docMk/>
          <pc:sldMk cId="461597006" sldId="280"/>
        </pc:sldMkLst>
        <pc:spChg chg="add del">
          <ac:chgData name="Dr. Ross Sullivan" userId="bc5bb13f-0906-44e3-b29b-1a7ef4e0c7d2" providerId="ADAL" clId="{593845F2-D1A0-4CB2-BB36-6EB451109B9B}" dt="2025-09-30T14:27:53.594" v="651"/>
          <ac:spMkLst>
            <pc:docMk/>
            <pc:sldMk cId="461597006" sldId="280"/>
            <ac:spMk id="12" creationId="{2151139A-886F-4B97-8815-729AD3831BBD}"/>
          </ac:spMkLst>
        </pc:spChg>
        <pc:spChg chg="add del">
          <ac:chgData name="Dr. Ross Sullivan" userId="bc5bb13f-0906-44e3-b29b-1a7ef4e0c7d2" providerId="ADAL" clId="{593845F2-D1A0-4CB2-BB36-6EB451109B9B}" dt="2025-09-30T14:27:53.594" v="651"/>
          <ac:spMkLst>
            <pc:docMk/>
            <pc:sldMk cId="461597006" sldId="280"/>
            <ac:spMk id="14" creationId="{5428AC11-BFDF-42EF-80FF-717BBF909067}"/>
          </ac:spMkLst>
        </pc:spChg>
        <pc:spChg chg="add del">
          <ac:chgData name="Dr. Ross Sullivan" userId="bc5bb13f-0906-44e3-b29b-1a7ef4e0c7d2" providerId="ADAL" clId="{593845F2-D1A0-4CB2-BB36-6EB451109B9B}" dt="2025-09-30T14:27:53.594" v="651"/>
          <ac:spMkLst>
            <pc:docMk/>
            <pc:sldMk cId="461597006" sldId="280"/>
            <ac:spMk id="16" creationId="{2CC56AF6-38E4-490B-8E2B-1A1037B4EDD4}"/>
          </ac:spMkLst>
        </pc:spChg>
        <pc:spChg chg="add del">
          <ac:chgData name="Dr. Ross Sullivan" userId="bc5bb13f-0906-44e3-b29b-1a7ef4e0c7d2" providerId="ADAL" clId="{593845F2-D1A0-4CB2-BB36-6EB451109B9B}" dt="2025-09-30T14:27:53.594" v="651"/>
          <ac:spMkLst>
            <pc:docMk/>
            <pc:sldMk cId="461597006" sldId="280"/>
            <ac:spMk id="18" creationId="{2339A6F5-AD6A-4D80-8AD9-6290D13AC49F}"/>
          </ac:spMkLst>
        </pc:spChg>
      </pc:sldChg>
      <pc:sldChg chg="addSp delSp add delDesignElem">
        <pc:chgData name="Dr. Ross Sullivan" userId="bc5bb13f-0906-44e3-b29b-1a7ef4e0c7d2" providerId="ADAL" clId="{593845F2-D1A0-4CB2-BB36-6EB451109B9B}" dt="2025-09-30T14:27:53.594" v="651"/>
        <pc:sldMkLst>
          <pc:docMk/>
          <pc:sldMk cId="1980358181" sldId="281"/>
        </pc:sldMkLst>
        <pc:spChg chg="add del">
          <ac:chgData name="Dr. Ross Sullivan" userId="bc5bb13f-0906-44e3-b29b-1a7ef4e0c7d2" providerId="ADAL" clId="{593845F2-D1A0-4CB2-BB36-6EB451109B9B}" dt="2025-09-30T14:27:53.594" v="651"/>
          <ac:spMkLst>
            <pc:docMk/>
            <pc:sldMk cId="1980358181" sldId="281"/>
            <ac:spMk id="10" creationId="{A8384FB5-9ADC-4DDC-881B-597D56F5B15D}"/>
          </ac:spMkLst>
        </pc:spChg>
        <pc:spChg chg="add del">
          <ac:chgData name="Dr. Ross Sullivan" userId="bc5bb13f-0906-44e3-b29b-1a7ef4e0c7d2" providerId="ADAL" clId="{593845F2-D1A0-4CB2-BB36-6EB451109B9B}" dt="2025-09-30T14:27:53.594" v="651"/>
          <ac:spMkLst>
            <pc:docMk/>
            <pc:sldMk cId="1980358181" sldId="281"/>
            <ac:spMk id="12" creationId="{91E5A9A7-95C6-4F4F-B00E-C82E07FE62EF}"/>
          </ac:spMkLst>
        </pc:spChg>
        <pc:spChg chg="add del">
          <ac:chgData name="Dr. Ross Sullivan" userId="bc5bb13f-0906-44e3-b29b-1a7ef4e0c7d2" providerId="ADAL" clId="{593845F2-D1A0-4CB2-BB36-6EB451109B9B}" dt="2025-09-30T14:27:53.594" v="651"/>
          <ac:spMkLst>
            <pc:docMk/>
            <pc:sldMk cId="1980358181" sldId="281"/>
            <ac:spMk id="14" creationId="{D07DD2DE-F619-49DD-B5E7-03A290FF4ED1}"/>
          </ac:spMkLst>
        </pc:spChg>
        <pc:spChg chg="add del">
          <ac:chgData name="Dr. Ross Sullivan" userId="bc5bb13f-0906-44e3-b29b-1a7ef4e0c7d2" providerId="ADAL" clId="{593845F2-D1A0-4CB2-BB36-6EB451109B9B}" dt="2025-09-30T14:27:53.594" v="651"/>
          <ac:spMkLst>
            <pc:docMk/>
            <pc:sldMk cId="1980358181" sldId="281"/>
            <ac:spMk id="16" creationId="{85149191-5F60-4A28-AAFF-039F96B0F3EC}"/>
          </ac:spMkLst>
        </pc:spChg>
        <pc:spChg chg="add del">
          <ac:chgData name="Dr. Ross Sullivan" userId="bc5bb13f-0906-44e3-b29b-1a7ef4e0c7d2" providerId="ADAL" clId="{593845F2-D1A0-4CB2-BB36-6EB451109B9B}" dt="2025-09-30T14:27:53.594" v="651"/>
          <ac:spMkLst>
            <pc:docMk/>
            <pc:sldMk cId="1980358181" sldId="281"/>
            <ac:spMk id="18" creationId="{F8260ED5-17F7-4158-B241-D51DD4CF1B7E}"/>
          </ac:spMkLst>
        </pc:spChg>
      </pc:sldChg>
      <pc:sldChg chg="addSp delSp add delDesignElem">
        <pc:chgData name="Dr. Ross Sullivan" userId="bc5bb13f-0906-44e3-b29b-1a7ef4e0c7d2" providerId="ADAL" clId="{593845F2-D1A0-4CB2-BB36-6EB451109B9B}" dt="2025-09-30T14:27:53.594" v="651"/>
        <pc:sldMkLst>
          <pc:docMk/>
          <pc:sldMk cId="3986906978" sldId="282"/>
        </pc:sldMkLst>
        <pc:spChg chg="add del">
          <ac:chgData name="Dr. Ross Sullivan" userId="bc5bb13f-0906-44e3-b29b-1a7ef4e0c7d2" providerId="ADAL" clId="{593845F2-D1A0-4CB2-BB36-6EB451109B9B}" dt="2025-09-30T14:27:53.594" v="651"/>
          <ac:spMkLst>
            <pc:docMk/>
            <pc:sldMk cId="3986906978" sldId="282"/>
            <ac:spMk id="10" creationId="{A8384FB5-9ADC-4DDC-881B-597D56F5B15D}"/>
          </ac:spMkLst>
        </pc:spChg>
        <pc:spChg chg="add del">
          <ac:chgData name="Dr. Ross Sullivan" userId="bc5bb13f-0906-44e3-b29b-1a7ef4e0c7d2" providerId="ADAL" clId="{593845F2-D1A0-4CB2-BB36-6EB451109B9B}" dt="2025-09-30T14:27:53.594" v="651"/>
          <ac:spMkLst>
            <pc:docMk/>
            <pc:sldMk cId="3986906978" sldId="282"/>
            <ac:spMk id="12" creationId="{91E5A9A7-95C6-4F4F-B00E-C82E07FE62EF}"/>
          </ac:spMkLst>
        </pc:spChg>
        <pc:spChg chg="add del">
          <ac:chgData name="Dr. Ross Sullivan" userId="bc5bb13f-0906-44e3-b29b-1a7ef4e0c7d2" providerId="ADAL" clId="{593845F2-D1A0-4CB2-BB36-6EB451109B9B}" dt="2025-09-30T14:27:53.594" v="651"/>
          <ac:spMkLst>
            <pc:docMk/>
            <pc:sldMk cId="3986906978" sldId="282"/>
            <ac:spMk id="14" creationId="{D07DD2DE-F619-49DD-B5E7-03A290FF4ED1}"/>
          </ac:spMkLst>
        </pc:spChg>
        <pc:spChg chg="add del">
          <ac:chgData name="Dr. Ross Sullivan" userId="bc5bb13f-0906-44e3-b29b-1a7ef4e0c7d2" providerId="ADAL" clId="{593845F2-D1A0-4CB2-BB36-6EB451109B9B}" dt="2025-09-30T14:27:53.594" v="651"/>
          <ac:spMkLst>
            <pc:docMk/>
            <pc:sldMk cId="3986906978" sldId="282"/>
            <ac:spMk id="16" creationId="{85149191-5F60-4A28-AAFF-039F96B0F3EC}"/>
          </ac:spMkLst>
        </pc:spChg>
        <pc:spChg chg="add del">
          <ac:chgData name="Dr. Ross Sullivan" userId="bc5bb13f-0906-44e3-b29b-1a7ef4e0c7d2" providerId="ADAL" clId="{593845F2-D1A0-4CB2-BB36-6EB451109B9B}" dt="2025-09-30T14:27:53.594" v="651"/>
          <ac:spMkLst>
            <pc:docMk/>
            <pc:sldMk cId="3986906978" sldId="282"/>
            <ac:spMk id="18" creationId="{F8260ED5-17F7-4158-B241-D51DD4CF1B7E}"/>
          </ac:spMkLst>
        </pc:spChg>
      </pc:sldChg>
      <pc:sldChg chg="addSp delSp add delDesignElem">
        <pc:chgData name="Dr. Ross Sullivan" userId="bc5bb13f-0906-44e3-b29b-1a7ef4e0c7d2" providerId="ADAL" clId="{593845F2-D1A0-4CB2-BB36-6EB451109B9B}" dt="2025-09-30T14:27:53.594" v="651"/>
        <pc:sldMkLst>
          <pc:docMk/>
          <pc:sldMk cId="2041262775" sldId="283"/>
        </pc:sldMkLst>
        <pc:spChg chg="add del">
          <ac:chgData name="Dr. Ross Sullivan" userId="bc5bb13f-0906-44e3-b29b-1a7ef4e0c7d2" providerId="ADAL" clId="{593845F2-D1A0-4CB2-BB36-6EB451109B9B}" dt="2025-09-30T14:27:53.594" v="651"/>
          <ac:spMkLst>
            <pc:docMk/>
            <pc:sldMk cId="2041262775" sldId="283"/>
            <ac:spMk id="9" creationId="{A8384FB5-9ADC-4DDC-881B-597D56F5B15D}"/>
          </ac:spMkLst>
        </pc:spChg>
        <pc:spChg chg="add del">
          <ac:chgData name="Dr. Ross Sullivan" userId="bc5bb13f-0906-44e3-b29b-1a7ef4e0c7d2" providerId="ADAL" clId="{593845F2-D1A0-4CB2-BB36-6EB451109B9B}" dt="2025-09-30T14:27:53.594" v="651"/>
          <ac:spMkLst>
            <pc:docMk/>
            <pc:sldMk cId="2041262775" sldId="283"/>
            <ac:spMk id="11" creationId="{91E5A9A7-95C6-4F4F-B00E-C82E07FE62EF}"/>
          </ac:spMkLst>
        </pc:spChg>
        <pc:spChg chg="add del">
          <ac:chgData name="Dr. Ross Sullivan" userId="bc5bb13f-0906-44e3-b29b-1a7ef4e0c7d2" providerId="ADAL" clId="{593845F2-D1A0-4CB2-BB36-6EB451109B9B}" dt="2025-09-30T14:27:53.594" v="651"/>
          <ac:spMkLst>
            <pc:docMk/>
            <pc:sldMk cId="2041262775" sldId="283"/>
            <ac:spMk id="13" creationId="{D07DD2DE-F619-49DD-B5E7-03A290FF4ED1}"/>
          </ac:spMkLst>
        </pc:spChg>
        <pc:spChg chg="add del">
          <ac:chgData name="Dr. Ross Sullivan" userId="bc5bb13f-0906-44e3-b29b-1a7ef4e0c7d2" providerId="ADAL" clId="{593845F2-D1A0-4CB2-BB36-6EB451109B9B}" dt="2025-09-30T14:27:53.594" v="651"/>
          <ac:spMkLst>
            <pc:docMk/>
            <pc:sldMk cId="2041262775" sldId="283"/>
            <ac:spMk id="15" creationId="{85149191-5F60-4A28-AAFF-039F96B0F3EC}"/>
          </ac:spMkLst>
        </pc:spChg>
        <pc:spChg chg="add del">
          <ac:chgData name="Dr. Ross Sullivan" userId="bc5bb13f-0906-44e3-b29b-1a7ef4e0c7d2" providerId="ADAL" clId="{593845F2-D1A0-4CB2-BB36-6EB451109B9B}" dt="2025-09-30T14:27:53.594" v="651"/>
          <ac:spMkLst>
            <pc:docMk/>
            <pc:sldMk cId="2041262775" sldId="283"/>
            <ac:spMk id="17" creationId="{F8260ED5-17F7-4158-B241-D51DD4CF1B7E}"/>
          </ac:spMkLst>
        </pc:spChg>
      </pc:sldChg>
      <pc:sldChg chg="modSp new mod">
        <pc:chgData name="Dr. Ross Sullivan" userId="bc5bb13f-0906-44e3-b29b-1a7ef4e0c7d2" providerId="ADAL" clId="{593845F2-D1A0-4CB2-BB36-6EB451109B9B}" dt="2025-09-30T14:30:11.939" v="1017" actId="313"/>
        <pc:sldMkLst>
          <pc:docMk/>
          <pc:sldMk cId="1572086817" sldId="284"/>
        </pc:sldMkLst>
        <pc:spChg chg="mod">
          <ac:chgData name="Dr. Ross Sullivan" userId="bc5bb13f-0906-44e3-b29b-1a7ef4e0c7d2" providerId="ADAL" clId="{593845F2-D1A0-4CB2-BB36-6EB451109B9B}" dt="2025-09-30T14:28:00.024" v="659" actId="20577"/>
          <ac:spMkLst>
            <pc:docMk/>
            <pc:sldMk cId="1572086817" sldId="284"/>
            <ac:spMk id="2" creationId="{13428EBA-1877-3619-300C-E155173D0B16}"/>
          </ac:spMkLst>
        </pc:spChg>
        <pc:spChg chg="mod">
          <ac:chgData name="Dr. Ross Sullivan" userId="bc5bb13f-0906-44e3-b29b-1a7ef4e0c7d2" providerId="ADAL" clId="{593845F2-D1A0-4CB2-BB36-6EB451109B9B}" dt="2025-09-30T14:30:11.939" v="1017" actId="313"/>
          <ac:spMkLst>
            <pc:docMk/>
            <pc:sldMk cId="1572086817" sldId="284"/>
            <ac:spMk id="3" creationId="{2FA0790F-27F9-3DD1-49A2-86FCDDE46C57}"/>
          </ac:spMkLst>
        </pc:spChg>
      </pc:sldChg>
      <pc:sldChg chg="modSp new mod">
        <pc:chgData name="Dr. Ross Sullivan" userId="bc5bb13f-0906-44e3-b29b-1a7ef4e0c7d2" providerId="ADAL" clId="{593845F2-D1A0-4CB2-BB36-6EB451109B9B}" dt="2025-09-30T14:32:13.388" v="1497" actId="313"/>
        <pc:sldMkLst>
          <pc:docMk/>
          <pc:sldMk cId="3389952827" sldId="285"/>
        </pc:sldMkLst>
        <pc:spChg chg="mod">
          <ac:chgData name="Dr. Ross Sullivan" userId="bc5bb13f-0906-44e3-b29b-1a7ef4e0c7d2" providerId="ADAL" clId="{593845F2-D1A0-4CB2-BB36-6EB451109B9B}" dt="2025-09-30T14:30:20.882" v="1024" actId="5793"/>
          <ac:spMkLst>
            <pc:docMk/>
            <pc:sldMk cId="3389952827" sldId="285"/>
            <ac:spMk id="2" creationId="{B8E0C5D4-8F36-D6D4-17E2-925EC200551C}"/>
          </ac:spMkLst>
        </pc:spChg>
        <pc:spChg chg="mod">
          <ac:chgData name="Dr. Ross Sullivan" userId="bc5bb13f-0906-44e3-b29b-1a7ef4e0c7d2" providerId="ADAL" clId="{593845F2-D1A0-4CB2-BB36-6EB451109B9B}" dt="2025-09-30T14:32:13.388" v="1497" actId="313"/>
          <ac:spMkLst>
            <pc:docMk/>
            <pc:sldMk cId="3389952827" sldId="285"/>
            <ac:spMk id="3" creationId="{91067E64-EAC8-6F6A-B1E6-5A504ED64F25}"/>
          </ac:spMkLst>
        </pc:spChg>
      </pc:sldChg>
      <pc:sldChg chg="modSp new mod">
        <pc:chgData name="Dr. Ross Sullivan" userId="bc5bb13f-0906-44e3-b29b-1a7ef4e0c7d2" providerId="ADAL" clId="{593845F2-D1A0-4CB2-BB36-6EB451109B9B}" dt="2025-09-30T14:37:09.538" v="1520" actId="14100"/>
        <pc:sldMkLst>
          <pc:docMk/>
          <pc:sldMk cId="956134944" sldId="286"/>
        </pc:sldMkLst>
        <pc:spChg chg="mod">
          <ac:chgData name="Dr. Ross Sullivan" userId="bc5bb13f-0906-44e3-b29b-1a7ef4e0c7d2" providerId="ADAL" clId="{593845F2-D1A0-4CB2-BB36-6EB451109B9B}" dt="2025-09-30T14:34:17.926" v="1514" actId="20577"/>
          <ac:spMkLst>
            <pc:docMk/>
            <pc:sldMk cId="956134944" sldId="286"/>
            <ac:spMk id="2" creationId="{B9E034E8-45DC-E9AD-FE2A-B65A97E207C9}"/>
          </ac:spMkLst>
        </pc:spChg>
        <pc:spChg chg="mod">
          <ac:chgData name="Dr. Ross Sullivan" userId="bc5bb13f-0906-44e3-b29b-1a7ef4e0c7d2" providerId="ADAL" clId="{593845F2-D1A0-4CB2-BB36-6EB451109B9B}" dt="2025-09-30T14:37:09.538" v="1520" actId="14100"/>
          <ac:spMkLst>
            <pc:docMk/>
            <pc:sldMk cId="956134944" sldId="286"/>
            <ac:spMk id="3" creationId="{727C997F-FA03-4C50-96BE-D7F40C4C63E6}"/>
          </ac:spMkLst>
        </pc:spChg>
      </pc:sldChg>
      <pc:sldChg chg="addSp modSp new mod modAnim">
        <pc:chgData name="Dr. Ross Sullivan" userId="bc5bb13f-0906-44e3-b29b-1a7ef4e0c7d2" providerId="ADAL" clId="{593845F2-D1A0-4CB2-BB36-6EB451109B9B}" dt="2025-09-30T14:39:16.414" v="1574"/>
        <pc:sldMkLst>
          <pc:docMk/>
          <pc:sldMk cId="3048072968" sldId="287"/>
        </pc:sldMkLst>
        <pc:spChg chg="mod">
          <ac:chgData name="Dr. Ross Sullivan" userId="bc5bb13f-0906-44e3-b29b-1a7ef4e0c7d2" providerId="ADAL" clId="{593845F2-D1A0-4CB2-BB36-6EB451109B9B}" dt="2025-09-30T14:38:58.827" v="1570" actId="20577"/>
          <ac:spMkLst>
            <pc:docMk/>
            <pc:sldMk cId="3048072968" sldId="287"/>
            <ac:spMk id="3" creationId="{C6A1F4FF-8639-8F11-8590-CBD46C170493}"/>
          </ac:spMkLst>
        </pc:spChg>
        <pc:picChg chg="add mod">
          <ac:chgData name="Dr. Ross Sullivan" userId="bc5bb13f-0906-44e3-b29b-1a7ef4e0c7d2" providerId="ADAL" clId="{593845F2-D1A0-4CB2-BB36-6EB451109B9B}" dt="2025-09-30T14:39:12.498" v="1573" actId="1076"/>
          <ac:picMkLst>
            <pc:docMk/>
            <pc:sldMk cId="3048072968" sldId="287"/>
            <ac:picMk id="5" creationId="{BECA200B-1E33-673C-9B5C-514461488973}"/>
          </ac:picMkLst>
        </pc:picChg>
      </pc:sldChg>
      <pc:sldChg chg="new del">
        <pc:chgData name="Dr. Ross Sullivan" userId="bc5bb13f-0906-44e3-b29b-1a7ef4e0c7d2" providerId="ADAL" clId="{593845F2-D1A0-4CB2-BB36-6EB451109B9B}" dt="2025-09-30T17:01:58.733" v="1577" actId="47"/>
        <pc:sldMkLst>
          <pc:docMk/>
          <pc:sldMk cId="2374305296" sldId="288"/>
        </pc:sldMkLst>
      </pc:sldChg>
      <pc:sldChg chg="add">
        <pc:chgData name="Dr. Ross Sullivan" userId="bc5bb13f-0906-44e3-b29b-1a7ef4e0c7d2" providerId="ADAL" clId="{593845F2-D1A0-4CB2-BB36-6EB451109B9B}" dt="2025-09-30T17:01:55.095" v="1576"/>
        <pc:sldMkLst>
          <pc:docMk/>
          <pc:sldMk cId="1925979900" sldId="289"/>
        </pc:sldMkLst>
      </pc:sldChg>
      <pc:sldChg chg="add">
        <pc:chgData name="Dr. Ross Sullivan" userId="bc5bb13f-0906-44e3-b29b-1a7ef4e0c7d2" providerId="ADAL" clId="{593845F2-D1A0-4CB2-BB36-6EB451109B9B}" dt="2025-09-30T17:01:55.095" v="1576"/>
        <pc:sldMkLst>
          <pc:docMk/>
          <pc:sldMk cId="1033868013" sldId="290"/>
        </pc:sldMkLst>
      </pc:sldChg>
      <pc:sldChg chg="new del">
        <pc:chgData name="Dr. Ross Sullivan" userId="bc5bb13f-0906-44e3-b29b-1a7ef4e0c7d2" providerId="ADAL" clId="{593845F2-D1A0-4CB2-BB36-6EB451109B9B}" dt="2025-09-30T17:04:55.323" v="1582" actId="47"/>
        <pc:sldMkLst>
          <pc:docMk/>
          <pc:sldMk cId="816720218" sldId="291"/>
        </pc:sldMkLst>
      </pc:sldChg>
      <pc:sldChg chg="add">
        <pc:chgData name="Dr. Ross Sullivan" userId="bc5bb13f-0906-44e3-b29b-1a7ef4e0c7d2" providerId="ADAL" clId="{593845F2-D1A0-4CB2-BB36-6EB451109B9B}" dt="2025-09-30T17:04:19.665" v="1579"/>
        <pc:sldMkLst>
          <pc:docMk/>
          <pc:sldMk cId="2736405279" sldId="298"/>
        </pc:sldMkLst>
      </pc:sldChg>
      <pc:sldChg chg="add">
        <pc:chgData name="Dr. Ross Sullivan" userId="bc5bb13f-0906-44e3-b29b-1a7ef4e0c7d2" providerId="ADAL" clId="{593845F2-D1A0-4CB2-BB36-6EB451109B9B}" dt="2025-09-30T17:04:19.665" v="1579"/>
        <pc:sldMkLst>
          <pc:docMk/>
          <pc:sldMk cId="3063133677" sldId="301"/>
        </pc:sldMkLst>
      </pc:sldChg>
      <pc:sldChg chg="add">
        <pc:chgData name="Dr. Ross Sullivan" userId="bc5bb13f-0906-44e3-b29b-1a7ef4e0c7d2" providerId="ADAL" clId="{593845F2-D1A0-4CB2-BB36-6EB451109B9B}" dt="2025-09-30T17:04:19.665" v="1579"/>
        <pc:sldMkLst>
          <pc:docMk/>
          <pc:sldMk cId="1304840401" sldId="302"/>
        </pc:sldMkLst>
      </pc:sldChg>
      <pc:sldChg chg="add">
        <pc:chgData name="Dr. Ross Sullivan" userId="bc5bb13f-0906-44e3-b29b-1a7ef4e0c7d2" providerId="ADAL" clId="{593845F2-D1A0-4CB2-BB36-6EB451109B9B}" dt="2025-09-30T17:04:19.665" v="1579"/>
        <pc:sldMkLst>
          <pc:docMk/>
          <pc:sldMk cId="533784378" sldId="303"/>
        </pc:sldMkLst>
      </pc:sldChg>
      <pc:sldChg chg="add">
        <pc:chgData name="Dr. Ross Sullivan" userId="bc5bb13f-0906-44e3-b29b-1a7ef4e0c7d2" providerId="ADAL" clId="{593845F2-D1A0-4CB2-BB36-6EB451109B9B}" dt="2025-09-30T17:04:19.665" v="1579"/>
        <pc:sldMkLst>
          <pc:docMk/>
          <pc:sldMk cId="4219647779" sldId="305"/>
        </pc:sldMkLst>
      </pc:sldChg>
      <pc:sldChg chg="add">
        <pc:chgData name="Dr. Ross Sullivan" userId="bc5bb13f-0906-44e3-b29b-1a7ef4e0c7d2" providerId="ADAL" clId="{593845F2-D1A0-4CB2-BB36-6EB451109B9B}" dt="2025-09-30T17:04:19.665" v="1579"/>
        <pc:sldMkLst>
          <pc:docMk/>
          <pc:sldMk cId="1677790566" sldId="306"/>
        </pc:sldMkLst>
      </pc:sldChg>
      <pc:sldChg chg="new del">
        <pc:chgData name="Dr. Ross Sullivan" userId="bc5bb13f-0906-44e3-b29b-1a7ef4e0c7d2" providerId="ADAL" clId="{593845F2-D1A0-4CB2-BB36-6EB451109B9B}" dt="2025-09-30T17:06:16.994" v="1585" actId="47"/>
        <pc:sldMkLst>
          <pc:docMk/>
          <pc:sldMk cId="2010738795" sldId="307"/>
        </pc:sldMkLst>
      </pc:sldChg>
      <pc:sldChg chg="add">
        <pc:chgData name="Dr. Ross Sullivan" userId="bc5bb13f-0906-44e3-b29b-1a7ef4e0c7d2" providerId="ADAL" clId="{593845F2-D1A0-4CB2-BB36-6EB451109B9B}" dt="2025-09-30T17:06:14.249" v="1584"/>
        <pc:sldMkLst>
          <pc:docMk/>
          <pc:sldMk cId="2784273034" sldId="308"/>
        </pc:sldMkLst>
      </pc:sldChg>
      <pc:sldChg chg="add">
        <pc:chgData name="Dr. Ross Sullivan" userId="bc5bb13f-0906-44e3-b29b-1a7ef4e0c7d2" providerId="ADAL" clId="{593845F2-D1A0-4CB2-BB36-6EB451109B9B}" dt="2025-09-30T17:06:14.249" v="1584"/>
        <pc:sldMkLst>
          <pc:docMk/>
          <pc:sldMk cId="885269143" sldId="309"/>
        </pc:sldMkLst>
      </pc:sldChg>
      <pc:sldChg chg="add">
        <pc:chgData name="Dr. Ross Sullivan" userId="bc5bb13f-0906-44e3-b29b-1a7ef4e0c7d2" providerId="ADAL" clId="{593845F2-D1A0-4CB2-BB36-6EB451109B9B}" dt="2025-09-30T17:06:14.249" v="1584"/>
        <pc:sldMkLst>
          <pc:docMk/>
          <pc:sldMk cId="341064174" sldId="310"/>
        </pc:sldMkLst>
      </pc:sldChg>
      <pc:sldChg chg="add">
        <pc:chgData name="Dr. Ross Sullivan" userId="bc5bb13f-0906-44e3-b29b-1a7ef4e0c7d2" providerId="ADAL" clId="{593845F2-D1A0-4CB2-BB36-6EB451109B9B}" dt="2025-09-30T17:06:14.249" v="1584"/>
        <pc:sldMkLst>
          <pc:docMk/>
          <pc:sldMk cId="449767395" sldId="311"/>
        </pc:sldMkLst>
      </pc:sldChg>
      <pc:sldChg chg="add">
        <pc:chgData name="Dr. Ross Sullivan" userId="bc5bb13f-0906-44e3-b29b-1a7ef4e0c7d2" providerId="ADAL" clId="{593845F2-D1A0-4CB2-BB36-6EB451109B9B}" dt="2025-09-30T17:06:14.249" v="1584"/>
        <pc:sldMkLst>
          <pc:docMk/>
          <pc:sldMk cId="3047954903" sldId="312"/>
        </pc:sldMkLst>
      </pc:sldChg>
      <pc:sldChg chg="add del">
        <pc:chgData name="Dr. Ross Sullivan" userId="bc5bb13f-0906-44e3-b29b-1a7ef4e0c7d2" providerId="ADAL" clId="{593845F2-D1A0-4CB2-BB36-6EB451109B9B}" dt="2025-09-30T17:06:46.412" v="1586" actId="47"/>
        <pc:sldMkLst>
          <pc:docMk/>
          <pc:sldMk cId="876149262" sldId="313"/>
        </pc:sldMkLst>
      </pc:sldChg>
      <pc:sldChg chg="add">
        <pc:chgData name="Dr. Ross Sullivan" userId="bc5bb13f-0906-44e3-b29b-1a7ef4e0c7d2" providerId="ADAL" clId="{593845F2-D1A0-4CB2-BB36-6EB451109B9B}" dt="2025-09-30T17:06:14.249" v="1584"/>
        <pc:sldMkLst>
          <pc:docMk/>
          <pc:sldMk cId="1182832827" sldId="314"/>
        </pc:sldMkLst>
      </pc:sldChg>
      <pc:sldChg chg="add">
        <pc:chgData name="Dr. Ross Sullivan" userId="bc5bb13f-0906-44e3-b29b-1a7ef4e0c7d2" providerId="ADAL" clId="{593845F2-D1A0-4CB2-BB36-6EB451109B9B}" dt="2025-09-30T17:06:14.249" v="1584"/>
        <pc:sldMkLst>
          <pc:docMk/>
          <pc:sldMk cId="841422989" sldId="315"/>
        </pc:sldMkLst>
      </pc:sldChg>
      <pc:sldChg chg="add">
        <pc:chgData name="Dr. Ross Sullivan" userId="bc5bb13f-0906-44e3-b29b-1a7ef4e0c7d2" providerId="ADAL" clId="{593845F2-D1A0-4CB2-BB36-6EB451109B9B}" dt="2025-09-30T17:06:14.249" v="1584"/>
        <pc:sldMkLst>
          <pc:docMk/>
          <pc:sldMk cId="3823402058" sldId="318"/>
        </pc:sldMkLst>
      </pc:sldChg>
      <pc:sldChg chg="add">
        <pc:chgData name="Dr. Ross Sullivan" userId="bc5bb13f-0906-44e3-b29b-1a7ef4e0c7d2" providerId="ADAL" clId="{593845F2-D1A0-4CB2-BB36-6EB451109B9B}" dt="2025-09-30T17:06:14.249" v="1584"/>
        <pc:sldMkLst>
          <pc:docMk/>
          <pc:sldMk cId="1978327790" sldId="319"/>
        </pc:sldMkLst>
      </pc:sldChg>
      <pc:sldChg chg="add">
        <pc:chgData name="Dr. Ross Sullivan" userId="bc5bb13f-0906-44e3-b29b-1a7ef4e0c7d2" providerId="ADAL" clId="{593845F2-D1A0-4CB2-BB36-6EB451109B9B}" dt="2025-09-30T17:06:14.249" v="1584"/>
        <pc:sldMkLst>
          <pc:docMk/>
          <pc:sldMk cId="805923521" sldId="320"/>
        </pc:sldMkLst>
      </pc:sldChg>
      <pc:sldChg chg="add">
        <pc:chgData name="Dr. Ross Sullivan" userId="bc5bb13f-0906-44e3-b29b-1a7ef4e0c7d2" providerId="ADAL" clId="{593845F2-D1A0-4CB2-BB36-6EB451109B9B}" dt="2025-09-30T17:06:14.249" v="1584"/>
        <pc:sldMkLst>
          <pc:docMk/>
          <pc:sldMk cId="3944823504" sldId="321"/>
        </pc:sldMkLst>
      </pc:sldChg>
      <pc:sldChg chg="new del">
        <pc:chgData name="Dr. Ross Sullivan" userId="bc5bb13f-0906-44e3-b29b-1a7ef4e0c7d2" providerId="ADAL" clId="{593845F2-D1A0-4CB2-BB36-6EB451109B9B}" dt="2025-09-30T17:07:52.674" v="1589" actId="47"/>
        <pc:sldMkLst>
          <pc:docMk/>
          <pc:sldMk cId="2705689304" sldId="322"/>
        </pc:sldMkLst>
      </pc:sldChg>
      <pc:sldChg chg="add">
        <pc:chgData name="Dr. Ross Sullivan" userId="bc5bb13f-0906-44e3-b29b-1a7ef4e0c7d2" providerId="ADAL" clId="{593845F2-D1A0-4CB2-BB36-6EB451109B9B}" dt="2025-09-30T17:07:51.035" v="1588"/>
        <pc:sldMkLst>
          <pc:docMk/>
          <pc:sldMk cId="4166834528" sldId="323"/>
        </pc:sldMkLst>
      </pc:sldChg>
      <pc:sldChg chg="add">
        <pc:chgData name="Dr. Ross Sullivan" userId="bc5bb13f-0906-44e3-b29b-1a7ef4e0c7d2" providerId="ADAL" clId="{593845F2-D1A0-4CB2-BB36-6EB451109B9B}" dt="2025-09-30T17:07:51.035" v="1588"/>
        <pc:sldMkLst>
          <pc:docMk/>
          <pc:sldMk cId="3792302121" sldId="324"/>
        </pc:sldMkLst>
      </pc:sldChg>
      <pc:sldChg chg="addSp modSp new mod ord">
        <pc:chgData name="Dr. Ross Sullivan" userId="bc5bb13f-0906-44e3-b29b-1a7ef4e0c7d2" providerId="ADAL" clId="{593845F2-D1A0-4CB2-BB36-6EB451109B9B}" dt="2025-09-30T17:13:46.960" v="1599"/>
        <pc:sldMkLst>
          <pc:docMk/>
          <pc:sldMk cId="387069938" sldId="325"/>
        </pc:sldMkLst>
        <pc:picChg chg="add mod">
          <ac:chgData name="Dr. Ross Sullivan" userId="bc5bb13f-0906-44e3-b29b-1a7ef4e0c7d2" providerId="ADAL" clId="{593845F2-D1A0-4CB2-BB36-6EB451109B9B}" dt="2025-09-30T17:12:35.085" v="1593" actId="1076"/>
          <ac:picMkLst>
            <pc:docMk/>
            <pc:sldMk cId="387069938" sldId="325"/>
            <ac:picMk id="5" creationId="{A8D6C037-D79B-D0BD-F62A-336832EAA69B}"/>
          </ac:picMkLst>
        </pc:picChg>
      </pc:sldChg>
      <pc:sldChg chg="addSp modSp new">
        <pc:chgData name="Dr. Ross Sullivan" userId="bc5bb13f-0906-44e3-b29b-1a7ef4e0c7d2" providerId="ADAL" clId="{593845F2-D1A0-4CB2-BB36-6EB451109B9B}" dt="2025-09-30T17:14:05.528" v="1601" actId="1076"/>
        <pc:sldMkLst>
          <pc:docMk/>
          <pc:sldMk cId="1213539926" sldId="326"/>
        </pc:sldMkLst>
        <pc:picChg chg="add mod">
          <ac:chgData name="Dr. Ross Sullivan" userId="bc5bb13f-0906-44e3-b29b-1a7ef4e0c7d2" providerId="ADAL" clId="{593845F2-D1A0-4CB2-BB36-6EB451109B9B}" dt="2025-09-30T17:14:05.528" v="1601" actId="1076"/>
          <ac:picMkLst>
            <pc:docMk/>
            <pc:sldMk cId="1213539926" sldId="326"/>
            <ac:picMk id="1026" creationId="{879DD57D-C441-B004-CC3C-D9BE466AF85A}"/>
          </ac:picMkLst>
        </pc:picChg>
      </pc:sldChg>
      <pc:sldChg chg="addSp new del mod">
        <pc:chgData name="Dr. Ross Sullivan" userId="bc5bb13f-0906-44e3-b29b-1a7ef4e0c7d2" providerId="ADAL" clId="{593845F2-D1A0-4CB2-BB36-6EB451109B9B}" dt="2025-09-30T17:13:43.888" v="1597" actId="47"/>
        <pc:sldMkLst>
          <pc:docMk/>
          <pc:sldMk cId="1847392107" sldId="327"/>
        </pc:sldMkLst>
        <pc:picChg chg="add">
          <ac:chgData name="Dr. Ross Sullivan" userId="bc5bb13f-0906-44e3-b29b-1a7ef4e0c7d2" providerId="ADAL" clId="{593845F2-D1A0-4CB2-BB36-6EB451109B9B}" dt="2025-09-30T17:13:41.018" v="1596" actId="22"/>
          <ac:picMkLst>
            <pc:docMk/>
            <pc:sldMk cId="1847392107" sldId="327"/>
            <ac:picMk id="5" creationId="{2C308CBC-7AED-AA08-FBBE-5A46A53A355C}"/>
          </ac:picMkLst>
        </pc:picChg>
      </pc:sldChg>
      <pc:sldChg chg="addSp new mod">
        <pc:chgData name="Dr. Ross Sullivan" userId="bc5bb13f-0906-44e3-b29b-1a7ef4e0c7d2" providerId="ADAL" clId="{593845F2-D1A0-4CB2-BB36-6EB451109B9B}" dt="2025-09-30T17:15:52.704" v="1603" actId="22"/>
        <pc:sldMkLst>
          <pc:docMk/>
          <pc:sldMk cId="1960624659" sldId="327"/>
        </pc:sldMkLst>
        <pc:picChg chg="add">
          <ac:chgData name="Dr. Ross Sullivan" userId="bc5bb13f-0906-44e3-b29b-1a7ef4e0c7d2" providerId="ADAL" clId="{593845F2-D1A0-4CB2-BB36-6EB451109B9B}" dt="2025-09-30T17:15:52.704" v="1603" actId="22"/>
          <ac:picMkLst>
            <pc:docMk/>
            <pc:sldMk cId="1960624659" sldId="327"/>
            <ac:picMk id="5" creationId="{798326D8-BD7B-B9A6-C826-1D8B275C3ED4}"/>
          </ac:picMkLst>
        </pc:picChg>
      </pc:sldChg>
      <pc:sldChg chg="addSp modSp new mod">
        <pc:chgData name="Dr. Ross Sullivan" userId="bc5bb13f-0906-44e3-b29b-1a7ef4e0c7d2" providerId="ADAL" clId="{593845F2-D1A0-4CB2-BB36-6EB451109B9B}" dt="2025-09-30T17:16:42.575" v="1606" actId="1076"/>
        <pc:sldMkLst>
          <pc:docMk/>
          <pc:sldMk cId="1232112980" sldId="328"/>
        </pc:sldMkLst>
        <pc:picChg chg="add mod">
          <ac:chgData name="Dr. Ross Sullivan" userId="bc5bb13f-0906-44e3-b29b-1a7ef4e0c7d2" providerId="ADAL" clId="{593845F2-D1A0-4CB2-BB36-6EB451109B9B}" dt="2025-09-30T17:16:42.575" v="1606" actId="1076"/>
          <ac:picMkLst>
            <pc:docMk/>
            <pc:sldMk cId="1232112980" sldId="328"/>
            <ac:picMk id="5" creationId="{BFA7AB54-5773-2088-1EC8-11A817A4EF40}"/>
          </ac:picMkLst>
        </pc:picChg>
      </pc:sldChg>
      <pc:sldChg chg="modSp new mod">
        <pc:chgData name="Dr. Ross Sullivan" userId="bc5bb13f-0906-44e3-b29b-1a7ef4e0c7d2" providerId="ADAL" clId="{593845F2-D1A0-4CB2-BB36-6EB451109B9B}" dt="2025-09-30T17:17:53.584" v="1611"/>
        <pc:sldMkLst>
          <pc:docMk/>
          <pc:sldMk cId="3653232851" sldId="329"/>
        </pc:sldMkLst>
        <pc:spChg chg="mod">
          <ac:chgData name="Dr. Ross Sullivan" userId="bc5bb13f-0906-44e3-b29b-1a7ef4e0c7d2" providerId="ADAL" clId="{593845F2-D1A0-4CB2-BB36-6EB451109B9B}" dt="2025-09-30T17:17:53.584" v="1611"/>
          <ac:spMkLst>
            <pc:docMk/>
            <pc:sldMk cId="3653232851" sldId="329"/>
            <ac:spMk id="3" creationId="{313937D6-3431-3B47-3743-0794647EDB49}"/>
          </ac:spMkLst>
        </pc:spChg>
      </pc:sldChg>
      <pc:sldChg chg="addSp delSp modSp new mod">
        <pc:chgData name="Dr. Ross Sullivan" userId="bc5bb13f-0906-44e3-b29b-1a7ef4e0c7d2" providerId="ADAL" clId="{593845F2-D1A0-4CB2-BB36-6EB451109B9B}" dt="2025-09-30T17:22:43.744" v="1614" actId="1076"/>
        <pc:sldMkLst>
          <pc:docMk/>
          <pc:sldMk cId="1332901397" sldId="330"/>
        </pc:sldMkLst>
        <pc:spChg chg="del">
          <ac:chgData name="Dr. Ross Sullivan" userId="bc5bb13f-0906-44e3-b29b-1a7ef4e0c7d2" providerId="ADAL" clId="{593845F2-D1A0-4CB2-BB36-6EB451109B9B}" dt="2025-09-30T17:22:40.514" v="1613" actId="22"/>
          <ac:spMkLst>
            <pc:docMk/>
            <pc:sldMk cId="1332901397" sldId="330"/>
            <ac:spMk id="3" creationId="{8C587397-2677-D5E1-096A-BE1CD240B956}"/>
          </ac:spMkLst>
        </pc:spChg>
        <pc:picChg chg="add mod ord">
          <ac:chgData name="Dr. Ross Sullivan" userId="bc5bb13f-0906-44e3-b29b-1a7ef4e0c7d2" providerId="ADAL" clId="{593845F2-D1A0-4CB2-BB36-6EB451109B9B}" dt="2025-09-30T17:22:43.744" v="1614" actId="1076"/>
          <ac:picMkLst>
            <pc:docMk/>
            <pc:sldMk cId="1332901397" sldId="330"/>
            <ac:picMk id="5" creationId="{F9E3DA6A-3B48-D254-E336-7A8D1349909B}"/>
          </ac:picMkLst>
        </pc:picChg>
      </pc:sldChg>
      <pc:sldChg chg="addSp modSp new mod">
        <pc:chgData name="Dr. Ross Sullivan" userId="bc5bb13f-0906-44e3-b29b-1a7ef4e0c7d2" providerId="ADAL" clId="{593845F2-D1A0-4CB2-BB36-6EB451109B9B}" dt="2025-09-30T17:25:04.985" v="1623" actId="1076"/>
        <pc:sldMkLst>
          <pc:docMk/>
          <pc:sldMk cId="2992286959" sldId="331"/>
        </pc:sldMkLst>
        <pc:spChg chg="add mod">
          <ac:chgData name="Dr. Ross Sullivan" userId="bc5bb13f-0906-44e3-b29b-1a7ef4e0c7d2" providerId="ADAL" clId="{593845F2-D1A0-4CB2-BB36-6EB451109B9B}" dt="2025-09-30T17:24:25.102" v="1619"/>
          <ac:spMkLst>
            <pc:docMk/>
            <pc:sldMk cId="2992286959" sldId="331"/>
            <ac:spMk id="6" creationId="{2FE21BA7-60BB-DE4B-CC9E-BAE98F64F6C5}"/>
          </ac:spMkLst>
        </pc:spChg>
        <pc:spChg chg="add mod">
          <ac:chgData name="Dr. Ross Sullivan" userId="bc5bb13f-0906-44e3-b29b-1a7ef4e0c7d2" providerId="ADAL" clId="{593845F2-D1A0-4CB2-BB36-6EB451109B9B}" dt="2025-09-30T17:25:04.985" v="1623" actId="1076"/>
          <ac:spMkLst>
            <pc:docMk/>
            <pc:sldMk cId="2992286959" sldId="331"/>
            <ac:spMk id="7" creationId="{DD723503-6A46-5A71-1C40-CA7FCD038BF8}"/>
          </ac:spMkLst>
        </pc:spChg>
        <pc:picChg chg="add mod">
          <ac:chgData name="Dr. Ross Sullivan" userId="bc5bb13f-0906-44e3-b29b-1a7ef4e0c7d2" providerId="ADAL" clId="{593845F2-D1A0-4CB2-BB36-6EB451109B9B}" dt="2025-09-30T17:23:51.082" v="1617" actId="1076"/>
          <ac:picMkLst>
            <pc:docMk/>
            <pc:sldMk cId="2992286959" sldId="331"/>
            <ac:picMk id="5" creationId="{4E713B92-4434-B503-8493-2BA13768FCCF}"/>
          </ac:picMkLst>
        </pc:picChg>
      </pc:sldChg>
      <pc:sldChg chg="addSp modSp new mod modAnim">
        <pc:chgData name="Dr. Ross Sullivan" userId="bc5bb13f-0906-44e3-b29b-1a7ef4e0c7d2" providerId="ADAL" clId="{593845F2-D1A0-4CB2-BB36-6EB451109B9B}" dt="2025-09-30T17:26:21.896" v="1628"/>
        <pc:sldMkLst>
          <pc:docMk/>
          <pc:sldMk cId="2588716074" sldId="332"/>
        </pc:sldMkLst>
        <pc:spChg chg="add mod">
          <ac:chgData name="Dr. Ross Sullivan" userId="bc5bb13f-0906-44e3-b29b-1a7ef4e0c7d2" providerId="ADAL" clId="{593845F2-D1A0-4CB2-BB36-6EB451109B9B}" dt="2025-09-30T17:26:15.764" v="1627" actId="208"/>
          <ac:spMkLst>
            <pc:docMk/>
            <pc:sldMk cId="2588716074" sldId="332"/>
            <ac:spMk id="6" creationId="{23257990-BD30-297B-197A-3DBF5CFC7552}"/>
          </ac:spMkLst>
        </pc:spChg>
        <pc:picChg chg="add">
          <ac:chgData name="Dr. Ross Sullivan" userId="bc5bb13f-0906-44e3-b29b-1a7ef4e0c7d2" providerId="ADAL" clId="{593845F2-D1A0-4CB2-BB36-6EB451109B9B}" dt="2025-09-30T17:25:55.033" v="1625" actId="22"/>
          <ac:picMkLst>
            <pc:docMk/>
            <pc:sldMk cId="2588716074" sldId="332"/>
            <ac:picMk id="5" creationId="{AF767CB4-73D4-4657-F604-267F172461A2}"/>
          </ac:picMkLst>
        </pc:picChg>
      </pc:sldChg>
      <pc:sldChg chg="modSp new mod">
        <pc:chgData name="Dr. Ross Sullivan" userId="bc5bb13f-0906-44e3-b29b-1a7ef4e0c7d2" providerId="ADAL" clId="{593845F2-D1A0-4CB2-BB36-6EB451109B9B}" dt="2025-09-30T17:30:12.651" v="2123" actId="20577"/>
        <pc:sldMkLst>
          <pc:docMk/>
          <pc:sldMk cId="1620953065" sldId="333"/>
        </pc:sldMkLst>
        <pc:spChg chg="mod">
          <ac:chgData name="Dr. Ross Sullivan" userId="bc5bb13f-0906-44e3-b29b-1a7ef4e0c7d2" providerId="ADAL" clId="{593845F2-D1A0-4CB2-BB36-6EB451109B9B}" dt="2025-09-30T17:26:51.223" v="1648" actId="5793"/>
          <ac:spMkLst>
            <pc:docMk/>
            <pc:sldMk cId="1620953065" sldId="333"/>
            <ac:spMk id="2" creationId="{06E01F7D-3FF1-6DE6-3FD7-447BCD67DF96}"/>
          </ac:spMkLst>
        </pc:spChg>
        <pc:spChg chg="mod">
          <ac:chgData name="Dr. Ross Sullivan" userId="bc5bb13f-0906-44e3-b29b-1a7ef4e0c7d2" providerId="ADAL" clId="{593845F2-D1A0-4CB2-BB36-6EB451109B9B}" dt="2025-09-30T17:30:12.651" v="2123" actId="20577"/>
          <ac:spMkLst>
            <pc:docMk/>
            <pc:sldMk cId="1620953065" sldId="333"/>
            <ac:spMk id="3" creationId="{9DA932E5-6D3F-3DF3-446D-D71D4F3C1043}"/>
          </ac:spMkLst>
        </pc:spChg>
      </pc:sldChg>
      <pc:sldChg chg="modSp new mod">
        <pc:chgData name="Dr. Ross Sullivan" userId="bc5bb13f-0906-44e3-b29b-1a7ef4e0c7d2" providerId="ADAL" clId="{593845F2-D1A0-4CB2-BB36-6EB451109B9B}" dt="2025-09-30T17:30:44.923" v="2182" actId="20577"/>
        <pc:sldMkLst>
          <pc:docMk/>
          <pc:sldMk cId="42850016" sldId="334"/>
        </pc:sldMkLst>
        <pc:spChg chg="mod">
          <ac:chgData name="Dr. Ross Sullivan" userId="bc5bb13f-0906-44e3-b29b-1a7ef4e0c7d2" providerId="ADAL" clId="{593845F2-D1A0-4CB2-BB36-6EB451109B9B}" dt="2025-09-30T17:30:40.231" v="2164" actId="20577"/>
          <ac:spMkLst>
            <pc:docMk/>
            <pc:sldMk cId="42850016" sldId="334"/>
            <ac:spMk id="2" creationId="{2C99459D-E2C8-3F39-3BC0-DC694F5E72EC}"/>
          </ac:spMkLst>
        </pc:spChg>
        <pc:spChg chg="mod">
          <ac:chgData name="Dr. Ross Sullivan" userId="bc5bb13f-0906-44e3-b29b-1a7ef4e0c7d2" providerId="ADAL" clId="{593845F2-D1A0-4CB2-BB36-6EB451109B9B}" dt="2025-09-30T17:30:44.923" v="2182" actId="20577"/>
          <ac:spMkLst>
            <pc:docMk/>
            <pc:sldMk cId="42850016" sldId="334"/>
            <ac:spMk id="3" creationId="{CCB65608-3ECD-278A-839B-C7702B408BB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B9CACE-6C79-4765-AB8E-34188759508B}"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D0464911-5428-4044-89CA-BD349973DB09}">
      <dgm:prSet/>
      <dgm:spPr/>
      <dgm:t>
        <a:bodyPr/>
        <a:lstStyle/>
        <a:p>
          <a:r>
            <a:rPr lang="en-US"/>
            <a:t>Amphetamines</a:t>
          </a:r>
        </a:p>
      </dgm:t>
    </dgm:pt>
    <dgm:pt modelId="{68A7C1AD-E6FE-4604-8A5A-6A8BEE777B12}" type="parTrans" cxnId="{5CAD8198-44BA-4126-A988-1286CEE615EC}">
      <dgm:prSet/>
      <dgm:spPr/>
      <dgm:t>
        <a:bodyPr/>
        <a:lstStyle/>
        <a:p>
          <a:endParaRPr lang="en-US"/>
        </a:p>
      </dgm:t>
    </dgm:pt>
    <dgm:pt modelId="{FB953163-AFE9-4AFE-9B99-0E15238A8FBE}" type="sibTrans" cxnId="{5CAD8198-44BA-4126-A988-1286CEE615EC}">
      <dgm:prSet/>
      <dgm:spPr/>
      <dgm:t>
        <a:bodyPr/>
        <a:lstStyle/>
        <a:p>
          <a:endParaRPr lang="en-US"/>
        </a:p>
      </dgm:t>
    </dgm:pt>
    <dgm:pt modelId="{D39584D3-0794-4E85-8CAB-7487B8267B2D}">
      <dgm:prSet/>
      <dgm:spPr/>
      <dgm:t>
        <a:bodyPr/>
        <a:lstStyle/>
        <a:p>
          <a:r>
            <a:rPr lang="en-US" dirty="0"/>
            <a:t>Cocaine</a:t>
          </a:r>
        </a:p>
      </dgm:t>
    </dgm:pt>
    <dgm:pt modelId="{C9B4F687-A8D2-4853-B5E1-A7D7C032249F}" type="parTrans" cxnId="{D2DDF272-6682-4C75-94B5-0B1F543048FE}">
      <dgm:prSet/>
      <dgm:spPr/>
      <dgm:t>
        <a:bodyPr/>
        <a:lstStyle/>
        <a:p>
          <a:endParaRPr lang="en-US"/>
        </a:p>
      </dgm:t>
    </dgm:pt>
    <dgm:pt modelId="{BCAC05E7-65D3-4D30-8062-E9D439F1F007}" type="sibTrans" cxnId="{D2DDF272-6682-4C75-94B5-0B1F543048FE}">
      <dgm:prSet/>
      <dgm:spPr/>
      <dgm:t>
        <a:bodyPr/>
        <a:lstStyle/>
        <a:p>
          <a:endParaRPr lang="en-US"/>
        </a:p>
      </dgm:t>
    </dgm:pt>
    <dgm:pt modelId="{671E5CDF-0020-430A-8EE8-A6A3C0D88971}">
      <dgm:prSet/>
      <dgm:spPr/>
      <dgm:t>
        <a:bodyPr/>
        <a:lstStyle/>
        <a:p>
          <a:r>
            <a:rPr lang="en-US" dirty="0"/>
            <a:t>Cannabinoids</a:t>
          </a:r>
        </a:p>
      </dgm:t>
    </dgm:pt>
    <dgm:pt modelId="{5020A08B-5086-4BC6-8BAA-BBA23661226D}" type="parTrans" cxnId="{80A800C2-C4BE-426C-93B0-CC4ECD56E294}">
      <dgm:prSet/>
      <dgm:spPr/>
      <dgm:t>
        <a:bodyPr/>
        <a:lstStyle/>
        <a:p>
          <a:endParaRPr lang="en-US"/>
        </a:p>
      </dgm:t>
    </dgm:pt>
    <dgm:pt modelId="{6990194C-96F4-4647-8E3C-F767138348F6}" type="sibTrans" cxnId="{80A800C2-C4BE-426C-93B0-CC4ECD56E294}">
      <dgm:prSet/>
      <dgm:spPr/>
      <dgm:t>
        <a:bodyPr/>
        <a:lstStyle/>
        <a:p>
          <a:endParaRPr lang="en-US"/>
        </a:p>
      </dgm:t>
    </dgm:pt>
    <dgm:pt modelId="{917D0FBF-3C1B-4842-B2F4-05FEBE514304}">
      <dgm:prSet/>
      <dgm:spPr/>
      <dgm:t>
        <a:bodyPr/>
        <a:lstStyle/>
        <a:p>
          <a:r>
            <a:rPr lang="en-US"/>
            <a:t>Benzodiazepines</a:t>
          </a:r>
        </a:p>
      </dgm:t>
    </dgm:pt>
    <dgm:pt modelId="{CBEBD095-C7F1-49D0-9B4A-39E383DBB001}" type="parTrans" cxnId="{0227316F-EA28-4F34-8C35-B69BA2B413AE}">
      <dgm:prSet/>
      <dgm:spPr/>
      <dgm:t>
        <a:bodyPr/>
        <a:lstStyle/>
        <a:p>
          <a:endParaRPr lang="en-US"/>
        </a:p>
      </dgm:t>
    </dgm:pt>
    <dgm:pt modelId="{87E68319-64EE-4CF1-AC3B-FF7AC2E00617}" type="sibTrans" cxnId="{0227316F-EA28-4F34-8C35-B69BA2B413AE}">
      <dgm:prSet/>
      <dgm:spPr/>
      <dgm:t>
        <a:bodyPr/>
        <a:lstStyle/>
        <a:p>
          <a:endParaRPr lang="en-US"/>
        </a:p>
      </dgm:t>
    </dgm:pt>
    <dgm:pt modelId="{194BC8E5-B8EA-9049-B7E9-AB463AF7309B}">
      <dgm:prSet/>
      <dgm:spPr/>
      <dgm:t>
        <a:bodyPr/>
        <a:lstStyle/>
        <a:p>
          <a:r>
            <a:rPr lang="en-US" dirty="0"/>
            <a:t>Opioids</a:t>
          </a:r>
        </a:p>
      </dgm:t>
    </dgm:pt>
    <dgm:pt modelId="{8EDA70F0-5CAD-4746-BC38-417044EA2E4E}" type="parTrans" cxnId="{58EBFC27-1B8C-1241-AA43-D69649EC72F5}">
      <dgm:prSet/>
      <dgm:spPr/>
      <dgm:t>
        <a:bodyPr/>
        <a:lstStyle/>
        <a:p>
          <a:endParaRPr lang="en-US"/>
        </a:p>
      </dgm:t>
    </dgm:pt>
    <dgm:pt modelId="{A49E7535-D9E1-DE42-BBF0-918B74C9E9AB}" type="sibTrans" cxnId="{58EBFC27-1B8C-1241-AA43-D69649EC72F5}">
      <dgm:prSet/>
      <dgm:spPr/>
      <dgm:t>
        <a:bodyPr/>
        <a:lstStyle/>
        <a:p>
          <a:endParaRPr lang="en-US"/>
        </a:p>
      </dgm:t>
    </dgm:pt>
    <dgm:pt modelId="{F0690C36-676E-0744-BAF9-5135D83B60C5}" type="pres">
      <dgm:prSet presAssocID="{14B9CACE-6C79-4765-AB8E-34188759508B}" presName="linear" presStyleCnt="0">
        <dgm:presLayoutVars>
          <dgm:dir/>
          <dgm:animLvl val="lvl"/>
          <dgm:resizeHandles val="exact"/>
        </dgm:presLayoutVars>
      </dgm:prSet>
      <dgm:spPr/>
    </dgm:pt>
    <dgm:pt modelId="{87C8360B-6F36-4449-BE51-D5A29F315A38}" type="pres">
      <dgm:prSet presAssocID="{D0464911-5428-4044-89CA-BD349973DB09}" presName="parentLin" presStyleCnt="0"/>
      <dgm:spPr/>
    </dgm:pt>
    <dgm:pt modelId="{308B1654-CD72-564F-AC20-AC90E4DAB51A}" type="pres">
      <dgm:prSet presAssocID="{D0464911-5428-4044-89CA-BD349973DB09}" presName="parentLeftMargin" presStyleLbl="node1" presStyleIdx="0" presStyleCnt="5"/>
      <dgm:spPr/>
    </dgm:pt>
    <dgm:pt modelId="{FDE4E301-BDFF-1247-90BD-77F63917E1A8}" type="pres">
      <dgm:prSet presAssocID="{D0464911-5428-4044-89CA-BD349973DB09}" presName="parentText" presStyleLbl="node1" presStyleIdx="0" presStyleCnt="5">
        <dgm:presLayoutVars>
          <dgm:chMax val="0"/>
          <dgm:bulletEnabled val="1"/>
        </dgm:presLayoutVars>
      </dgm:prSet>
      <dgm:spPr/>
    </dgm:pt>
    <dgm:pt modelId="{403AF95F-A4E8-BC49-A928-B09B34207CEB}" type="pres">
      <dgm:prSet presAssocID="{D0464911-5428-4044-89CA-BD349973DB09}" presName="negativeSpace" presStyleCnt="0"/>
      <dgm:spPr/>
    </dgm:pt>
    <dgm:pt modelId="{8231904E-15C1-7D4E-99F1-F4166087CD1C}" type="pres">
      <dgm:prSet presAssocID="{D0464911-5428-4044-89CA-BD349973DB09}" presName="childText" presStyleLbl="conFgAcc1" presStyleIdx="0" presStyleCnt="5">
        <dgm:presLayoutVars>
          <dgm:bulletEnabled val="1"/>
        </dgm:presLayoutVars>
      </dgm:prSet>
      <dgm:spPr/>
    </dgm:pt>
    <dgm:pt modelId="{431ADBA7-3DD7-BC44-BA6A-7098994E2434}" type="pres">
      <dgm:prSet presAssocID="{FB953163-AFE9-4AFE-9B99-0E15238A8FBE}" presName="spaceBetweenRectangles" presStyleCnt="0"/>
      <dgm:spPr/>
    </dgm:pt>
    <dgm:pt modelId="{6A7B0D34-F0AE-E74E-A9C2-AE8A973E3659}" type="pres">
      <dgm:prSet presAssocID="{194BC8E5-B8EA-9049-B7E9-AB463AF7309B}" presName="parentLin" presStyleCnt="0"/>
      <dgm:spPr/>
    </dgm:pt>
    <dgm:pt modelId="{920F8C3D-E9FF-0341-A715-A46D843156DC}" type="pres">
      <dgm:prSet presAssocID="{194BC8E5-B8EA-9049-B7E9-AB463AF7309B}" presName="parentLeftMargin" presStyleLbl="node1" presStyleIdx="0" presStyleCnt="5"/>
      <dgm:spPr/>
    </dgm:pt>
    <dgm:pt modelId="{31FF9A34-D2CF-E64E-8E3C-A79DB2C23088}" type="pres">
      <dgm:prSet presAssocID="{194BC8E5-B8EA-9049-B7E9-AB463AF7309B}" presName="parentText" presStyleLbl="node1" presStyleIdx="1" presStyleCnt="5">
        <dgm:presLayoutVars>
          <dgm:chMax val="0"/>
          <dgm:bulletEnabled val="1"/>
        </dgm:presLayoutVars>
      </dgm:prSet>
      <dgm:spPr/>
    </dgm:pt>
    <dgm:pt modelId="{4B5CF4A9-B18C-7441-BFC8-38251EC56102}" type="pres">
      <dgm:prSet presAssocID="{194BC8E5-B8EA-9049-B7E9-AB463AF7309B}" presName="negativeSpace" presStyleCnt="0"/>
      <dgm:spPr/>
    </dgm:pt>
    <dgm:pt modelId="{04EDD7BC-FB51-4B41-9831-EEE2A014CE9A}" type="pres">
      <dgm:prSet presAssocID="{194BC8E5-B8EA-9049-B7E9-AB463AF7309B}" presName="childText" presStyleLbl="conFgAcc1" presStyleIdx="1" presStyleCnt="5">
        <dgm:presLayoutVars>
          <dgm:bulletEnabled val="1"/>
        </dgm:presLayoutVars>
      </dgm:prSet>
      <dgm:spPr/>
    </dgm:pt>
    <dgm:pt modelId="{A2AC2B15-A3AB-6747-81FA-CD8F6CFF6583}" type="pres">
      <dgm:prSet presAssocID="{A49E7535-D9E1-DE42-BBF0-918B74C9E9AB}" presName="spaceBetweenRectangles" presStyleCnt="0"/>
      <dgm:spPr/>
    </dgm:pt>
    <dgm:pt modelId="{96B57630-E6E7-FC4D-A3E8-66BE9CABE5C2}" type="pres">
      <dgm:prSet presAssocID="{D39584D3-0794-4E85-8CAB-7487B8267B2D}" presName="parentLin" presStyleCnt="0"/>
      <dgm:spPr/>
    </dgm:pt>
    <dgm:pt modelId="{13B8A624-D6F4-4543-945C-0E93305D5919}" type="pres">
      <dgm:prSet presAssocID="{D39584D3-0794-4E85-8CAB-7487B8267B2D}" presName="parentLeftMargin" presStyleLbl="node1" presStyleIdx="1" presStyleCnt="5"/>
      <dgm:spPr/>
    </dgm:pt>
    <dgm:pt modelId="{2D10E030-99EF-8E4D-B978-46618876C663}" type="pres">
      <dgm:prSet presAssocID="{D39584D3-0794-4E85-8CAB-7487B8267B2D}" presName="parentText" presStyleLbl="node1" presStyleIdx="2" presStyleCnt="5">
        <dgm:presLayoutVars>
          <dgm:chMax val="0"/>
          <dgm:bulletEnabled val="1"/>
        </dgm:presLayoutVars>
      </dgm:prSet>
      <dgm:spPr/>
    </dgm:pt>
    <dgm:pt modelId="{608C132C-01EB-734D-AAF9-4D4123B0B1E7}" type="pres">
      <dgm:prSet presAssocID="{D39584D3-0794-4E85-8CAB-7487B8267B2D}" presName="negativeSpace" presStyleCnt="0"/>
      <dgm:spPr/>
    </dgm:pt>
    <dgm:pt modelId="{ACC31FBF-9935-3C4C-9B15-B024E5CF7C37}" type="pres">
      <dgm:prSet presAssocID="{D39584D3-0794-4E85-8CAB-7487B8267B2D}" presName="childText" presStyleLbl="conFgAcc1" presStyleIdx="2" presStyleCnt="5">
        <dgm:presLayoutVars>
          <dgm:bulletEnabled val="1"/>
        </dgm:presLayoutVars>
      </dgm:prSet>
      <dgm:spPr/>
    </dgm:pt>
    <dgm:pt modelId="{1F0674FF-2E38-9642-8641-C9B5171180B3}" type="pres">
      <dgm:prSet presAssocID="{BCAC05E7-65D3-4D30-8062-E9D439F1F007}" presName="spaceBetweenRectangles" presStyleCnt="0"/>
      <dgm:spPr/>
    </dgm:pt>
    <dgm:pt modelId="{4660A997-4336-DE44-9FE4-427CA69ACA0D}" type="pres">
      <dgm:prSet presAssocID="{671E5CDF-0020-430A-8EE8-A6A3C0D88971}" presName="parentLin" presStyleCnt="0"/>
      <dgm:spPr/>
    </dgm:pt>
    <dgm:pt modelId="{5FF4CAE2-7E8E-A44B-8CE7-311E987782D8}" type="pres">
      <dgm:prSet presAssocID="{671E5CDF-0020-430A-8EE8-A6A3C0D88971}" presName="parentLeftMargin" presStyleLbl="node1" presStyleIdx="2" presStyleCnt="5"/>
      <dgm:spPr/>
    </dgm:pt>
    <dgm:pt modelId="{B33B8BB9-2B96-A448-B924-5E0F69894385}" type="pres">
      <dgm:prSet presAssocID="{671E5CDF-0020-430A-8EE8-A6A3C0D88971}" presName="parentText" presStyleLbl="node1" presStyleIdx="3" presStyleCnt="5">
        <dgm:presLayoutVars>
          <dgm:chMax val="0"/>
          <dgm:bulletEnabled val="1"/>
        </dgm:presLayoutVars>
      </dgm:prSet>
      <dgm:spPr/>
    </dgm:pt>
    <dgm:pt modelId="{B633BB27-4C04-5F48-A179-9808245B330C}" type="pres">
      <dgm:prSet presAssocID="{671E5CDF-0020-430A-8EE8-A6A3C0D88971}" presName="negativeSpace" presStyleCnt="0"/>
      <dgm:spPr/>
    </dgm:pt>
    <dgm:pt modelId="{C04E3F3B-085C-5442-8440-CA2EF8DF9E66}" type="pres">
      <dgm:prSet presAssocID="{671E5CDF-0020-430A-8EE8-A6A3C0D88971}" presName="childText" presStyleLbl="conFgAcc1" presStyleIdx="3" presStyleCnt="5">
        <dgm:presLayoutVars>
          <dgm:bulletEnabled val="1"/>
        </dgm:presLayoutVars>
      </dgm:prSet>
      <dgm:spPr/>
    </dgm:pt>
    <dgm:pt modelId="{38472447-9913-C44F-B62F-5BE75E6A1831}" type="pres">
      <dgm:prSet presAssocID="{6990194C-96F4-4647-8E3C-F767138348F6}" presName="spaceBetweenRectangles" presStyleCnt="0"/>
      <dgm:spPr/>
    </dgm:pt>
    <dgm:pt modelId="{8917FABF-FD0A-9D46-B644-6A277DE63D7B}" type="pres">
      <dgm:prSet presAssocID="{917D0FBF-3C1B-4842-B2F4-05FEBE514304}" presName="parentLin" presStyleCnt="0"/>
      <dgm:spPr/>
    </dgm:pt>
    <dgm:pt modelId="{508C2EE4-0191-8A44-B119-41E565D997FF}" type="pres">
      <dgm:prSet presAssocID="{917D0FBF-3C1B-4842-B2F4-05FEBE514304}" presName="parentLeftMargin" presStyleLbl="node1" presStyleIdx="3" presStyleCnt="5"/>
      <dgm:spPr/>
    </dgm:pt>
    <dgm:pt modelId="{0B0431CE-9506-E842-980A-9D2916D0469F}" type="pres">
      <dgm:prSet presAssocID="{917D0FBF-3C1B-4842-B2F4-05FEBE514304}" presName="parentText" presStyleLbl="node1" presStyleIdx="4" presStyleCnt="5">
        <dgm:presLayoutVars>
          <dgm:chMax val="0"/>
          <dgm:bulletEnabled val="1"/>
        </dgm:presLayoutVars>
      </dgm:prSet>
      <dgm:spPr/>
    </dgm:pt>
    <dgm:pt modelId="{F6D692A4-541B-9542-9028-08CD7B07115E}" type="pres">
      <dgm:prSet presAssocID="{917D0FBF-3C1B-4842-B2F4-05FEBE514304}" presName="negativeSpace" presStyleCnt="0"/>
      <dgm:spPr/>
    </dgm:pt>
    <dgm:pt modelId="{1E49CA25-733A-B64D-98E9-2D7448A900FD}" type="pres">
      <dgm:prSet presAssocID="{917D0FBF-3C1B-4842-B2F4-05FEBE514304}" presName="childText" presStyleLbl="conFgAcc1" presStyleIdx="4" presStyleCnt="5">
        <dgm:presLayoutVars>
          <dgm:bulletEnabled val="1"/>
        </dgm:presLayoutVars>
      </dgm:prSet>
      <dgm:spPr/>
    </dgm:pt>
  </dgm:ptLst>
  <dgm:cxnLst>
    <dgm:cxn modelId="{D02DE222-95F5-5445-90BB-B35872447CA0}" type="presOf" srcId="{14B9CACE-6C79-4765-AB8E-34188759508B}" destId="{F0690C36-676E-0744-BAF9-5135D83B60C5}" srcOrd="0" destOrd="0" presId="urn:microsoft.com/office/officeart/2005/8/layout/list1"/>
    <dgm:cxn modelId="{4D3B9223-DE8F-5A4E-8A30-F2B7664357F1}" type="presOf" srcId="{D0464911-5428-4044-89CA-BD349973DB09}" destId="{308B1654-CD72-564F-AC20-AC90E4DAB51A}" srcOrd="0" destOrd="0" presId="urn:microsoft.com/office/officeart/2005/8/layout/list1"/>
    <dgm:cxn modelId="{58EBFC27-1B8C-1241-AA43-D69649EC72F5}" srcId="{14B9CACE-6C79-4765-AB8E-34188759508B}" destId="{194BC8E5-B8EA-9049-B7E9-AB463AF7309B}" srcOrd="1" destOrd="0" parTransId="{8EDA70F0-5CAD-4746-BC38-417044EA2E4E}" sibTransId="{A49E7535-D9E1-DE42-BBF0-918B74C9E9AB}"/>
    <dgm:cxn modelId="{8D6ACB29-EEAC-9942-8D82-C7D8147953C8}" type="presOf" srcId="{194BC8E5-B8EA-9049-B7E9-AB463AF7309B}" destId="{920F8C3D-E9FF-0341-A715-A46D843156DC}" srcOrd="0" destOrd="0" presId="urn:microsoft.com/office/officeart/2005/8/layout/list1"/>
    <dgm:cxn modelId="{E3C7752A-157D-974C-8DAE-016E1D1432D6}" type="presOf" srcId="{671E5CDF-0020-430A-8EE8-A6A3C0D88971}" destId="{B33B8BB9-2B96-A448-B924-5E0F69894385}" srcOrd="1" destOrd="0" presId="urn:microsoft.com/office/officeart/2005/8/layout/list1"/>
    <dgm:cxn modelId="{B4BA1A5E-5700-C442-9824-224411F0309B}" type="presOf" srcId="{671E5CDF-0020-430A-8EE8-A6A3C0D88971}" destId="{5FF4CAE2-7E8E-A44B-8CE7-311E987782D8}" srcOrd="0" destOrd="0" presId="urn:microsoft.com/office/officeart/2005/8/layout/list1"/>
    <dgm:cxn modelId="{146CF544-F283-1A45-BC9E-C99568D2DE8F}" type="presOf" srcId="{D0464911-5428-4044-89CA-BD349973DB09}" destId="{FDE4E301-BDFF-1247-90BD-77F63917E1A8}" srcOrd="1" destOrd="0" presId="urn:microsoft.com/office/officeart/2005/8/layout/list1"/>
    <dgm:cxn modelId="{DC320E47-B102-9949-BDDD-6C7AD5D620B4}" type="presOf" srcId="{917D0FBF-3C1B-4842-B2F4-05FEBE514304}" destId="{0B0431CE-9506-E842-980A-9D2916D0469F}" srcOrd="1" destOrd="0" presId="urn:microsoft.com/office/officeart/2005/8/layout/list1"/>
    <dgm:cxn modelId="{0227316F-EA28-4F34-8C35-B69BA2B413AE}" srcId="{14B9CACE-6C79-4765-AB8E-34188759508B}" destId="{917D0FBF-3C1B-4842-B2F4-05FEBE514304}" srcOrd="4" destOrd="0" parTransId="{CBEBD095-C7F1-49D0-9B4A-39E383DBB001}" sibTransId="{87E68319-64EE-4CF1-AC3B-FF7AC2E00617}"/>
    <dgm:cxn modelId="{D2DDF272-6682-4C75-94B5-0B1F543048FE}" srcId="{14B9CACE-6C79-4765-AB8E-34188759508B}" destId="{D39584D3-0794-4E85-8CAB-7487B8267B2D}" srcOrd="2" destOrd="0" parTransId="{C9B4F687-A8D2-4853-B5E1-A7D7C032249F}" sibTransId="{BCAC05E7-65D3-4D30-8062-E9D439F1F007}"/>
    <dgm:cxn modelId="{D342B680-7B30-7C42-A332-122ED97BDDE1}" type="presOf" srcId="{194BC8E5-B8EA-9049-B7E9-AB463AF7309B}" destId="{31FF9A34-D2CF-E64E-8E3C-A79DB2C23088}" srcOrd="1" destOrd="0" presId="urn:microsoft.com/office/officeart/2005/8/layout/list1"/>
    <dgm:cxn modelId="{5CAD8198-44BA-4126-A988-1286CEE615EC}" srcId="{14B9CACE-6C79-4765-AB8E-34188759508B}" destId="{D0464911-5428-4044-89CA-BD349973DB09}" srcOrd="0" destOrd="0" parTransId="{68A7C1AD-E6FE-4604-8A5A-6A8BEE777B12}" sibTransId="{FB953163-AFE9-4AFE-9B99-0E15238A8FBE}"/>
    <dgm:cxn modelId="{810A419B-DE79-0D4E-9296-2294319252D6}" type="presOf" srcId="{917D0FBF-3C1B-4842-B2F4-05FEBE514304}" destId="{508C2EE4-0191-8A44-B119-41E565D997FF}" srcOrd="0" destOrd="0" presId="urn:microsoft.com/office/officeart/2005/8/layout/list1"/>
    <dgm:cxn modelId="{AB743C9F-F1C0-324A-A025-009EEFB3888B}" type="presOf" srcId="{D39584D3-0794-4E85-8CAB-7487B8267B2D}" destId="{2D10E030-99EF-8E4D-B978-46618876C663}" srcOrd="1" destOrd="0" presId="urn:microsoft.com/office/officeart/2005/8/layout/list1"/>
    <dgm:cxn modelId="{80A800C2-C4BE-426C-93B0-CC4ECD56E294}" srcId="{14B9CACE-6C79-4765-AB8E-34188759508B}" destId="{671E5CDF-0020-430A-8EE8-A6A3C0D88971}" srcOrd="3" destOrd="0" parTransId="{5020A08B-5086-4BC6-8BAA-BBA23661226D}" sibTransId="{6990194C-96F4-4647-8E3C-F767138348F6}"/>
    <dgm:cxn modelId="{8130CEE5-661F-8342-8837-D5C07248079D}" type="presOf" srcId="{D39584D3-0794-4E85-8CAB-7487B8267B2D}" destId="{13B8A624-D6F4-4543-945C-0E93305D5919}" srcOrd="0" destOrd="0" presId="urn:microsoft.com/office/officeart/2005/8/layout/list1"/>
    <dgm:cxn modelId="{DC785E12-5493-884A-BDFB-B1357F96986D}" type="presParOf" srcId="{F0690C36-676E-0744-BAF9-5135D83B60C5}" destId="{87C8360B-6F36-4449-BE51-D5A29F315A38}" srcOrd="0" destOrd="0" presId="urn:microsoft.com/office/officeart/2005/8/layout/list1"/>
    <dgm:cxn modelId="{DEE79805-8B2F-E94E-87B0-7476BA76D4F2}" type="presParOf" srcId="{87C8360B-6F36-4449-BE51-D5A29F315A38}" destId="{308B1654-CD72-564F-AC20-AC90E4DAB51A}" srcOrd="0" destOrd="0" presId="urn:microsoft.com/office/officeart/2005/8/layout/list1"/>
    <dgm:cxn modelId="{B1677DC4-D9E4-0E42-8AE7-33780C182AE4}" type="presParOf" srcId="{87C8360B-6F36-4449-BE51-D5A29F315A38}" destId="{FDE4E301-BDFF-1247-90BD-77F63917E1A8}" srcOrd="1" destOrd="0" presId="urn:microsoft.com/office/officeart/2005/8/layout/list1"/>
    <dgm:cxn modelId="{784F875B-8B6A-E94A-A585-40EA2EC2258D}" type="presParOf" srcId="{F0690C36-676E-0744-BAF9-5135D83B60C5}" destId="{403AF95F-A4E8-BC49-A928-B09B34207CEB}" srcOrd="1" destOrd="0" presId="urn:microsoft.com/office/officeart/2005/8/layout/list1"/>
    <dgm:cxn modelId="{A7CFF14B-0943-514E-94AE-9ACD1D498157}" type="presParOf" srcId="{F0690C36-676E-0744-BAF9-5135D83B60C5}" destId="{8231904E-15C1-7D4E-99F1-F4166087CD1C}" srcOrd="2" destOrd="0" presId="urn:microsoft.com/office/officeart/2005/8/layout/list1"/>
    <dgm:cxn modelId="{34E512EA-4C60-CF46-9FE7-716742E49694}" type="presParOf" srcId="{F0690C36-676E-0744-BAF9-5135D83B60C5}" destId="{431ADBA7-3DD7-BC44-BA6A-7098994E2434}" srcOrd="3" destOrd="0" presId="urn:microsoft.com/office/officeart/2005/8/layout/list1"/>
    <dgm:cxn modelId="{F86283DB-C796-3E49-81F6-FBD7156D15A3}" type="presParOf" srcId="{F0690C36-676E-0744-BAF9-5135D83B60C5}" destId="{6A7B0D34-F0AE-E74E-A9C2-AE8A973E3659}" srcOrd="4" destOrd="0" presId="urn:microsoft.com/office/officeart/2005/8/layout/list1"/>
    <dgm:cxn modelId="{89AA1CFF-900A-1F4F-99E7-090564022648}" type="presParOf" srcId="{6A7B0D34-F0AE-E74E-A9C2-AE8A973E3659}" destId="{920F8C3D-E9FF-0341-A715-A46D843156DC}" srcOrd="0" destOrd="0" presId="urn:microsoft.com/office/officeart/2005/8/layout/list1"/>
    <dgm:cxn modelId="{D7827087-E839-EC42-8A0D-5A9E648651DB}" type="presParOf" srcId="{6A7B0D34-F0AE-E74E-A9C2-AE8A973E3659}" destId="{31FF9A34-D2CF-E64E-8E3C-A79DB2C23088}" srcOrd="1" destOrd="0" presId="urn:microsoft.com/office/officeart/2005/8/layout/list1"/>
    <dgm:cxn modelId="{C0E182B5-CFD5-B34C-935F-E455A6AAB945}" type="presParOf" srcId="{F0690C36-676E-0744-BAF9-5135D83B60C5}" destId="{4B5CF4A9-B18C-7441-BFC8-38251EC56102}" srcOrd="5" destOrd="0" presId="urn:microsoft.com/office/officeart/2005/8/layout/list1"/>
    <dgm:cxn modelId="{2A6DEF5B-31E1-1D4D-B2C7-11D3D5C6780B}" type="presParOf" srcId="{F0690C36-676E-0744-BAF9-5135D83B60C5}" destId="{04EDD7BC-FB51-4B41-9831-EEE2A014CE9A}" srcOrd="6" destOrd="0" presId="urn:microsoft.com/office/officeart/2005/8/layout/list1"/>
    <dgm:cxn modelId="{233239CC-6AF2-594F-81A8-588855C1E9CA}" type="presParOf" srcId="{F0690C36-676E-0744-BAF9-5135D83B60C5}" destId="{A2AC2B15-A3AB-6747-81FA-CD8F6CFF6583}" srcOrd="7" destOrd="0" presId="urn:microsoft.com/office/officeart/2005/8/layout/list1"/>
    <dgm:cxn modelId="{DA1DAC7D-A213-C440-B503-0C81A606CCE9}" type="presParOf" srcId="{F0690C36-676E-0744-BAF9-5135D83B60C5}" destId="{96B57630-E6E7-FC4D-A3E8-66BE9CABE5C2}" srcOrd="8" destOrd="0" presId="urn:microsoft.com/office/officeart/2005/8/layout/list1"/>
    <dgm:cxn modelId="{6CD8B878-B223-FB45-87D6-B3DBC1FCB480}" type="presParOf" srcId="{96B57630-E6E7-FC4D-A3E8-66BE9CABE5C2}" destId="{13B8A624-D6F4-4543-945C-0E93305D5919}" srcOrd="0" destOrd="0" presId="urn:microsoft.com/office/officeart/2005/8/layout/list1"/>
    <dgm:cxn modelId="{E9ACCFA6-BCC9-F345-AFED-DB401C91109F}" type="presParOf" srcId="{96B57630-E6E7-FC4D-A3E8-66BE9CABE5C2}" destId="{2D10E030-99EF-8E4D-B978-46618876C663}" srcOrd="1" destOrd="0" presId="urn:microsoft.com/office/officeart/2005/8/layout/list1"/>
    <dgm:cxn modelId="{ACDC9739-4A28-B64E-A4D2-709CC754FDBB}" type="presParOf" srcId="{F0690C36-676E-0744-BAF9-5135D83B60C5}" destId="{608C132C-01EB-734D-AAF9-4D4123B0B1E7}" srcOrd="9" destOrd="0" presId="urn:microsoft.com/office/officeart/2005/8/layout/list1"/>
    <dgm:cxn modelId="{E0D84D43-A059-254C-AB48-235445193D63}" type="presParOf" srcId="{F0690C36-676E-0744-BAF9-5135D83B60C5}" destId="{ACC31FBF-9935-3C4C-9B15-B024E5CF7C37}" srcOrd="10" destOrd="0" presId="urn:microsoft.com/office/officeart/2005/8/layout/list1"/>
    <dgm:cxn modelId="{4FC763EA-9B5E-2C48-885E-D951BFB151E1}" type="presParOf" srcId="{F0690C36-676E-0744-BAF9-5135D83B60C5}" destId="{1F0674FF-2E38-9642-8641-C9B5171180B3}" srcOrd="11" destOrd="0" presId="urn:microsoft.com/office/officeart/2005/8/layout/list1"/>
    <dgm:cxn modelId="{A00BCCDD-BB68-614E-9313-FCE8BC15D994}" type="presParOf" srcId="{F0690C36-676E-0744-BAF9-5135D83B60C5}" destId="{4660A997-4336-DE44-9FE4-427CA69ACA0D}" srcOrd="12" destOrd="0" presId="urn:microsoft.com/office/officeart/2005/8/layout/list1"/>
    <dgm:cxn modelId="{59BD24B0-373C-354A-80F0-C3848C482F57}" type="presParOf" srcId="{4660A997-4336-DE44-9FE4-427CA69ACA0D}" destId="{5FF4CAE2-7E8E-A44B-8CE7-311E987782D8}" srcOrd="0" destOrd="0" presId="urn:microsoft.com/office/officeart/2005/8/layout/list1"/>
    <dgm:cxn modelId="{39FB3154-EB69-9E4E-8A00-168F87092C99}" type="presParOf" srcId="{4660A997-4336-DE44-9FE4-427CA69ACA0D}" destId="{B33B8BB9-2B96-A448-B924-5E0F69894385}" srcOrd="1" destOrd="0" presId="urn:microsoft.com/office/officeart/2005/8/layout/list1"/>
    <dgm:cxn modelId="{569EBA86-9B46-A548-810A-B9120C1FFB15}" type="presParOf" srcId="{F0690C36-676E-0744-BAF9-5135D83B60C5}" destId="{B633BB27-4C04-5F48-A179-9808245B330C}" srcOrd="13" destOrd="0" presId="urn:microsoft.com/office/officeart/2005/8/layout/list1"/>
    <dgm:cxn modelId="{CF958A3D-477E-EB4C-B917-E42C1F9789CA}" type="presParOf" srcId="{F0690C36-676E-0744-BAF9-5135D83B60C5}" destId="{C04E3F3B-085C-5442-8440-CA2EF8DF9E66}" srcOrd="14" destOrd="0" presId="urn:microsoft.com/office/officeart/2005/8/layout/list1"/>
    <dgm:cxn modelId="{F3C1C3F3-86A0-A24B-9A4A-C06798DBD988}" type="presParOf" srcId="{F0690C36-676E-0744-BAF9-5135D83B60C5}" destId="{38472447-9913-C44F-B62F-5BE75E6A1831}" srcOrd="15" destOrd="0" presId="urn:microsoft.com/office/officeart/2005/8/layout/list1"/>
    <dgm:cxn modelId="{2AB18FE2-6DD7-1F40-8AA1-36035A9F0102}" type="presParOf" srcId="{F0690C36-676E-0744-BAF9-5135D83B60C5}" destId="{8917FABF-FD0A-9D46-B644-6A277DE63D7B}" srcOrd="16" destOrd="0" presId="urn:microsoft.com/office/officeart/2005/8/layout/list1"/>
    <dgm:cxn modelId="{8514EA1A-87D8-B343-833A-B172FC9845D6}" type="presParOf" srcId="{8917FABF-FD0A-9D46-B644-6A277DE63D7B}" destId="{508C2EE4-0191-8A44-B119-41E565D997FF}" srcOrd="0" destOrd="0" presId="urn:microsoft.com/office/officeart/2005/8/layout/list1"/>
    <dgm:cxn modelId="{95396568-CD58-2E44-BFF9-B9875F23E885}" type="presParOf" srcId="{8917FABF-FD0A-9D46-B644-6A277DE63D7B}" destId="{0B0431CE-9506-E842-980A-9D2916D0469F}" srcOrd="1" destOrd="0" presId="urn:microsoft.com/office/officeart/2005/8/layout/list1"/>
    <dgm:cxn modelId="{8C57BD5A-D4E9-2942-BF6F-0E4ACFB9E2DC}" type="presParOf" srcId="{F0690C36-676E-0744-BAF9-5135D83B60C5}" destId="{F6D692A4-541B-9542-9028-08CD7B07115E}" srcOrd="17" destOrd="0" presId="urn:microsoft.com/office/officeart/2005/8/layout/list1"/>
    <dgm:cxn modelId="{8FFF72B6-ADE9-B24E-9F7B-EEF662F4662E}" type="presParOf" srcId="{F0690C36-676E-0744-BAF9-5135D83B60C5}" destId="{1E49CA25-733A-B64D-98E9-2D7448A900F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31904E-15C1-7D4E-99F1-F4166087CD1C}">
      <dsp:nvSpPr>
        <dsp:cNvPr id="0" name=""/>
        <dsp:cNvSpPr/>
      </dsp:nvSpPr>
      <dsp:spPr>
        <a:xfrm>
          <a:off x="0" y="424400"/>
          <a:ext cx="6666833" cy="604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DE4E301-BDFF-1247-90BD-77F63917E1A8}">
      <dsp:nvSpPr>
        <dsp:cNvPr id="0" name=""/>
        <dsp:cNvSpPr/>
      </dsp:nvSpPr>
      <dsp:spPr>
        <a:xfrm>
          <a:off x="333341" y="70160"/>
          <a:ext cx="4666783" cy="70848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Amphetamines</a:t>
          </a:r>
        </a:p>
      </dsp:txBody>
      <dsp:txXfrm>
        <a:off x="367926" y="104745"/>
        <a:ext cx="4597613" cy="639310"/>
      </dsp:txXfrm>
    </dsp:sp>
    <dsp:sp modelId="{04EDD7BC-FB51-4B41-9831-EEE2A014CE9A}">
      <dsp:nvSpPr>
        <dsp:cNvPr id="0" name=""/>
        <dsp:cNvSpPr/>
      </dsp:nvSpPr>
      <dsp:spPr>
        <a:xfrm>
          <a:off x="0" y="1513040"/>
          <a:ext cx="6666833" cy="604800"/>
        </a:xfrm>
        <a:prstGeom prst="rect">
          <a:avLst/>
        </a:prstGeom>
        <a:solidFill>
          <a:schemeClr val="lt1">
            <a:alpha val="90000"/>
            <a:hueOff val="0"/>
            <a:satOff val="0"/>
            <a:lumOff val="0"/>
            <a:alphaOff val="0"/>
          </a:schemeClr>
        </a:solidFill>
        <a:ln w="6350" cap="flat" cmpd="sng" algn="ctr">
          <a:solidFill>
            <a:schemeClr val="accent2">
              <a:hueOff val="-363841"/>
              <a:satOff val="-20982"/>
              <a:lumOff val="2157"/>
              <a:alphaOff val="0"/>
            </a:schemeClr>
          </a:solidFill>
          <a:prstDash val="solid"/>
          <a:miter lim="800000"/>
        </a:ln>
        <a:effectLst/>
      </dsp:spPr>
      <dsp:style>
        <a:lnRef idx="1">
          <a:scrgbClr r="0" g="0" b="0"/>
        </a:lnRef>
        <a:fillRef idx="1">
          <a:scrgbClr r="0" g="0" b="0"/>
        </a:fillRef>
        <a:effectRef idx="0">
          <a:scrgbClr r="0" g="0" b="0"/>
        </a:effectRef>
        <a:fontRef idx="minor"/>
      </dsp:style>
    </dsp:sp>
    <dsp:sp modelId="{31FF9A34-D2CF-E64E-8E3C-A79DB2C23088}">
      <dsp:nvSpPr>
        <dsp:cNvPr id="0" name=""/>
        <dsp:cNvSpPr/>
      </dsp:nvSpPr>
      <dsp:spPr>
        <a:xfrm>
          <a:off x="333341" y="1158800"/>
          <a:ext cx="4666783" cy="708480"/>
        </a:xfrm>
        <a:prstGeom prst="roundRect">
          <a:avLst/>
        </a:prstGeom>
        <a:gradFill rotWithShape="0">
          <a:gsLst>
            <a:gs pos="0">
              <a:schemeClr val="accent2">
                <a:hueOff val="-363841"/>
                <a:satOff val="-20982"/>
                <a:lumOff val="2157"/>
                <a:alphaOff val="0"/>
                <a:satMod val="103000"/>
                <a:lumMod val="102000"/>
                <a:tint val="94000"/>
              </a:schemeClr>
            </a:gs>
            <a:gs pos="50000">
              <a:schemeClr val="accent2">
                <a:hueOff val="-363841"/>
                <a:satOff val="-20982"/>
                <a:lumOff val="2157"/>
                <a:alphaOff val="0"/>
                <a:satMod val="110000"/>
                <a:lumMod val="100000"/>
                <a:shade val="100000"/>
              </a:schemeClr>
            </a:gs>
            <a:gs pos="100000">
              <a:schemeClr val="accent2">
                <a:hueOff val="-363841"/>
                <a:satOff val="-20982"/>
                <a:lumOff val="215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Opioids</a:t>
          </a:r>
        </a:p>
      </dsp:txBody>
      <dsp:txXfrm>
        <a:off x="367926" y="1193385"/>
        <a:ext cx="4597613" cy="639310"/>
      </dsp:txXfrm>
    </dsp:sp>
    <dsp:sp modelId="{ACC31FBF-9935-3C4C-9B15-B024E5CF7C37}">
      <dsp:nvSpPr>
        <dsp:cNvPr id="0" name=""/>
        <dsp:cNvSpPr/>
      </dsp:nvSpPr>
      <dsp:spPr>
        <a:xfrm>
          <a:off x="0" y="2601680"/>
          <a:ext cx="6666833" cy="604800"/>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sp>
    <dsp:sp modelId="{2D10E030-99EF-8E4D-B978-46618876C663}">
      <dsp:nvSpPr>
        <dsp:cNvPr id="0" name=""/>
        <dsp:cNvSpPr/>
      </dsp:nvSpPr>
      <dsp:spPr>
        <a:xfrm>
          <a:off x="333341" y="2247440"/>
          <a:ext cx="4666783" cy="70848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Cocaine</a:t>
          </a:r>
        </a:p>
      </dsp:txBody>
      <dsp:txXfrm>
        <a:off x="367926" y="2282025"/>
        <a:ext cx="4597613" cy="639310"/>
      </dsp:txXfrm>
    </dsp:sp>
    <dsp:sp modelId="{C04E3F3B-085C-5442-8440-CA2EF8DF9E66}">
      <dsp:nvSpPr>
        <dsp:cNvPr id="0" name=""/>
        <dsp:cNvSpPr/>
      </dsp:nvSpPr>
      <dsp:spPr>
        <a:xfrm>
          <a:off x="0" y="3690319"/>
          <a:ext cx="6666833" cy="604800"/>
        </a:xfrm>
        <a:prstGeom prst="rect">
          <a:avLst/>
        </a:prstGeom>
        <a:solidFill>
          <a:schemeClr val="lt1">
            <a:alpha val="90000"/>
            <a:hueOff val="0"/>
            <a:satOff val="0"/>
            <a:lumOff val="0"/>
            <a:alphaOff val="0"/>
          </a:schemeClr>
        </a:solidFill>
        <a:ln w="6350" cap="flat" cmpd="sng" algn="ctr">
          <a:solidFill>
            <a:schemeClr val="accent2">
              <a:hueOff val="-1091522"/>
              <a:satOff val="-62946"/>
              <a:lumOff val="6471"/>
              <a:alphaOff val="0"/>
            </a:schemeClr>
          </a:solidFill>
          <a:prstDash val="solid"/>
          <a:miter lim="800000"/>
        </a:ln>
        <a:effectLst/>
      </dsp:spPr>
      <dsp:style>
        <a:lnRef idx="1">
          <a:scrgbClr r="0" g="0" b="0"/>
        </a:lnRef>
        <a:fillRef idx="1">
          <a:scrgbClr r="0" g="0" b="0"/>
        </a:fillRef>
        <a:effectRef idx="0">
          <a:scrgbClr r="0" g="0" b="0"/>
        </a:effectRef>
        <a:fontRef idx="minor"/>
      </dsp:style>
    </dsp:sp>
    <dsp:sp modelId="{B33B8BB9-2B96-A448-B924-5E0F69894385}">
      <dsp:nvSpPr>
        <dsp:cNvPr id="0" name=""/>
        <dsp:cNvSpPr/>
      </dsp:nvSpPr>
      <dsp:spPr>
        <a:xfrm>
          <a:off x="333341" y="3336080"/>
          <a:ext cx="4666783" cy="708480"/>
        </a:xfrm>
        <a:prstGeom prst="roundRect">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dirty="0"/>
            <a:t>Cannabinoids</a:t>
          </a:r>
        </a:p>
      </dsp:txBody>
      <dsp:txXfrm>
        <a:off x="367926" y="3370665"/>
        <a:ext cx="4597613" cy="639310"/>
      </dsp:txXfrm>
    </dsp:sp>
    <dsp:sp modelId="{1E49CA25-733A-B64D-98E9-2D7448A900FD}">
      <dsp:nvSpPr>
        <dsp:cNvPr id="0" name=""/>
        <dsp:cNvSpPr/>
      </dsp:nvSpPr>
      <dsp:spPr>
        <a:xfrm>
          <a:off x="0" y="4778959"/>
          <a:ext cx="6666833" cy="60480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sp>
    <dsp:sp modelId="{0B0431CE-9506-E842-980A-9D2916D0469F}">
      <dsp:nvSpPr>
        <dsp:cNvPr id="0" name=""/>
        <dsp:cNvSpPr/>
      </dsp:nvSpPr>
      <dsp:spPr>
        <a:xfrm>
          <a:off x="333341" y="4424719"/>
          <a:ext cx="4666783" cy="70848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1066800">
            <a:lnSpc>
              <a:spcPct val="90000"/>
            </a:lnSpc>
            <a:spcBef>
              <a:spcPct val="0"/>
            </a:spcBef>
            <a:spcAft>
              <a:spcPct val="35000"/>
            </a:spcAft>
            <a:buNone/>
          </a:pPr>
          <a:r>
            <a:rPr lang="en-US" sz="2400" kern="1200"/>
            <a:t>Benzodiazepines</a:t>
          </a:r>
        </a:p>
      </dsp:txBody>
      <dsp:txXfrm>
        <a:off x="367926" y="4459304"/>
        <a:ext cx="4597613"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6A476-D6EA-4A80-BC94-B7DA254ABBFD}" type="datetimeFigureOut">
              <a:rPr lang="en-US" smtClean="0"/>
              <a:t>9/30/2025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03A14-5369-49F9-BADC-C6EE72FBDAE9}" type="slidenum">
              <a:rPr lang="en-US" smtClean="0"/>
              <a:t>‹#›</a:t>
            </a:fld>
            <a:endParaRPr lang="en-US"/>
          </a:p>
        </p:txBody>
      </p:sp>
    </p:spTree>
    <p:extLst>
      <p:ext uri="{BB962C8B-B14F-4D97-AF65-F5344CB8AC3E}">
        <p14:creationId xmlns:p14="http://schemas.microsoft.com/office/powerpoint/2010/main" val="3890126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Competitive and noncompetitive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B07D97-D04E-F34C-AE4B-A0F013C35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524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A0C0817-A112-4847-8014-A94B7D2A4EA3}" type="datetime1">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10162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9/30/2025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733622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9/30/2025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4758608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9/30/2025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13102795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9/30/2025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083211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FA2B21-3FCD-4721-B95C-427943F61125}" type="datetime1">
              <a:rPr lang="en-US" smtClean="0"/>
              <a:t>9/30/2025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0043933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9972789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987197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8EA6-BBE9-BB39-2202-67AEBAA856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823B26-101A-8279-B347-1411931C2D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A30386-81F8-AA13-E95D-DB8B3D838DB4}"/>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5" name="Footer Placeholder 4">
            <a:extLst>
              <a:ext uri="{FF2B5EF4-FFF2-40B4-BE49-F238E27FC236}">
                <a16:creationId xmlns:a16="http://schemas.microsoft.com/office/drawing/2014/main" id="{F46D65A8-06A3-C534-BA1E-C15F504909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D9D30-1952-08D4-5EA9-600491D09DE6}"/>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2481096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2301-D5BE-2041-FF72-623C55FB46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062DA-D561-5521-70C2-6F8805243E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5F664A-F991-FB60-A045-BDF76A36941B}"/>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5" name="Footer Placeholder 4">
            <a:extLst>
              <a:ext uri="{FF2B5EF4-FFF2-40B4-BE49-F238E27FC236}">
                <a16:creationId xmlns:a16="http://schemas.microsoft.com/office/drawing/2014/main" id="{7E63CECA-8AD5-B60D-36E0-19C43FA30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46109-C6AF-6946-3F5D-7C8509878535}"/>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1083373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BD235-4966-B342-382E-624CA5D4C2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ACE329-CF7E-88A5-CDE9-17E4EC4A5B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82CC1-90ED-DE6A-FBC4-E51EE7113E57}"/>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5" name="Footer Placeholder 4">
            <a:extLst>
              <a:ext uri="{FF2B5EF4-FFF2-40B4-BE49-F238E27FC236}">
                <a16:creationId xmlns:a16="http://schemas.microsoft.com/office/drawing/2014/main" id="{D70D5408-B085-FE45-DB26-A9CB357B8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5F2E98-088B-F872-CB4C-2C161E7032E8}"/>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231485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9/30/2025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827986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247A-32D2-0630-6C90-DB4A7A6B84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886C4-F16B-C29D-FB3E-7BE23264E0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1C5450-53E9-7093-8A5C-7F6AC432EF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EA66DB-33A0-A302-02BE-64720443D05C}"/>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6" name="Footer Placeholder 5">
            <a:extLst>
              <a:ext uri="{FF2B5EF4-FFF2-40B4-BE49-F238E27FC236}">
                <a16:creationId xmlns:a16="http://schemas.microsoft.com/office/drawing/2014/main" id="{BE115E2C-9E69-715F-3035-B70A1F5F8B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25342-0B16-3980-4A5A-F6F2C383DD84}"/>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2503218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7E934-7F3D-180A-7008-A22DD1B76B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34EF10-862C-D218-A77E-1C0CDF331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0F0596-4602-86D9-E232-DDF4E2AFBB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E1B855-FEFB-FAE8-3C94-5AA4FACD03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CC921C-9E0E-EDD7-7C90-8CCBC7FAF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82696A-9B79-18F9-9DD7-B1127504E454}"/>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8" name="Footer Placeholder 7">
            <a:extLst>
              <a:ext uri="{FF2B5EF4-FFF2-40B4-BE49-F238E27FC236}">
                <a16:creationId xmlns:a16="http://schemas.microsoft.com/office/drawing/2014/main" id="{17A89AB0-8B37-3CB2-54DB-0DBD3E676F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98907D-DC7F-9B5B-054F-1AC0E6FE36D0}"/>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1375093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B7AD-4A73-F7B0-E780-F333628E4E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B6F194-D9BA-EF7B-758A-368DC7370457}"/>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4" name="Footer Placeholder 3">
            <a:extLst>
              <a:ext uri="{FF2B5EF4-FFF2-40B4-BE49-F238E27FC236}">
                <a16:creationId xmlns:a16="http://schemas.microsoft.com/office/drawing/2014/main" id="{56FCFCE3-E8A0-35A1-E67D-01893A2C41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2FEAD2-DDB1-CD2B-76EE-289511161FCB}"/>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2458676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FE656-71D1-951B-3A3C-86D97CB104B8}"/>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3" name="Footer Placeholder 2">
            <a:extLst>
              <a:ext uri="{FF2B5EF4-FFF2-40B4-BE49-F238E27FC236}">
                <a16:creationId xmlns:a16="http://schemas.microsoft.com/office/drawing/2014/main" id="{435B13AE-2749-17B3-E8AB-34BA59B784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6C1C1A-283F-CB21-D24F-9FF03B6090D4}"/>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16069052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E698-D241-B517-B167-A0FBA0FDFD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CA0D24-7533-98D6-2D11-2C01AB69E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7E268C-39E9-B9B7-8286-9CA7AFE20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EB6180-01E9-9A75-3738-0AC271C723FE}"/>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6" name="Footer Placeholder 5">
            <a:extLst>
              <a:ext uri="{FF2B5EF4-FFF2-40B4-BE49-F238E27FC236}">
                <a16:creationId xmlns:a16="http://schemas.microsoft.com/office/drawing/2014/main" id="{86093614-4436-0984-310B-BDEAC93608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59D2E8-4254-1FC8-960F-165BDB67B695}"/>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303028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6DDC8-1C1B-C12F-9226-E25A16003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676BBA-5128-B3F2-44E3-58858435D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E6F79C-5D2B-2F3B-BAD4-62DAE4A33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2EF334-A98A-0745-5731-CC20A2745DA1}"/>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6" name="Footer Placeholder 5">
            <a:extLst>
              <a:ext uri="{FF2B5EF4-FFF2-40B4-BE49-F238E27FC236}">
                <a16:creationId xmlns:a16="http://schemas.microsoft.com/office/drawing/2014/main" id="{DE29D112-8D3F-7F96-9D4F-D6D2EFDDC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224F14-1BEA-EC85-AE1E-B7D53F7F3793}"/>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27354592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3E7CB-9C74-C873-7C99-C2AD3A78BB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811E57-A0EB-D683-EBC4-8174381849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F91444-D7D6-9F55-21F5-9E48329A4805}"/>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5" name="Footer Placeholder 4">
            <a:extLst>
              <a:ext uri="{FF2B5EF4-FFF2-40B4-BE49-F238E27FC236}">
                <a16:creationId xmlns:a16="http://schemas.microsoft.com/office/drawing/2014/main" id="{F45833A4-1B0E-49E1-C447-F1DC5BCD2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7D335-6A4C-0DDB-BF92-76D1D559A172}"/>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4137927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C5E34E-C790-32A7-9061-A199C6A8B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D5007B-9B5F-CFFA-F00F-3C57FA0C45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CEA3E-77C7-1F97-19E3-D78C50DE7455}"/>
              </a:ext>
            </a:extLst>
          </p:cNvPr>
          <p:cNvSpPr>
            <a:spLocks noGrp="1"/>
          </p:cNvSpPr>
          <p:nvPr>
            <p:ph type="dt" sz="half" idx="10"/>
          </p:nvPr>
        </p:nvSpPr>
        <p:spPr/>
        <p:txBody>
          <a:bodyPr/>
          <a:lstStyle/>
          <a:p>
            <a:fld id="{8FB642F6-6CFC-A149-9DD5-1A02C099A520}" type="datetimeFigureOut">
              <a:rPr lang="en-US" smtClean="0"/>
              <a:t>9/30/2025</a:t>
            </a:fld>
            <a:endParaRPr lang="en-US"/>
          </a:p>
        </p:txBody>
      </p:sp>
      <p:sp>
        <p:nvSpPr>
          <p:cNvPr id="5" name="Footer Placeholder 4">
            <a:extLst>
              <a:ext uri="{FF2B5EF4-FFF2-40B4-BE49-F238E27FC236}">
                <a16:creationId xmlns:a16="http://schemas.microsoft.com/office/drawing/2014/main" id="{67691BD5-3B37-4351-B5E6-25B03C776B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C5813-4301-57C0-A195-9C3FD4F06325}"/>
              </a:ext>
            </a:extLst>
          </p:cNvPr>
          <p:cNvSpPr>
            <a:spLocks noGrp="1"/>
          </p:cNvSpPr>
          <p:nvPr>
            <p:ph type="sldNum" sz="quarter" idx="12"/>
          </p:nvPr>
        </p:nvSpPr>
        <p:spPr/>
        <p:txBody>
          <a:bodyPr/>
          <a:lstStyle/>
          <a:p>
            <a:fld id="{3559C6B1-927A-F847-B972-0AC5DF277D49}" type="slidenum">
              <a:rPr lang="en-US" smtClean="0"/>
              <a:t>‹#›</a:t>
            </a:fld>
            <a:endParaRPr lang="en-US"/>
          </a:p>
        </p:txBody>
      </p:sp>
    </p:spTree>
    <p:extLst>
      <p:ext uri="{BB962C8B-B14F-4D97-AF65-F5344CB8AC3E}">
        <p14:creationId xmlns:p14="http://schemas.microsoft.com/office/powerpoint/2010/main" val="30336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9/30/2025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960857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19039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9/30/2025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99996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9/30/2025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6606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9/30/2025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762002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9/30/2025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72754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78CE86-875F-4587-BCF6-FA054AFC0D53}" type="datetime1">
              <a:rPr lang="en-US" smtClean="0"/>
              <a:pPr/>
              <a:t>9/30/2025</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898118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6FA2B21-3FCD-4721-B95C-427943F61125}" type="datetime1">
              <a:rPr lang="en-US" smtClean="0"/>
              <a:t>9/30/2025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729018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5B253B-D999-2A04-C278-4ADFF558D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F3FCA9-0753-96A5-C5BA-ABABF7AA3F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18D78-FC08-B83F-8ED5-254DDA0CC2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642F6-6CFC-A149-9DD5-1A02C099A520}" type="datetimeFigureOut">
              <a:rPr lang="en-US" smtClean="0"/>
              <a:t>9/30/2025</a:t>
            </a:fld>
            <a:endParaRPr lang="en-US"/>
          </a:p>
        </p:txBody>
      </p:sp>
      <p:sp>
        <p:nvSpPr>
          <p:cNvPr id="5" name="Footer Placeholder 4">
            <a:extLst>
              <a:ext uri="{FF2B5EF4-FFF2-40B4-BE49-F238E27FC236}">
                <a16:creationId xmlns:a16="http://schemas.microsoft.com/office/drawing/2014/main" id="{BB7B7918-06D0-6C94-5DE6-5940CD65B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59377F-6CCE-085F-CCA3-3A3D24D72B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59C6B1-927A-F847-B972-0AC5DF277D49}" type="slidenum">
              <a:rPr lang="en-US" smtClean="0"/>
              <a:t>‹#›</a:t>
            </a:fld>
            <a:endParaRPr lang="en-US"/>
          </a:p>
        </p:txBody>
      </p:sp>
    </p:spTree>
    <p:extLst>
      <p:ext uri="{BB962C8B-B14F-4D97-AF65-F5344CB8AC3E}">
        <p14:creationId xmlns:p14="http://schemas.microsoft.com/office/powerpoint/2010/main" val="322453828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18.xml"/><Relationship Id="rId4" Type="http://schemas.openxmlformats.org/officeDocument/2006/relationships/image" Target="../media/image23.gif"/></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213851A-C9C5-6421-8D10-96697837DBDC}"/>
              </a:ext>
            </a:extLst>
          </p:cNvPr>
          <p:cNvPicPr>
            <a:picLocks noChangeAspect="1"/>
          </p:cNvPicPr>
          <p:nvPr/>
        </p:nvPicPr>
        <p:blipFill>
          <a:blip r:embed="rId2"/>
          <a:srcRect l="9091" t="10315" b="4101"/>
          <a:stretch>
            <a:fillRect/>
          </a:stretch>
        </p:blipFill>
        <p:spPr>
          <a:xfrm>
            <a:off x="1" y="10"/>
            <a:ext cx="12191999" cy="6857990"/>
          </a:xfrm>
          <a:prstGeom prst="rect">
            <a:avLst/>
          </a:prstGeom>
        </p:spPr>
      </p:pic>
      <p:sp>
        <p:nvSpPr>
          <p:cNvPr id="23" name="Isosceles Triangle 22">
            <a:extLst>
              <a:ext uri="{FF2B5EF4-FFF2-40B4-BE49-F238E27FC236}">
                <a16:creationId xmlns:a16="http://schemas.microsoft.com/office/drawing/2014/main" id="{3559A5F2-8BE0-4998-A1E4-1B145465A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Parallelogram 24">
            <a:extLst>
              <a:ext uri="{FF2B5EF4-FFF2-40B4-BE49-F238E27FC236}">
                <a16:creationId xmlns:a16="http://schemas.microsoft.com/office/drawing/2014/main" id="{3A6596D4-D53C-424F-9F16-CC8686C07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81BB890B-70D4-42FE-A599-6AEF1A42D9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842D646-B58C-43C8-8152-01BC782B72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9772CABD-4211-42AA-B349-D4002E52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5">
            <a:extLst>
              <a:ext uri="{FF2B5EF4-FFF2-40B4-BE49-F238E27FC236}">
                <a16:creationId xmlns:a16="http://schemas.microsoft.com/office/drawing/2014/main" id="{BBD91630-4DBA-4294-8016-FEB5C3B0C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E67D1587-504D-41BC-9D48-B61257BFB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1102DA9-E80C-634B-60C8-C3E014E36AEB}"/>
              </a:ext>
            </a:extLst>
          </p:cNvPr>
          <p:cNvSpPr>
            <a:spLocks noGrp="1"/>
          </p:cNvSpPr>
          <p:nvPr>
            <p:ph type="ctrTitle"/>
          </p:nvPr>
        </p:nvSpPr>
        <p:spPr>
          <a:xfrm>
            <a:off x="4583324" y="890753"/>
            <a:ext cx="5166592" cy="3157044"/>
          </a:xfrm>
        </p:spPr>
        <p:txBody>
          <a:bodyPr>
            <a:normAutofit/>
          </a:bodyPr>
          <a:lstStyle/>
          <a:p>
            <a:pPr>
              <a:lnSpc>
                <a:spcPct val="90000"/>
              </a:lnSpc>
            </a:pPr>
            <a:r>
              <a:rPr lang="en-US" sz="3000" dirty="0"/>
              <a:t>Adolescents are not Adults – but sometimes they get the same stuff…</a:t>
            </a:r>
            <a:br>
              <a:rPr lang="en-US" sz="3000" dirty="0"/>
            </a:br>
            <a:r>
              <a:rPr lang="en-US" sz="3000" dirty="0"/>
              <a:t>Pearls and Pitfalls</a:t>
            </a:r>
          </a:p>
        </p:txBody>
      </p:sp>
      <p:sp>
        <p:nvSpPr>
          <p:cNvPr id="3" name="Subtitle 2">
            <a:extLst>
              <a:ext uri="{FF2B5EF4-FFF2-40B4-BE49-F238E27FC236}">
                <a16:creationId xmlns:a16="http://schemas.microsoft.com/office/drawing/2014/main" id="{33924C26-4DC9-2110-ED82-230218F4BEFB}"/>
              </a:ext>
            </a:extLst>
          </p:cNvPr>
          <p:cNvSpPr>
            <a:spLocks noGrp="1"/>
          </p:cNvSpPr>
          <p:nvPr>
            <p:ph type="subTitle" idx="1"/>
          </p:nvPr>
        </p:nvSpPr>
        <p:spPr>
          <a:xfrm>
            <a:off x="4700964" y="4050832"/>
            <a:ext cx="4573037" cy="1096899"/>
          </a:xfrm>
        </p:spPr>
        <p:txBody>
          <a:bodyPr>
            <a:normAutofit/>
          </a:bodyPr>
          <a:lstStyle/>
          <a:p>
            <a:pPr>
              <a:lnSpc>
                <a:spcPct val="90000"/>
              </a:lnSpc>
              <a:spcAft>
                <a:spcPts val="600"/>
              </a:spcAft>
            </a:pPr>
            <a:r>
              <a:rPr lang="en-US" sz="1700">
                <a:solidFill>
                  <a:schemeClr val="bg1"/>
                </a:solidFill>
              </a:rPr>
              <a:t>Ross Sullivan, MD</a:t>
            </a:r>
          </a:p>
          <a:p>
            <a:pPr>
              <a:lnSpc>
                <a:spcPct val="90000"/>
              </a:lnSpc>
              <a:spcAft>
                <a:spcPts val="600"/>
              </a:spcAft>
            </a:pPr>
            <a:r>
              <a:rPr lang="en-US" sz="1700">
                <a:solidFill>
                  <a:schemeClr val="bg1"/>
                </a:solidFill>
              </a:rPr>
              <a:t>Assistant Professor Emergency Medicine, Toxicology, Addiction</a:t>
            </a:r>
          </a:p>
          <a:p>
            <a:pPr>
              <a:lnSpc>
                <a:spcPct val="90000"/>
              </a:lnSpc>
              <a:spcAft>
                <a:spcPts val="600"/>
              </a:spcAft>
            </a:pPr>
            <a:endParaRPr lang="en-US" sz="1700">
              <a:solidFill>
                <a:schemeClr val="bg1"/>
              </a:solidFill>
            </a:endParaRPr>
          </a:p>
        </p:txBody>
      </p:sp>
      <p:sp>
        <p:nvSpPr>
          <p:cNvPr id="37" name="Rectangle 27">
            <a:extLst>
              <a:ext uri="{FF2B5EF4-FFF2-40B4-BE49-F238E27FC236}">
                <a16:creationId xmlns:a16="http://schemas.microsoft.com/office/drawing/2014/main" id="{8765DD1A-F044-4DE7-8A9B-7C30DC85A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8">
            <a:extLst>
              <a:ext uri="{FF2B5EF4-FFF2-40B4-BE49-F238E27FC236}">
                <a16:creationId xmlns:a16="http://schemas.microsoft.com/office/drawing/2014/main" id="{2FE2170D-72D6-48A8-8E9A-BFF3BF03D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Rectangle 29">
            <a:extLst>
              <a:ext uri="{FF2B5EF4-FFF2-40B4-BE49-F238E27FC236}">
                <a16:creationId xmlns:a16="http://schemas.microsoft.com/office/drawing/2014/main" id="{01D19436-094D-463D-AFEA-870FDBD03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Isosceles Triangle 42">
            <a:extLst>
              <a:ext uri="{FF2B5EF4-FFF2-40B4-BE49-F238E27FC236}">
                <a16:creationId xmlns:a16="http://schemas.microsoft.com/office/drawing/2014/main" id="{9A2DE6E0-967C-4C58-8558-EC08F1138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199518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51D9CA3-3F56-3E5E-FC12-ED236B124AE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Chromatography</a:t>
            </a:r>
          </a:p>
        </p:txBody>
      </p:sp>
      <p:pic>
        <p:nvPicPr>
          <p:cNvPr id="5" name="Content Placeholder 4" descr="Diagram&#10;&#10;Description automatically generated">
            <a:extLst>
              <a:ext uri="{FF2B5EF4-FFF2-40B4-BE49-F238E27FC236}">
                <a16:creationId xmlns:a16="http://schemas.microsoft.com/office/drawing/2014/main" id="{E123AA93-3420-4305-C022-18B7365F052B}"/>
              </a:ext>
            </a:extLst>
          </p:cNvPr>
          <p:cNvPicPr>
            <a:picLocks noGrp="1" noChangeAspect="1"/>
          </p:cNvPicPr>
          <p:nvPr>
            <p:ph idx="1"/>
          </p:nvPr>
        </p:nvPicPr>
        <p:blipFill>
          <a:blip r:embed="rId2"/>
          <a:stretch>
            <a:fillRect/>
          </a:stretch>
        </p:blipFill>
        <p:spPr>
          <a:xfrm>
            <a:off x="5703499" y="643466"/>
            <a:ext cx="4928334" cy="5568739"/>
          </a:xfrm>
          <a:prstGeom prst="rect">
            <a:avLst/>
          </a:prstGeom>
        </p:spPr>
      </p:pic>
    </p:spTree>
    <p:extLst>
      <p:ext uri="{BB962C8B-B14F-4D97-AF65-F5344CB8AC3E}">
        <p14:creationId xmlns:p14="http://schemas.microsoft.com/office/powerpoint/2010/main" val="255081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2FABA2-1653-1A50-2801-D6D54F3DC53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Mass Spectrometry</a:t>
            </a:r>
          </a:p>
        </p:txBody>
      </p:sp>
      <p:pic>
        <p:nvPicPr>
          <p:cNvPr id="5" name="Content Placeholder 4" descr="Graphical user interface&#10;&#10;Description automatically generated">
            <a:extLst>
              <a:ext uri="{FF2B5EF4-FFF2-40B4-BE49-F238E27FC236}">
                <a16:creationId xmlns:a16="http://schemas.microsoft.com/office/drawing/2014/main" id="{C8AF1357-CC83-5F7D-3822-4C499A367102}"/>
              </a:ext>
            </a:extLst>
          </p:cNvPr>
          <p:cNvPicPr>
            <a:picLocks noGrp="1" noChangeAspect="1"/>
          </p:cNvPicPr>
          <p:nvPr>
            <p:ph idx="1"/>
          </p:nvPr>
        </p:nvPicPr>
        <p:blipFill>
          <a:blip r:embed="rId2"/>
          <a:stretch>
            <a:fillRect/>
          </a:stretch>
        </p:blipFill>
        <p:spPr>
          <a:xfrm>
            <a:off x="5116301" y="643466"/>
            <a:ext cx="6102729" cy="5568739"/>
          </a:xfrm>
          <a:prstGeom prst="rect">
            <a:avLst/>
          </a:prstGeom>
        </p:spPr>
      </p:pic>
    </p:spTree>
    <p:extLst>
      <p:ext uri="{BB962C8B-B14F-4D97-AF65-F5344CB8AC3E}">
        <p14:creationId xmlns:p14="http://schemas.microsoft.com/office/powerpoint/2010/main" val="759192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1C2E50-B2B9-5ABD-6F11-DBA4DA1E474E}"/>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Drug assays to discuss</a:t>
            </a:r>
          </a:p>
        </p:txBody>
      </p:sp>
      <p:graphicFrame>
        <p:nvGraphicFramePr>
          <p:cNvPr id="5" name="Content Placeholder 2">
            <a:extLst>
              <a:ext uri="{FF2B5EF4-FFF2-40B4-BE49-F238E27FC236}">
                <a16:creationId xmlns:a16="http://schemas.microsoft.com/office/drawing/2014/main" id="{03842A4E-0BDE-5F98-47E4-0A1281DB8CF2}"/>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7150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85CCF60-79A2-440A-86A2-1A64A59F7B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F2162BA-EECD-43E0-99D9-C00B19482E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160DB805-F71F-46BB-A8CC-74F6D8306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6F91054C-3439-420E-88EB-F0A5637EC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CA14D8F-FB61-5831-E349-BA82E620AFAC}"/>
              </a:ext>
            </a:extLst>
          </p:cNvPr>
          <p:cNvSpPr>
            <a:spLocks noGrp="1"/>
          </p:cNvSpPr>
          <p:nvPr>
            <p:ph type="title"/>
          </p:nvPr>
        </p:nvSpPr>
        <p:spPr>
          <a:xfrm>
            <a:off x="673740" y="2759383"/>
            <a:ext cx="2895573" cy="2834223"/>
          </a:xfrm>
        </p:spPr>
        <p:txBody>
          <a:bodyPr vert="horz" lIns="91440" tIns="45720" rIns="91440" bIns="45720" rtlCol="0" anchor="t">
            <a:normAutofit/>
          </a:bodyPr>
          <a:lstStyle/>
          <a:p>
            <a:r>
              <a:rPr lang="en-US" sz="3400">
                <a:solidFill>
                  <a:srgbClr val="FFFFFF"/>
                </a:solidFill>
              </a:rPr>
              <a:t>Amphetamines</a:t>
            </a:r>
          </a:p>
        </p:txBody>
      </p:sp>
      <p:pic>
        <p:nvPicPr>
          <p:cNvPr id="9" name="Picture 8">
            <a:extLst>
              <a:ext uri="{FF2B5EF4-FFF2-40B4-BE49-F238E27FC236}">
                <a16:creationId xmlns:a16="http://schemas.microsoft.com/office/drawing/2014/main" id="{686F090E-E11B-1620-64AD-7C4F543A57F4}"/>
              </a:ext>
            </a:extLst>
          </p:cNvPr>
          <p:cNvPicPr>
            <a:picLocks noChangeAspect="1"/>
          </p:cNvPicPr>
          <p:nvPr/>
        </p:nvPicPr>
        <p:blipFill rotWithShape="1">
          <a:blip r:embed="rId2"/>
          <a:srcRect b="51552"/>
          <a:stretch/>
        </p:blipFill>
        <p:spPr>
          <a:xfrm>
            <a:off x="4237158" y="673206"/>
            <a:ext cx="4167196" cy="1594949"/>
          </a:xfrm>
          <a:prstGeom prst="rect">
            <a:avLst/>
          </a:prstGeom>
        </p:spPr>
      </p:pic>
      <p:pic>
        <p:nvPicPr>
          <p:cNvPr id="8" name="Picture 7">
            <a:extLst>
              <a:ext uri="{FF2B5EF4-FFF2-40B4-BE49-F238E27FC236}">
                <a16:creationId xmlns:a16="http://schemas.microsoft.com/office/drawing/2014/main" id="{DEAD3DD3-BF36-D5FA-C126-2B3243679D3F}"/>
              </a:ext>
            </a:extLst>
          </p:cNvPr>
          <p:cNvPicPr>
            <a:picLocks noChangeAspect="1"/>
          </p:cNvPicPr>
          <p:nvPr/>
        </p:nvPicPr>
        <p:blipFill>
          <a:blip r:embed="rId3"/>
          <a:stretch>
            <a:fillRect/>
          </a:stretch>
        </p:blipFill>
        <p:spPr>
          <a:xfrm>
            <a:off x="8775917" y="148726"/>
            <a:ext cx="3044519" cy="2353252"/>
          </a:xfrm>
          <a:prstGeom prst="rect">
            <a:avLst/>
          </a:prstGeom>
        </p:spPr>
      </p:pic>
      <p:pic>
        <p:nvPicPr>
          <p:cNvPr id="5" name="Content Placeholder 4" descr="Diagram&#10;&#10;Description automatically generated">
            <a:extLst>
              <a:ext uri="{FF2B5EF4-FFF2-40B4-BE49-F238E27FC236}">
                <a16:creationId xmlns:a16="http://schemas.microsoft.com/office/drawing/2014/main" id="{3671BD47-8681-DA94-C4E5-B47FD8672985}"/>
              </a:ext>
            </a:extLst>
          </p:cNvPr>
          <p:cNvPicPr>
            <a:picLocks noGrp="1" noChangeAspect="1"/>
          </p:cNvPicPr>
          <p:nvPr>
            <p:ph idx="1"/>
          </p:nvPr>
        </p:nvPicPr>
        <p:blipFill>
          <a:blip r:embed="rId4"/>
          <a:stretch>
            <a:fillRect/>
          </a:stretch>
        </p:blipFill>
        <p:spPr>
          <a:xfrm>
            <a:off x="4793389" y="2710756"/>
            <a:ext cx="3054733" cy="1832839"/>
          </a:xfrm>
          <a:prstGeom prst="rect">
            <a:avLst/>
          </a:prstGeom>
        </p:spPr>
      </p:pic>
      <p:pic>
        <p:nvPicPr>
          <p:cNvPr id="7" name="Picture 6" descr="Diagram, schematic&#10;&#10;Description automatically generated">
            <a:extLst>
              <a:ext uri="{FF2B5EF4-FFF2-40B4-BE49-F238E27FC236}">
                <a16:creationId xmlns:a16="http://schemas.microsoft.com/office/drawing/2014/main" id="{CEBA3BD0-4EB8-09DA-4D0A-E37EC5B3E75C}"/>
              </a:ext>
            </a:extLst>
          </p:cNvPr>
          <p:cNvPicPr>
            <a:picLocks noChangeAspect="1"/>
          </p:cNvPicPr>
          <p:nvPr/>
        </p:nvPicPr>
        <p:blipFill>
          <a:blip r:embed="rId5"/>
          <a:stretch>
            <a:fillRect/>
          </a:stretch>
        </p:blipFill>
        <p:spPr>
          <a:xfrm>
            <a:off x="8947625" y="2539250"/>
            <a:ext cx="3054730" cy="2321594"/>
          </a:xfrm>
          <a:prstGeom prst="rect">
            <a:avLst/>
          </a:prstGeom>
        </p:spPr>
      </p:pic>
      <p:pic>
        <p:nvPicPr>
          <p:cNvPr id="10" name="Picture 9">
            <a:extLst>
              <a:ext uri="{FF2B5EF4-FFF2-40B4-BE49-F238E27FC236}">
                <a16:creationId xmlns:a16="http://schemas.microsoft.com/office/drawing/2014/main" id="{8D5DE3A2-56A8-F92F-B552-71052B6C75DF}"/>
              </a:ext>
            </a:extLst>
          </p:cNvPr>
          <p:cNvPicPr>
            <a:picLocks noChangeAspect="1"/>
          </p:cNvPicPr>
          <p:nvPr/>
        </p:nvPicPr>
        <p:blipFill>
          <a:blip r:embed="rId6"/>
          <a:stretch>
            <a:fillRect/>
          </a:stretch>
        </p:blipFill>
        <p:spPr>
          <a:xfrm>
            <a:off x="6320755" y="4917920"/>
            <a:ext cx="4286253" cy="1565755"/>
          </a:xfrm>
          <a:prstGeom prst="rect">
            <a:avLst/>
          </a:prstGeom>
        </p:spPr>
      </p:pic>
      <p:sp>
        <p:nvSpPr>
          <p:cNvPr id="11" name="TextBox 10">
            <a:extLst>
              <a:ext uri="{FF2B5EF4-FFF2-40B4-BE49-F238E27FC236}">
                <a16:creationId xmlns:a16="http://schemas.microsoft.com/office/drawing/2014/main" id="{9653982A-94E1-DD6F-E44C-704E807865B7}"/>
              </a:ext>
            </a:extLst>
          </p:cNvPr>
          <p:cNvSpPr txBox="1"/>
          <p:nvPr/>
        </p:nvSpPr>
        <p:spPr>
          <a:xfrm>
            <a:off x="9927771" y="1839686"/>
            <a:ext cx="17199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Bupropion</a:t>
            </a:r>
          </a:p>
        </p:txBody>
      </p:sp>
    </p:spTree>
    <p:extLst>
      <p:ext uri="{BB962C8B-B14F-4D97-AF65-F5344CB8AC3E}">
        <p14:creationId xmlns:p14="http://schemas.microsoft.com/office/powerpoint/2010/main" val="2107880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3EFA88-D300-F7CA-107B-9B839D318AD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Cocaine</a:t>
            </a:r>
          </a:p>
        </p:txBody>
      </p:sp>
      <p:pic>
        <p:nvPicPr>
          <p:cNvPr id="5" name="Content Placeholder 4" descr="Diagram&#10;&#10;Description automatically generated">
            <a:extLst>
              <a:ext uri="{FF2B5EF4-FFF2-40B4-BE49-F238E27FC236}">
                <a16:creationId xmlns:a16="http://schemas.microsoft.com/office/drawing/2014/main" id="{2E4A3F23-C2CE-543E-2430-D6B36FA6D7D3}"/>
              </a:ext>
            </a:extLst>
          </p:cNvPr>
          <p:cNvPicPr>
            <a:picLocks noGrp="1" noChangeAspect="1"/>
          </p:cNvPicPr>
          <p:nvPr>
            <p:ph idx="1"/>
          </p:nvPr>
        </p:nvPicPr>
        <p:blipFill>
          <a:blip r:embed="rId2"/>
          <a:stretch>
            <a:fillRect/>
          </a:stretch>
        </p:blipFill>
        <p:spPr>
          <a:xfrm>
            <a:off x="5390454" y="467208"/>
            <a:ext cx="5449696" cy="5923584"/>
          </a:xfrm>
          <a:prstGeom prst="rect">
            <a:avLst/>
          </a:prstGeom>
        </p:spPr>
      </p:pic>
    </p:spTree>
    <p:extLst>
      <p:ext uri="{BB962C8B-B14F-4D97-AF65-F5344CB8AC3E}">
        <p14:creationId xmlns:p14="http://schemas.microsoft.com/office/powerpoint/2010/main" val="19803581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DE9050-C9EB-7934-8B40-342E0739708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700" kern="1200">
                <a:solidFill>
                  <a:srgbClr val="FFFFFF"/>
                </a:solidFill>
                <a:latin typeface="+mj-lt"/>
                <a:ea typeface="+mj-ea"/>
                <a:cs typeface="+mj-cs"/>
              </a:rPr>
              <a:t>Cannabinoids</a:t>
            </a:r>
          </a:p>
        </p:txBody>
      </p:sp>
      <p:pic>
        <p:nvPicPr>
          <p:cNvPr id="5" name="Content Placeholder 4" descr="Diagram, schematic&#10;&#10;Description automatically generated">
            <a:extLst>
              <a:ext uri="{FF2B5EF4-FFF2-40B4-BE49-F238E27FC236}">
                <a16:creationId xmlns:a16="http://schemas.microsoft.com/office/drawing/2014/main" id="{D1260D8A-C25E-2DE7-CC94-ED4E11E4FDA1}"/>
              </a:ext>
            </a:extLst>
          </p:cNvPr>
          <p:cNvPicPr>
            <a:picLocks noGrp="1" noChangeAspect="1"/>
          </p:cNvPicPr>
          <p:nvPr>
            <p:ph idx="1"/>
          </p:nvPr>
        </p:nvPicPr>
        <p:blipFill>
          <a:blip r:embed="rId2"/>
          <a:stretch>
            <a:fillRect/>
          </a:stretch>
        </p:blipFill>
        <p:spPr>
          <a:xfrm>
            <a:off x="6096000" y="79230"/>
            <a:ext cx="4974088" cy="6699110"/>
          </a:xfrm>
          <a:prstGeom prst="rect">
            <a:avLst/>
          </a:prstGeom>
        </p:spPr>
      </p:pic>
    </p:spTree>
    <p:extLst>
      <p:ext uri="{BB962C8B-B14F-4D97-AF65-F5344CB8AC3E}">
        <p14:creationId xmlns:p14="http://schemas.microsoft.com/office/powerpoint/2010/main" val="3986906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3E9FF9-EAF9-6EE9-E2E5-9EC534B795D5}"/>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100" kern="1200">
                <a:solidFill>
                  <a:srgbClr val="FFFFFF"/>
                </a:solidFill>
                <a:latin typeface="+mj-lt"/>
                <a:ea typeface="+mj-ea"/>
                <a:cs typeface="+mj-cs"/>
              </a:rPr>
              <a:t>Benzodiazepines</a:t>
            </a:r>
          </a:p>
        </p:txBody>
      </p:sp>
      <p:pic>
        <p:nvPicPr>
          <p:cNvPr id="4" name="Content Placeholder 4" descr="Diagram&#10;&#10;Description automatically generated">
            <a:extLst>
              <a:ext uri="{FF2B5EF4-FFF2-40B4-BE49-F238E27FC236}">
                <a16:creationId xmlns:a16="http://schemas.microsoft.com/office/drawing/2014/main" id="{9C5BBFBE-38FE-0B7E-0C47-988A9DD9ADE4}"/>
              </a:ext>
            </a:extLst>
          </p:cNvPr>
          <p:cNvPicPr>
            <a:picLocks noGrp="1" noChangeAspect="1"/>
          </p:cNvPicPr>
          <p:nvPr>
            <p:ph idx="1"/>
          </p:nvPr>
        </p:nvPicPr>
        <p:blipFill>
          <a:blip r:embed="rId2"/>
          <a:stretch>
            <a:fillRect/>
          </a:stretch>
        </p:blipFill>
        <p:spPr>
          <a:xfrm>
            <a:off x="5420072" y="467208"/>
            <a:ext cx="5390460" cy="5923584"/>
          </a:xfrm>
          <a:prstGeom prst="rect">
            <a:avLst/>
          </a:prstGeom>
        </p:spPr>
      </p:pic>
    </p:spTree>
    <p:extLst>
      <p:ext uri="{BB962C8B-B14F-4D97-AF65-F5344CB8AC3E}">
        <p14:creationId xmlns:p14="http://schemas.microsoft.com/office/powerpoint/2010/main" val="2041262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10480A-FD32-7688-C4CB-94E861CAC90B}"/>
              </a:ext>
            </a:extLst>
          </p:cNvPr>
          <p:cNvSpPr>
            <a:spLocks noGrp="1"/>
          </p:cNvSpPr>
          <p:nvPr>
            <p:ph type="title"/>
          </p:nvPr>
        </p:nvSpPr>
        <p:spPr>
          <a:xfrm>
            <a:off x="660042" y="2945176"/>
            <a:ext cx="2878688" cy="2757975"/>
          </a:xfrm>
        </p:spPr>
        <p:txBody>
          <a:bodyPr vert="horz" lIns="91440" tIns="45720" rIns="91440" bIns="45720" rtlCol="0" anchor="t">
            <a:normAutofit/>
          </a:bodyPr>
          <a:lstStyle/>
          <a:p>
            <a:r>
              <a:rPr lang="en-US" sz="4000" dirty="0">
                <a:solidFill>
                  <a:srgbClr val="FFFFFF"/>
                </a:solidFill>
              </a:rPr>
              <a:t>Opioids</a:t>
            </a:r>
          </a:p>
        </p:txBody>
      </p:sp>
      <p:pic>
        <p:nvPicPr>
          <p:cNvPr id="5" name="Content Placeholder 4" descr="Diagram&#10;&#10;Description automatically generated">
            <a:extLst>
              <a:ext uri="{FF2B5EF4-FFF2-40B4-BE49-F238E27FC236}">
                <a16:creationId xmlns:a16="http://schemas.microsoft.com/office/drawing/2014/main" id="{A7CD3D37-010E-E3DC-1E8B-BD5CBEAA1D3B}"/>
              </a:ext>
            </a:extLst>
          </p:cNvPr>
          <p:cNvPicPr>
            <a:picLocks noGrp="1" noChangeAspect="1"/>
          </p:cNvPicPr>
          <p:nvPr>
            <p:ph idx="1"/>
          </p:nvPr>
        </p:nvPicPr>
        <p:blipFill>
          <a:blip r:embed="rId2"/>
          <a:stretch>
            <a:fillRect/>
          </a:stretch>
        </p:blipFill>
        <p:spPr>
          <a:xfrm>
            <a:off x="4775217" y="1196662"/>
            <a:ext cx="3147413" cy="4464416"/>
          </a:xfrm>
          <a:prstGeom prst="rect">
            <a:avLst/>
          </a:prstGeom>
        </p:spPr>
      </p:pic>
      <p:pic>
        <p:nvPicPr>
          <p:cNvPr id="7" name="Picture 6" descr="Diagram&#10;&#10;Description automatically generated">
            <a:extLst>
              <a:ext uri="{FF2B5EF4-FFF2-40B4-BE49-F238E27FC236}">
                <a16:creationId xmlns:a16="http://schemas.microsoft.com/office/drawing/2014/main" id="{9761E851-9B23-B2DE-4611-5F6CD0DDA95C}"/>
              </a:ext>
            </a:extLst>
          </p:cNvPr>
          <p:cNvPicPr>
            <a:picLocks noChangeAspect="1"/>
          </p:cNvPicPr>
          <p:nvPr/>
        </p:nvPicPr>
        <p:blipFill>
          <a:blip r:embed="rId3"/>
          <a:stretch>
            <a:fillRect/>
          </a:stretch>
        </p:blipFill>
        <p:spPr>
          <a:xfrm>
            <a:off x="8369917" y="736370"/>
            <a:ext cx="2934966" cy="5385262"/>
          </a:xfrm>
          <a:prstGeom prst="rect">
            <a:avLst/>
          </a:prstGeom>
        </p:spPr>
      </p:pic>
    </p:spTree>
    <p:extLst>
      <p:ext uri="{BB962C8B-B14F-4D97-AF65-F5344CB8AC3E}">
        <p14:creationId xmlns:p14="http://schemas.microsoft.com/office/powerpoint/2010/main" val="461597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28EBA-1877-3619-300C-E155173D0B16}"/>
              </a:ext>
            </a:extLst>
          </p:cNvPr>
          <p:cNvSpPr>
            <a:spLocks noGrp="1"/>
          </p:cNvSpPr>
          <p:nvPr>
            <p:ph type="title"/>
          </p:nvPr>
        </p:nvSpPr>
        <p:spPr/>
        <p:txBody>
          <a:bodyPr/>
          <a:lstStyle/>
          <a:p>
            <a:r>
              <a:rPr lang="en-US" dirty="0"/>
              <a:t>Summary </a:t>
            </a:r>
          </a:p>
        </p:txBody>
      </p:sp>
      <p:sp>
        <p:nvSpPr>
          <p:cNvPr id="3" name="Content Placeholder 2">
            <a:extLst>
              <a:ext uri="{FF2B5EF4-FFF2-40B4-BE49-F238E27FC236}">
                <a16:creationId xmlns:a16="http://schemas.microsoft.com/office/drawing/2014/main" id="{2FA0790F-27F9-3DD1-49A2-86FCDDE46C57}"/>
              </a:ext>
            </a:extLst>
          </p:cNvPr>
          <p:cNvSpPr>
            <a:spLocks noGrp="1"/>
          </p:cNvSpPr>
          <p:nvPr>
            <p:ph idx="1"/>
          </p:nvPr>
        </p:nvSpPr>
        <p:spPr/>
        <p:txBody>
          <a:bodyPr/>
          <a:lstStyle/>
          <a:p>
            <a:r>
              <a:rPr lang="en-US" dirty="0"/>
              <a:t>Urine Drug Screens are a SCREENING IMMUNOAASAY, and therefore should only be used in conjunction with clinical suspicion/information</a:t>
            </a:r>
          </a:p>
          <a:p>
            <a:r>
              <a:rPr lang="en-US" dirty="0"/>
              <a:t>Generalities</a:t>
            </a:r>
          </a:p>
          <a:p>
            <a:pPr lvl="1"/>
            <a:r>
              <a:rPr lang="en-US" dirty="0"/>
              <a:t>Amphetamines – Many Falso Positives</a:t>
            </a:r>
          </a:p>
          <a:p>
            <a:pPr lvl="1"/>
            <a:r>
              <a:rPr lang="en-US" dirty="0"/>
              <a:t>Cocaine – Very specific </a:t>
            </a:r>
          </a:p>
          <a:p>
            <a:pPr lvl="1"/>
            <a:r>
              <a:rPr lang="en-US" dirty="0"/>
              <a:t>Opioids – Many false negatives</a:t>
            </a:r>
          </a:p>
          <a:p>
            <a:pPr lvl="1"/>
            <a:r>
              <a:rPr lang="en-US" dirty="0"/>
              <a:t>Benzodiazepines – false negatives </a:t>
            </a:r>
          </a:p>
          <a:p>
            <a:pPr lvl="1"/>
            <a:r>
              <a:rPr lang="en-US" dirty="0"/>
              <a:t>Fentanyl – needs its own specific assay</a:t>
            </a:r>
          </a:p>
          <a:p>
            <a:endParaRPr lang="en-US" dirty="0"/>
          </a:p>
        </p:txBody>
      </p:sp>
    </p:spTree>
    <p:extLst>
      <p:ext uri="{BB962C8B-B14F-4D97-AF65-F5344CB8AC3E}">
        <p14:creationId xmlns:p14="http://schemas.microsoft.com/office/powerpoint/2010/main" val="1572086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0C5D4-8F36-D6D4-17E2-925EC200551C}"/>
              </a:ext>
            </a:extLst>
          </p:cNvPr>
          <p:cNvSpPr>
            <a:spLocks noGrp="1"/>
          </p:cNvSpPr>
          <p:nvPr>
            <p:ph type="title"/>
          </p:nvPr>
        </p:nvSpPr>
        <p:spPr/>
        <p:txBody>
          <a:bodyPr/>
          <a:lstStyle/>
          <a:p>
            <a:r>
              <a:rPr lang="en-US" dirty="0"/>
              <a:t>Case </a:t>
            </a:r>
          </a:p>
        </p:txBody>
      </p:sp>
      <p:sp>
        <p:nvSpPr>
          <p:cNvPr id="3" name="Content Placeholder 2">
            <a:extLst>
              <a:ext uri="{FF2B5EF4-FFF2-40B4-BE49-F238E27FC236}">
                <a16:creationId xmlns:a16="http://schemas.microsoft.com/office/drawing/2014/main" id="{91067E64-EAC8-6F6A-B1E6-5A504ED64F25}"/>
              </a:ext>
            </a:extLst>
          </p:cNvPr>
          <p:cNvSpPr>
            <a:spLocks noGrp="1"/>
          </p:cNvSpPr>
          <p:nvPr>
            <p:ph idx="1"/>
          </p:nvPr>
        </p:nvSpPr>
        <p:spPr/>
        <p:txBody>
          <a:bodyPr/>
          <a:lstStyle/>
          <a:p>
            <a:r>
              <a:rPr lang="en-US" dirty="0"/>
              <a:t>You explain to the patient that cocaine positive is very likely a true positive.</a:t>
            </a:r>
          </a:p>
          <a:p>
            <a:r>
              <a:rPr lang="en-US" dirty="0"/>
              <a:t>You offer support and concern, and the patient tells you that for the past few months, she has been using cocaine daily with her friends.</a:t>
            </a:r>
          </a:p>
          <a:p>
            <a:r>
              <a:rPr lang="en-US" dirty="0"/>
              <a:t>She tells you that sometimes instead of getting “high”, she passes out, and that her friend actually needed some spray in her nose and had to go to the hospital. </a:t>
            </a:r>
          </a:p>
        </p:txBody>
      </p:sp>
    </p:spTree>
    <p:extLst>
      <p:ext uri="{BB962C8B-B14F-4D97-AF65-F5344CB8AC3E}">
        <p14:creationId xmlns:p14="http://schemas.microsoft.com/office/powerpoint/2010/main" val="3389952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Isosceles Triangle 33">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DFEC0CDB-9F04-E12F-4E3C-B2C1BF0ED4F5}"/>
              </a:ext>
            </a:extLst>
          </p:cNvPr>
          <p:cNvSpPr>
            <a:spLocks noGrp="1"/>
          </p:cNvSpPr>
          <p:nvPr>
            <p:ph type="title"/>
          </p:nvPr>
        </p:nvSpPr>
        <p:spPr>
          <a:xfrm>
            <a:off x="677334" y="609600"/>
            <a:ext cx="8596668" cy="1320800"/>
          </a:xfrm>
        </p:spPr>
        <p:txBody>
          <a:bodyPr>
            <a:normAutofit/>
          </a:bodyPr>
          <a:lstStyle/>
          <a:p>
            <a:r>
              <a:rPr lang="en-US"/>
              <a:t>objectives</a:t>
            </a:r>
            <a:endParaRPr lang="en-US" dirty="0"/>
          </a:p>
        </p:txBody>
      </p:sp>
      <p:sp>
        <p:nvSpPr>
          <p:cNvPr id="3" name="Content Placeholder 2">
            <a:extLst>
              <a:ext uri="{FF2B5EF4-FFF2-40B4-BE49-F238E27FC236}">
                <a16:creationId xmlns:a16="http://schemas.microsoft.com/office/drawing/2014/main" id="{61F2E7A3-3568-85BD-1FF8-3B13E3AA4B15}"/>
              </a:ext>
            </a:extLst>
          </p:cNvPr>
          <p:cNvSpPr>
            <a:spLocks noGrp="1"/>
          </p:cNvSpPr>
          <p:nvPr>
            <p:ph idx="1"/>
          </p:nvPr>
        </p:nvSpPr>
        <p:spPr>
          <a:xfrm>
            <a:off x="677334" y="2160589"/>
            <a:ext cx="8596668" cy="3880773"/>
          </a:xfrm>
        </p:spPr>
        <p:txBody>
          <a:bodyPr>
            <a:normAutofit/>
          </a:bodyPr>
          <a:lstStyle/>
          <a:p>
            <a:pPr lvl="0"/>
            <a:r>
              <a:rPr lang="en-US"/>
              <a:t>Understand methods of drug detection</a:t>
            </a:r>
          </a:p>
          <a:p>
            <a:pPr lvl="0"/>
            <a:r>
              <a:rPr lang="en-US"/>
              <a:t>Discuss some potential pitfalls of drug screens and the utility of such screens in practice</a:t>
            </a:r>
          </a:p>
          <a:p>
            <a:pPr lvl="0"/>
            <a:r>
              <a:rPr lang="en-US"/>
              <a:t>To investigate Adolescent opioid abuse</a:t>
            </a:r>
          </a:p>
          <a:p>
            <a:pPr lvl="0"/>
            <a:r>
              <a:rPr lang="en-US"/>
              <a:t>To gain insight into the diagnosis and treatment of opioid use disorder and withdrawal </a:t>
            </a:r>
          </a:p>
          <a:p>
            <a:endParaRPr lang="en-US" dirty="0"/>
          </a:p>
        </p:txBody>
      </p:sp>
    </p:spTree>
    <p:extLst>
      <p:ext uri="{BB962C8B-B14F-4D97-AF65-F5344CB8AC3E}">
        <p14:creationId xmlns:p14="http://schemas.microsoft.com/office/powerpoint/2010/main" val="101352237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34E8-45DC-E9AD-FE2A-B65A97E207C9}"/>
              </a:ext>
            </a:extLst>
          </p:cNvPr>
          <p:cNvSpPr>
            <a:spLocks noGrp="1"/>
          </p:cNvSpPr>
          <p:nvPr>
            <p:ph type="title"/>
          </p:nvPr>
        </p:nvSpPr>
        <p:spPr/>
        <p:txBody>
          <a:bodyPr/>
          <a:lstStyle/>
          <a:p>
            <a:r>
              <a:rPr lang="en-US" dirty="0"/>
              <a:t>You recall….</a:t>
            </a:r>
          </a:p>
        </p:txBody>
      </p:sp>
      <p:sp>
        <p:nvSpPr>
          <p:cNvPr id="3" name="Content Placeholder 2">
            <a:extLst>
              <a:ext uri="{FF2B5EF4-FFF2-40B4-BE49-F238E27FC236}">
                <a16:creationId xmlns:a16="http://schemas.microsoft.com/office/drawing/2014/main" id="{727C997F-FA03-4C50-96BE-D7F40C4C63E6}"/>
              </a:ext>
            </a:extLst>
          </p:cNvPr>
          <p:cNvSpPr>
            <a:spLocks noGrp="1"/>
          </p:cNvSpPr>
          <p:nvPr>
            <p:ph idx="1"/>
          </p:nvPr>
        </p:nvSpPr>
        <p:spPr>
          <a:xfrm>
            <a:off x="685800" y="1643449"/>
            <a:ext cx="10775092" cy="4849426"/>
          </a:xfrm>
        </p:spPr>
        <p:txBody>
          <a:bodyPr>
            <a:normAutofit fontScale="92500" lnSpcReduction="20000"/>
          </a:bodyPr>
          <a:lstStyle/>
          <a:p>
            <a:r>
              <a:rPr lang="en-US" dirty="0"/>
              <a:t>A study analyzing samples submitted to a multi-state drug-checking service between May 2021 and June 2023 found that </a:t>
            </a:r>
            <a:r>
              <a:rPr lang="en-US" b="1" dirty="0"/>
              <a:t>14.8% of powdered cocaine samples contained fentanyl</a:t>
            </a:r>
            <a:r>
              <a:rPr lang="en-US" dirty="0"/>
              <a:t>. Crystalline (crack) cocaine was far less likely to be contaminated, with less than 1% of samples testing positive.</a:t>
            </a:r>
          </a:p>
          <a:p>
            <a:r>
              <a:rPr lang="en-US" b="1" dirty="0"/>
              <a:t>Regional increases:</a:t>
            </a:r>
            <a:r>
              <a:rPr lang="en-US" dirty="0"/>
              <a:t> A large national analysis using data from 2013–2023 noted that fentanyl co-occurrence rates in cocaine have grown to over 10% in several Northeast states.</a:t>
            </a:r>
          </a:p>
          <a:p>
            <a:r>
              <a:rPr lang="en-US" b="1" dirty="0"/>
              <a:t>Fatal overdose data:</a:t>
            </a:r>
            <a:r>
              <a:rPr lang="en-US" dirty="0"/>
              <a:t> Statistics on overdose deaths underscore the danger of fentanyl-laced cocaine.</a:t>
            </a:r>
          </a:p>
          <a:p>
            <a:pPr lvl="1"/>
            <a:r>
              <a:rPr lang="en-US" b="1" dirty="0"/>
              <a:t>Genesee and Orleans County (2021 and later):</a:t>
            </a:r>
            <a:r>
              <a:rPr lang="en-US" dirty="0"/>
              <a:t> At least 72% of fatal fentanyl overdoses in Genesee County and 40% in Orleans County also involved cocaine. Some bystanders reported the deceased thought they were only using cocaine.</a:t>
            </a:r>
          </a:p>
          <a:p>
            <a:pPr lvl="1"/>
            <a:r>
              <a:rPr lang="en-US" b="1" dirty="0"/>
              <a:t>New York City (2023):</a:t>
            </a:r>
            <a:r>
              <a:rPr lang="en-US" dirty="0"/>
              <a:t> Fentanyl was involved in 96% of opioid-involved overdose deaths. While not specific to cocaine, a significant portion of these deaths also involved stimulants. </a:t>
            </a:r>
          </a:p>
          <a:p>
            <a:endParaRPr lang="en-US" dirty="0"/>
          </a:p>
        </p:txBody>
      </p:sp>
    </p:spTree>
    <p:extLst>
      <p:ext uri="{BB962C8B-B14F-4D97-AF65-F5344CB8AC3E}">
        <p14:creationId xmlns:p14="http://schemas.microsoft.com/office/powerpoint/2010/main" val="956134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8F03-8B67-BB05-4048-86CE2897AC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A1F4FF-8639-8F11-8590-CBD46C170493}"/>
              </a:ext>
            </a:extLst>
          </p:cNvPr>
          <p:cNvSpPr>
            <a:spLocks noGrp="1"/>
          </p:cNvSpPr>
          <p:nvPr>
            <p:ph idx="1"/>
          </p:nvPr>
        </p:nvSpPr>
        <p:spPr/>
        <p:txBody>
          <a:bodyPr/>
          <a:lstStyle/>
          <a:p>
            <a:r>
              <a:rPr lang="en-US" dirty="0"/>
              <a:t>You add a fentanyl test strip to the urine</a:t>
            </a:r>
          </a:p>
          <a:p>
            <a:endParaRPr lang="en-US" dirty="0"/>
          </a:p>
        </p:txBody>
      </p:sp>
      <p:pic>
        <p:nvPicPr>
          <p:cNvPr id="5" name="Picture 4">
            <a:extLst>
              <a:ext uri="{FF2B5EF4-FFF2-40B4-BE49-F238E27FC236}">
                <a16:creationId xmlns:a16="http://schemas.microsoft.com/office/drawing/2014/main" id="{BECA200B-1E33-673C-9B5C-514461488973}"/>
              </a:ext>
            </a:extLst>
          </p:cNvPr>
          <p:cNvPicPr>
            <a:picLocks noChangeAspect="1"/>
          </p:cNvPicPr>
          <p:nvPr/>
        </p:nvPicPr>
        <p:blipFill>
          <a:blip r:embed="rId2"/>
          <a:stretch>
            <a:fillRect/>
          </a:stretch>
        </p:blipFill>
        <p:spPr>
          <a:xfrm>
            <a:off x="3343275" y="2518376"/>
            <a:ext cx="2752725" cy="4067175"/>
          </a:xfrm>
          <a:prstGeom prst="rect">
            <a:avLst/>
          </a:prstGeom>
        </p:spPr>
      </p:pic>
    </p:spTree>
    <p:extLst>
      <p:ext uri="{BB962C8B-B14F-4D97-AF65-F5344CB8AC3E}">
        <p14:creationId xmlns:p14="http://schemas.microsoft.com/office/powerpoint/2010/main" val="304807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C41A3-C88F-A680-5032-AF3B3C65A8E1}"/>
              </a:ext>
            </a:extLst>
          </p:cNvPr>
          <p:cNvSpPr>
            <a:spLocks noGrp="1"/>
          </p:cNvSpPr>
          <p:nvPr>
            <p:ph type="title"/>
          </p:nvPr>
        </p:nvSpPr>
        <p:spPr/>
        <p:txBody>
          <a:bodyPr/>
          <a:lstStyle/>
          <a:p>
            <a:r>
              <a:rPr lang="en-US" dirty="0"/>
              <a:t>Question number 1</a:t>
            </a:r>
            <a:br>
              <a:rPr lang="en-US" dirty="0"/>
            </a:br>
            <a:endParaRPr lang="en-US" dirty="0"/>
          </a:p>
        </p:txBody>
      </p:sp>
      <p:sp>
        <p:nvSpPr>
          <p:cNvPr id="3" name="Content Placeholder 2">
            <a:extLst>
              <a:ext uri="{FF2B5EF4-FFF2-40B4-BE49-F238E27FC236}">
                <a16:creationId xmlns:a16="http://schemas.microsoft.com/office/drawing/2014/main" id="{0888A845-A078-4417-39C4-653EB485FB69}"/>
              </a:ext>
            </a:extLst>
          </p:cNvPr>
          <p:cNvSpPr>
            <a:spLocks noGrp="1"/>
          </p:cNvSpPr>
          <p:nvPr>
            <p:ph idx="1"/>
          </p:nvPr>
        </p:nvSpPr>
        <p:spPr/>
        <p:txBody>
          <a:bodyPr/>
          <a:lstStyle/>
          <a:p>
            <a:r>
              <a:rPr lang="en-US" dirty="0"/>
              <a:t>Does this patient qualify for Opioid Use Disorder</a:t>
            </a:r>
          </a:p>
          <a:p>
            <a:pPr lvl="1"/>
            <a:r>
              <a:rPr lang="en-US" dirty="0"/>
              <a:t>A. Yes</a:t>
            </a:r>
          </a:p>
          <a:p>
            <a:pPr lvl="1"/>
            <a:r>
              <a:rPr lang="en-US" dirty="0"/>
              <a:t>B. No</a:t>
            </a:r>
          </a:p>
        </p:txBody>
      </p:sp>
    </p:spTree>
    <p:extLst>
      <p:ext uri="{BB962C8B-B14F-4D97-AF65-F5344CB8AC3E}">
        <p14:creationId xmlns:p14="http://schemas.microsoft.com/office/powerpoint/2010/main" val="1925979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0682E-D4F1-DD70-0FC7-9B9FB194C1E0}"/>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D39C416D-7485-1F82-1100-ADFFC418771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65F9CC4-DD28-8113-C228-78621A109C22}"/>
              </a:ext>
            </a:extLst>
          </p:cNvPr>
          <p:cNvPicPr>
            <a:picLocks noChangeAspect="1"/>
          </p:cNvPicPr>
          <p:nvPr/>
        </p:nvPicPr>
        <p:blipFill>
          <a:blip r:embed="rId2"/>
          <a:stretch>
            <a:fillRect/>
          </a:stretch>
        </p:blipFill>
        <p:spPr>
          <a:xfrm>
            <a:off x="2843047" y="0"/>
            <a:ext cx="5606503" cy="6858000"/>
          </a:xfrm>
          <a:prstGeom prst="rect">
            <a:avLst/>
          </a:prstGeom>
        </p:spPr>
      </p:pic>
    </p:spTree>
    <p:extLst>
      <p:ext uri="{BB962C8B-B14F-4D97-AF65-F5344CB8AC3E}">
        <p14:creationId xmlns:p14="http://schemas.microsoft.com/office/powerpoint/2010/main" val="1033868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5EE9-9355-2F50-31B9-BD1D28C4201E}"/>
              </a:ext>
            </a:extLst>
          </p:cNvPr>
          <p:cNvSpPr>
            <a:spLocks noGrp="1"/>
          </p:cNvSpPr>
          <p:nvPr>
            <p:ph type="title"/>
          </p:nvPr>
        </p:nvSpPr>
        <p:spPr/>
        <p:txBody>
          <a:bodyPr/>
          <a:lstStyle/>
          <a:p>
            <a:r>
              <a:rPr lang="en-US" dirty="0"/>
              <a:t>Question #2</a:t>
            </a:r>
          </a:p>
        </p:txBody>
      </p:sp>
      <p:sp>
        <p:nvSpPr>
          <p:cNvPr id="3" name="Content Placeholder 2">
            <a:extLst>
              <a:ext uri="{FF2B5EF4-FFF2-40B4-BE49-F238E27FC236}">
                <a16:creationId xmlns:a16="http://schemas.microsoft.com/office/drawing/2014/main" id="{C7789354-81ED-E57C-5CC1-586B140E52FB}"/>
              </a:ext>
            </a:extLst>
          </p:cNvPr>
          <p:cNvSpPr>
            <a:spLocks noGrp="1"/>
          </p:cNvSpPr>
          <p:nvPr>
            <p:ph idx="1"/>
          </p:nvPr>
        </p:nvSpPr>
        <p:spPr/>
        <p:txBody>
          <a:bodyPr/>
          <a:lstStyle/>
          <a:p>
            <a:r>
              <a:rPr lang="en-US" dirty="0"/>
              <a:t>What assessment scale can be used to determine if this patient is in opioid withdrawal</a:t>
            </a:r>
          </a:p>
          <a:p>
            <a:pPr lvl="1"/>
            <a:r>
              <a:rPr lang="en-US" dirty="0"/>
              <a:t>A. CIWA – Clinical Institute Withdrawal Assessment</a:t>
            </a:r>
          </a:p>
          <a:p>
            <a:pPr lvl="1"/>
            <a:r>
              <a:rPr lang="en-US" dirty="0"/>
              <a:t>B. AUDIT – Alcohol Use Disorder Identification Test</a:t>
            </a:r>
          </a:p>
          <a:p>
            <a:pPr lvl="1"/>
            <a:r>
              <a:rPr lang="en-US" dirty="0"/>
              <a:t>C. COW – Clinical Opioid Withdrawal Scale</a:t>
            </a:r>
          </a:p>
          <a:p>
            <a:pPr lvl="1"/>
            <a:r>
              <a:rPr lang="en-US" dirty="0"/>
              <a:t>D. CIWA </a:t>
            </a:r>
            <a:r>
              <a:rPr lang="en-US" dirty="0" err="1"/>
              <a:t>Ar</a:t>
            </a:r>
            <a:r>
              <a:rPr lang="en-US" dirty="0"/>
              <a:t> - Clinical Institute Withdrawal Assessment- Alcohol Revised</a:t>
            </a:r>
          </a:p>
        </p:txBody>
      </p:sp>
    </p:spTree>
    <p:extLst>
      <p:ext uri="{BB962C8B-B14F-4D97-AF65-F5344CB8AC3E}">
        <p14:creationId xmlns:p14="http://schemas.microsoft.com/office/powerpoint/2010/main" val="6436545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90DB5-9B84-CF99-0A67-A4119B4C06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49F719-69B8-92BF-091B-293DBD37F0CB}"/>
              </a:ext>
            </a:extLst>
          </p:cNvPr>
          <p:cNvSpPr>
            <a:spLocks noGrp="1"/>
          </p:cNvSpPr>
          <p:nvPr>
            <p:ph type="title"/>
          </p:nvPr>
        </p:nvSpPr>
        <p:spPr/>
        <p:txBody>
          <a:bodyPr/>
          <a:lstStyle/>
          <a:p>
            <a:r>
              <a:rPr lang="en-US" dirty="0"/>
              <a:t>                                       COWs</a:t>
            </a:r>
          </a:p>
        </p:txBody>
      </p:sp>
      <p:sp>
        <p:nvSpPr>
          <p:cNvPr id="3" name="Content Placeholder 2">
            <a:extLst>
              <a:ext uri="{FF2B5EF4-FFF2-40B4-BE49-F238E27FC236}">
                <a16:creationId xmlns:a16="http://schemas.microsoft.com/office/drawing/2014/main" id="{9839EB29-EF75-19F8-DB3C-D91A3A4CC19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0B055FD-E68C-4D29-3E61-72EBF9AA725D}"/>
              </a:ext>
            </a:extLst>
          </p:cNvPr>
          <p:cNvPicPr>
            <a:picLocks noChangeAspect="1"/>
          </p:cNvPicPr>
          <p:nvPr/>
        </p:nvPicPr>
        <p:blipFill>
          <a:blip r:embed="rId2"/>
          <a:stretch>
            <a:fillRect/>
          </a:stretch>
        </p:blipFill>
        <p:spPr>
          <a:xfrm>
            <a:off x="299287" y="0"/>
            <a:ext cx="5567380" cy="6858000"/>
          </a:xfrm>
          <a:prstGeom prst="rect">
            <a:avLst/>
          </a:prstGeom>
        </p:spPr>
      </p:pic>
      <p:pic>
        <p:nvPicPr>
          <p:cNvPr id="7" name="Picture 6">
            <a:extLst>
              <a:ext uri="{FF2B5EF4-FFF2-40B4-BE49-F238E27FC236}">
                <a16:creationId xmlns:a16="http://schemas.microsoft.com/office/drawing/2014/main" id="{F6FFC2BA-3768-0235-2787-9E632ADC7EB3}"/>
              </a:ext>
            </a:extLst>
          </p:cNvPr>
          <p:cNvPicPr>
            <a:picLocks noChangeAspect="1"/>
          </p:cNvPicPr>
          <p:nvPr/>
        </p:nvPicPr>
        <p:blipFill>
          <a:blip r:embed="rId3"/>
          <a:stretch>
            <a:fillRect/>
          </a:stretch>
        </p:blipFill>
        <p:spPr>
          <a:xfrm>
            <a:off x="5937796" y="2201812"/>
            <a:ext cx="6254204" cy="2611099"/>
          </a:xfrm>
          <a:prstGeom prst="rect">
            <a:avLst/>
          </a:prstGeom>
        </p:spPr>
      </p:pic>
    </p:spTree>
    <p:extLst>
      <p:ext uri="{BB962C8B-B14F-4D97-AF65-F5344CB8AC3E}">
        <p14:creationId xmlns:p14="http://schemas.microsoft.com/office/powerpoint/2010/main" val="150743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Image result for how opioids work"/>
          <p:cNvPicPr>
            <a:picLocks noChangeAspect="1" noChangeArrowheads="1"/>
          </p:cNvPicPr>
          <p:nvPr/>
        </p:nvPicPr>
        <p:blipFill>
          <a:blip r:embed="rId2" cstate="print"/>
          <a:srcRect/>
          <a:stretch>
            <a:fillRect/>
          </a:stretch>
        </p:blipFill>
        <p:spPr bwMode="auto">
          <a:xfrm>
            <a:off x="1655094" y="477417"/>
            <a:ext cx="2837233" cy="2667000"/>
          </a:xfrm>
          <a:prstGeom prst="rect">
            <a:avLst/>
          </a:prstGeom>
          <a:noFill/>
        </p:spPr>
      </p:pic>
      <p:pic>
        <p:nvPicPr>
          <p:cNvPr id="135172" name="Picture 4" descr="Image result for how opioids work"/>
          <p:cNvPicPr>
            <a:picLocks noChangeAspect="1" noChangeArrowheads="1"/>
          </p:cNvPicPr>
          <p:nvPr/>
        </p:nvPicPr>
        <p:blipFill>
          <a:blip r:embed="rId3" cstate="print"/>
          <a:srcRect/>
          <a:stretch>
            <a:fillRect/>
          </a:stretch>
        </p:blipFill>
        <p:spPr bwMode="auto">
          <a:xfrm>
            <a:off x="4419600" y="3581402"/>
            <a:ext cx="3581400" cy="2633183"/>
          </a:xfrm>
          <a:prstGeom prst="rect">
            <a:avLst/>
          </a:prstGeom>
          <a:noFill/>
        </p:spPr>
      </p:pic>
      <p:pic>
        <p:nvPicPr>
          <p:cNvPr id="135174" name="Picture 6" descr="Image result for how opioids work"/>
          <p:cNvPicPr>
            <a:picLocks noChangeAspect="1" noChangeArrowheads="1"/>
          </p:cNvPicPr>
          <p:nvPr/>
        </p:nvPicPr>
        <p:blipFill>
          <a:blip r:embed="rId4" cstate="print"/>
          <a:srcRect/>
          <a:stretch>
            <a:fillRect/>
          </a:stretch>
        </p:blipFill>
        <p:spPr bwMode="auto">
          <a:xfrm>
            <a:off x="7543800" y="457201"/>
            <a:ext cx="2743200" cy="2600327"/>
          </a:xfrm>
          <a:prstGeom prst="rect">
            <a:avLst/>
          </a:prstGeom>
          <a:noFill/>
        </p:spPr>
      </p:pic>
      <p:sp>
        <p:nvSpPr>
          <p:cNvPr id="7" name="Oval 6"/>
          <p:cNvSpPr/>
          <p:nvPr/>
        </p:nvSpPr>
        <p:spPr>
          <a:xfrm>
            <a:off x="3048000" y="838200"/>
            <a:ext cx="762000" cy="1981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a:p>
        </p:txBody>
      </p:sp>
      <p:cxnSp>
        <p:nvCxnSpPr>
          <p:cNvPr id="9" name="Straight Arrow Connector 8"/>
          <p:cNvCxnSpPr>
            <a:stCxn id="7" idx="4"/>
          </p:cNvCxnSpPr>
          <p:nvPr/>
        </p:nvCxnSpPr>
        <p:spPr>
          <a:xfrm>
            <a:off x="3429000" y="2819400"/>
            <a:ext cx="1143000" cy="12954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772400" y="2438400"/>
            <a:ext cx="914400" cy="12954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33061" y="4469363"/>
            <a:ext cx="3116425" cy="523220"/>
          </a:xfrm>
          <a:prstGeom prst="rect">
            <a:avLst/>
          </a:prstGeom>
          <a:noFill/>
        </p:spPr>
        <p:txBody>
          <a:bodyPr wrap="square" rtlCol="0">
            <a:spAutoFit/>
          </a:bodyPr>
          <a:lstStyle/>
          <a:p>
            <a:endParaRPr lang="en-US" sz="2800" dirty="0"/>
          </a:p>
        </p:txBody>
      </p:sp>
    </p:spTree>
    <p:extLst>
      <p:ext uri="{BB962C8B-B14F-4D97-AF65-F5344CB8AC3E}">
        <p14:creationId xmlns:p14="http://schemas.microsoft.com/office/powerpoint/2010/main" val="306313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172"/>
                                        </p:tgtEl>
                                        <p:attrNameLst>
                                          <p:attrName>style.visibility</p:attrName>
                                        </p:attrNameLst>
                                      </p:cBhvr>
                                      <p:to>
                                        <p:strVal val="visible"/>
                                      </p:to>
                                    </p:set>
                                    <p:animEffect transition="in" filter="fade">
                                      <p:cBhvr>
                                        <p:cTn id="17" dur="2000"/>
                                        <p:tgtEl>
                                          <p:spTgt spid="1351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5174"/>
                                        </p:tgtEl>
                                        <p:attrNameLst>
                                          <p:attrName>style.visibility</p:attrName>
                                        </p:attrNameLst>
                                      </p:cBhvr>
                                      <p:to>
                                        <p:strVal val="visible"/>
                                      </p:to>
                                    </p:set>
                                    <p:animEffect transition="in" filter="fade">
                                      <p:cBhvr>
                                        <p:cTn id="27" dur="2000"/>
                                        <p:tgtEl>
                                          <p:spTgt spid="13517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nodePh="1">
                                  <p:stCondLst>
                                    <p:cond delay="0"/>
                                  </p:stCondLst>
                                  <p:endCondLst>
                                    <p:cond evt="begin" delay="0">
                                      <p:tn val="30"/>
                                    </p:cond>
                                  </p:endCondLst>
                                  <p:childTnLst>
                                    <p:set>
                                      <p:cBhvr>
                                        <p:cTn id="3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Image result for how opioids work"/>
          <p:cNvPicPr>
            <a:picLocks noChangeAspect="1" noChangeArrowheads="1"/>
          </p:cNvPicPr>
          <p:nvPr/>
        </p:nvPicPr>
        <p:blipFill>
          <a:blip r:embed="rId2" cstate="print"/>
          <a:srcRect/>
          <a:stretch>
            <a:fillRect/>
          </a:stretch>
        </p:blipFill>
        <p:spPr bwMode="auto">
          <a:xfrm>
            <a:off x="3352801" y="-685799"/>
            <a:ext cx="5095719" cy="7762876"/>
          </a:xfrm>
          <a:prstGeom prst="rect">
            <a:avLst/>
          </a:prstGeom>
          <a:noFill/>
        </p:spPr>
      </p:pic>
    </p:spTree>
    <p:extLst>
      <p:ext uri="{BB962C8B-B14F-4D97-AF65-F5344CB8AC3E}">
        <p14:creationId xmlns:p14="http://schemas.microsoft.com/office/powerpoint/2010/main" val="13048404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Image result for opioid addiction as a brain disea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2" y="807098"/>
            <a:ext cx="1045845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784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Image result for opioid addiction as a brain disease, heroin, PET sc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8155" y="597160"/>
            <a:ext cx="7593172" cy="5694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64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9379-8F56-91C8-4B26-49C5E8E39C87}"/>
              </a:ext>
            </a:extLst>
          </p:cNvPr>
          <p:cNvSpPr>
            <a:spLocks noGrp="1"/>
          </p:cNvSpPr>
          <p:nvPr>
            <p:ph type="title"/>
          </p:nvPr>
        </p:nvSpPr>
        <p:spPr/>
        <p:txBody>
          <a:bodyPr/>
          <a:lstStyle/>
          <a:p>
            <a:r>
              <a:rPr lang="en-US" dirty="0"/>
              <a:t>Case </a:t>
            </a:r>
          </a:p>
        </p:txBody>
      </p:sp>
      <p:sp>
        <p:nvSpPr>
          <p:cNvPr id="3" name="Content Placeholder 2">
            <a:extLst>
              <a:ext uri="{FF2B5EF4-FFF2-40B4-BE49-F238E27FC236}">
                <a16:creationId xmlns:a16="http://schemas.microsoft.com/office/drawing/2014/main" id="{726B8C43-3F37-FE9D-2B62-F031EBFC7ADF}"/>
              </a:ext>
            </a:extLst>
          </p:cNvPr>
          <p:cNvSpPr>
            <a:spLocks noGrp="1"/>
          </p:cNvSpPr>
          <p:nvPr>
            <p:ph idx="1"/>
          </p:nvPr>
        </p:nvSpPr>
        <p:spPr/>
        <p:txBody>
          <a:bodyPr/>
          <a:lstStyle/>
          <a:p>
            <a:r>
              <a:rPr lang="en-US" dirty="0"/>
              <a:t>One of your patients presents today with not feeling well. Pt is a 17-year-old female, and she complains that she feels like she has COVID or the FLU. She is brought in by her mother.</a:t>
            </a:r>
          </a:p>
          <a:p>
            <a:pPr marL="0" indent="0">
              <a:buNone/>
            </a:pPr>
            <a:endParaRPr lang="en-US" dirty="0"/>
          </a:p>
          <a:p>
            <a:pPr lvl="1"/>
            <a:r>
              <a:rPr lang="en-US" dirty="0"/>
              <a:t>The patient states that last evening she started to feel as if she was getting sick. She has body aches, her muscles hurt, and she is diaphoretic. </a:t>
            </a:r>
          </a:p>
          <a:p>
            <a:pPr lvl="1"/>
            <a:r>
              <a:rPr lang="en-US" dirty="0"/>
              <a:t>As the night went on, she started to develop nausea and an upset stomach</a:t>
            </a:r>
          </a:p>
          <a:p>
            <a:pPr lvl="1"/>
            <a:r>
              <a:rPr lang="en-US" dirty="0"/>
              <a:t>This morning, she started to have diarrhea and then she vomited</a:t>
            </a:r>
          </a:p>
          <a:p>
            <a:endParaRPr lang="en-US" dirty="0"/>
          </a:p>
        </p:txBody>
      </p:sp>
    </p:spTree>
    <p:extLst>
      <p:ext uri="{BB962C8B-B14F-4D97-AF65-F5344CB8AC3E}">
        <p14:creationId xmlns:p14="http://schemas.microsoft.com/office/powerpoint/2010/main" val="16320274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Image result for dependence withdrawal cy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521" y="328035"/>
            <a:ext cx="8096250" cy="613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790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059986"/>
            <a:ext cx="8534400" cy="1507067"/>
          </a:xfrm>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6146" name="Picture 2" descr="Image result for opioid withdraw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265" y="616142"/>
            <a:ext cx="7992919" cy="4567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405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4D724-A793-2677-4A5C-52CA2661AB32}"/>
              </a:ext>
            </a:extLst>
          </p:cNvPr>
          <p:cNvSpPr>
            <a:spLocks noGrp="1"/>
          </p:cNvSpPr>
          <p:nvPr>
            <p:ph type="title"/>
          </p:nvPr>
        </p:nvSpPr>
        <p:spPr/>
        <p:txBody>
          <a:bodyPr/>
          <a:lstStyle/>
          <a:p>
            <a:r>
              <a:rPr lang="en-US" dirty="0"/>
              <a:t>What are some ways you can help this patient? Choose the BEST answer</a:t>
            </a:r>
          </a:p>
        </p:txBody>
      </p:sp>
      <p:sp>
        <p:nvSpPr>
          <p:cNvPr id="3" name="Content Placeholder 2">
            <a:extLst>
              <a:ext uri="{FF2B5EF4-FFF2-40B4-BE49-F238E27FC236}">
                <a16:creationId xmlns:a16="http://schemas.microsoft.com/office/drawing/2014/main" id="{A8B113EA-117E-7575-0B2E-A312AFFD1F1C}"/>
              </a:ext>
            </a:extLst>
          </p:cNvPr>
          <p:cNvSpPr>
            <a:spLocks noGrp="1"/>
          </p:cNvSpPr>
          <p:nvPr>
            <p:ph idx="1"/>
          </p:nvPr>
        </p:nvSpPr>
        <p:spPr/>
        <p:txBody>
          <a:bodyPr/>
          <a:lstStyle/>
          <a:p>
            <a:r>
              <a:rPr lang="en-US" dirty="0"/>
              <a:t>A. Tell the patient to go to the emergency room</a:t>
            </a:r>
          </a:p>
          <a:p>
            <a:r>
              <a:rPr lang="en-US" dirty="0"/>
              <a:t>B. Prescribe the patient an approved medication</a:t>
            </a:r>
          </a:p>
          <a:p>
            <a:r>
              <a:rPr lang="en-US" dirty="0"/>
              <a:t>C. Arrange for the patient to go to a drug treatment center for a referral</a:t>
            </a:r>
          </a:p>
          <a:p>
            <a:r>
              <a:rPr lang="en-US" dirty="0"/>
              <a:t>D. Have the patient come back in a week</a:t>
            </a:r>
          </a:p>
          <a:p>
            <a:r>
              <a:rPr lang="en-US" dirty="0"/>
              <a:t>E. A and C</a:t>
            </a:r>
          </a:p>
          <a:p>
            <a:r>
              <a:rPr lang="en-US" dirty="0"/>
              <a:t>F. B and C</a:t>
            </a:r>
          </a:p>
        </p:txBody>
      </p:sp>
    </p:spTree>
    <p:extLst>
      <p:ext uri="{BB962C8B-B14F-4D97-AF65-F5344CB8AC3E}">
        <p14:creationId xmlns:p14="http://schemas.microsoft.com/office/powerpoint/2010/main" val="369467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674EA-619B-18A2-B41A-51332A074E13}"/>
              </a:ext>
            </a:extLst>
          </p:cNvPr>
          <p:cNvSpPr>
            <a:spLocks noGrp="1"/>
          </p:cNvSpPr>
          <p:nvPr>
            <p:ph type="title"/>
          </p:nvPr>
        </p:nvSpPr>
        <p:spPr/>
        <p:txBody>
          <a:bodyPr/>
          <a:lstStyle/>
          <a:p>
            <a:r>
              <a:rPr lang="en-US" dirty="0"/>
              <a:t>Answer is F. </a:t>
            </a:r>
          </a:p>
        </p:txBody>
      </p:sp>
      <p:sp>
        <p:nvSpPr>
          <p:cNvPr id="3" name="Content Placeholder 2">
            <a:extLst>
              <a:ext uri="{FF2B5EF4-FFF2-40B4-BE49-F238E27FC236}">
                <a16:creationId xmlns:a16="http://schemas.microsoft.com/office/drawing/2014/main" id="{78F41C70-C52F-B5B5-CEB9-42FA3F96EBA5}"/>
              </a:ext>
            </a:extLst>
          </p:cNvPr>
          <p:cNvSpPr>
            <a:spLocks noGrp="1"/>
          </p:cNvSpPr>
          <p:nvPr>
            <p:ph idx="1"/>
          </p:nvPr>
        </p:nvSpPr>
        <p:spPr/>
        <p:txBody>
          <a:bodyPr/>
          <a:lstStyle/>
          <a:p>
            <a:r>
              <a:rPr lang="en-US" dirty="0"/>
              <a:t>B. Prescribe the patient an approved medication</a:t>
            </a:r>
          </a:p>
          <a:p>
            <a:r>
              <a:rPr lang="en-US" dirty="0"/>
              <a:t>C. Arrange for the patient to go to a drug treatment center for a referral</a:t>
            </a:r>
          </a:p>
          <a:p>
            <a:endParaRPr lang="en-US" dirty="0"/>
          </a:p>
        </p:txBody>
      </p:sp>
    </p:spTree>
    <p:extLst>
      <p:ext uri="{BB962C8B-B14F-4D97-AF65-F5344CB8AC3E}">
        <p14:creationId xmlns:p14="http://schemas.microsoft.com/office/powerpoint/2010/main" val="3668753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87916-F582-B166-F0F3-AB357877CEEC}"/>
              </a:ext>
            </a:extLst>
          </p:cNvPr>
          <p:cNvSpPr>
            <a:spLocks noGrp="1"/>
          </p:cNvSpPr>
          <p:nvPr>
            <p:ph type="title"/>
          </p:nvPr>
        </p:nvSpPr>
        <p:spPr/>
        <p:txBody>
          <a:bodyPr>
            <a:normAutofit fontScale="90000"/>
          </a:bodyPr>
          <a:lstStyle/>
          <a:p>
            <a:r>
              <a:rPr lang="en-US" dirty="0"/>
              <a:t>You are trying to decide what medications to give; what are the only FDA approved medications for withdrawal due to OUD?</a:t>
            </a:r>
          </a:p>
        </p:txBody>
      </p:sp>
      <p:sp>
        <p:nvSpPr>
          <p:cNvPr id="3" name="Content Placeholder 2">
            <a:extLst>
              <a:ext uri="{FF2B5EF4-FFF2-40B4-BE49-F238E27FC236}">
                <a16:creationId xmlns:a16="http://schemas.microsoft.com/office/drawing/2014/main" id="{5DC9E4AE-DC44-094D-5253-B00103FAC583}"/>
              </a:ext>
            </a:extLst>
          </p:cNvPr>
          <p:cNvSpPr>
            <a:spLocks noGrp="1"/>
          </p:cNvSpPr>
          <p:nvPr>
            <p:ph idx="1"/>
          </p:nvPr>
        </p:nvSpPr>
        <p:spPr/>
        <p:txBody>
          <a:bodyPr/>
          <a:lstStyle/>
          <a:p>
            <a:r>
              <a:rPr lang="en-US" dirty="0"/>
              <a:t>A. Methadone</a:t>
            </a:r>
          </a:p>
          <a:p>
            <a:r>
              <a:rPr lang="en-US" dirty="0"/>
              <a:t>B. Buprenorphine</a:t>
            </a:r>
          </a:p>
          <a:p>
            <a:r>
              <a:rPr lang="en-US" dirty="0"/>
              <a:t>C. Naloxone</a:t>
            </a:r>
          </a:p>
          <a:p>
            <a:r>
              <a:rPr lang="en-US" dirty="0"/>
              <a:t>D. Naltrexone</a:t>
            </a:r>
          </a:p>
          <a:p>
            <a:r>
              <a:rPr lang="en-US" dirty="0"/>
              <a:t>E. A, B, C</a:t>
            </a:r>
          </a:p>
          <a:p>
            <a:r>
              <a:rPr lang="en-US" dirty="0"/>
              <a:t>F. A, B, D</a:t>
            </a:r>
          </a:p>
          <a:p>
            <a:r>
              <a:rPr lang="en-US" dirty="0"/>
              <a:t>G. All of them (A,B,C,D)</a:t>
            </a:r>
          </a:p>
          <a:p>
            <a:r>
              <a:rPr lang="en-US" dirty="0"/>
              <a:t>H. Only offer counseling as none are approved</a:t>
            </a:r>
          </a:p>
          <a:p>
            <a:pPr marL="0" indent="0">
              <a:buNone/>
            </a:pPr>
            <a:endParaRPr lang="en-US" dirty="0"/>
          </a:p>
        </p:txBody>
      </p:sp>
    </p:spTree>
    <p:extLst>
      <p:ext uri="{BB962C8B-B14F-4D97-AF65-F5344CB8AC3E}">
        <p14:creationId xmlns:p14="http://schemas.microsoft.com/office/powerpoint/2010/main" val="2481865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375EC-74C6-DBAD-4F65-EBFC8AD31C87}"/>
              </a:ext>
            </a:extLst>
          </p:cNvPr>
          <p:cNvSpPr>
            <a:spLocks noGrp="1"/>
          </p:cNvSpPr>
          <p:nvPr>
            <p:ph type="title"/>
          </p:nvPr>
        </p:nvSpPr>
        <p:spPr/>
        <p:txBody>
          <a:bodyPr/>
          <a:lstStyle/>
          <a:p>
            <a:r>
              <a:rPr lang="en-US" dirty="0"/>
              <a:t>Answer</a:t>
            </a:r>
          </a:p>
        </p:txBody>
      </p:sp>
      <p:sp>
        <p:nvSpPr>
          <p:cNvPr id="3" name="Content Placeholder 2">
            <a:extLst>
              <a:ext uri="{FF2B5EF4-FFF2-40B4-BE49-F238E27FC236}">
                <a16:creationId xmlns:a16="http://schemas.microsoft.com/office/drawing/2014/main" id="{70F9AC9C-6B2A-8280-48BA-EB85C935B2B8}"/>
              </a:ext>
            </a:extLst>
          </p:cNvPr>
          <p:cNvSpPr>
            <a:spLocks noGrp="1"/>
          </p:cNvSpPr>
          <p:nvPr>
            <p:ph idx="1"/>
          </p:nvPr>
        </p:nvSpPr>
        <p:spPr>
          <a:xfrm>
            <a:off x="624868" y="1553488"/>
            <a:ext cx="8596668" cy="3880773"/>
          </a:xfrm>
        </p:spPr>
        <p:txBody>
          <a:bodyPr/>
          <a:lstStyle/>
          <a:p>
            <a:r>
              <a:rPr lang="en-US" dirty="0"/>
              <a:t>F. A,B,D</a:t>
            </a:r>
          </a:p>
          <a:p>
            <a:pPr lvl="1"/>
            <a:r>
              <a:rPr lang="en-US" dirty="0"/>
              <a:t>Methadone, Buprenorphine, Naltrexone</a:t>
            </a:r>
          </a:p>
          <a:p>
            <a:pPr marL="457200" lvl="1" indent="0">
              <a:buNone/>
            </a:pPr>
            <a:endParaRPr lang="en-US" dirty="0"/>
          </a:p>
        </p:txBody>
      </p:sp>
    </p:spTree>
    <p:extLst>
      <p:ext uri="{BB962C8B-B14F-4D97-AF65-F5344CB8AC3E}">
        <p14:creationId xmlns:p14="http://schemas.microsoft.com/office/powerpoint/2010/main" val="1128330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90612" y="755149"/>
            <a:ext cx="9574213" cy="5367694"/>
          </a:xfrm>
          <a:prstGeom prst="rect">
            <a:avLst/>
          </a:prstGeom>
        </p:spPr>
      </p:pic>
    </p:spTree>
    <p:extLst>
      <p:ext uri="{BB962C8B-B14F-4D97-AF65-F5344CB8AC3E}">
        <p14:creationId xmlns:p14="http://schemas.microsoft.com/office/powerpoint/2010/main" val="2784273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44143" y="517237"/>
            <a:ext cx="10159973" cy="5657128"/>
          </a:xfrm>
          <a:prstGeom prst="rect">
            <a:avLst/>
          </a:prstGeom>
        </p:spPr>
      </p:pic>
    </p:spTree>
    <p:extLst>
      <p:ext uri="{BB962C8B-B14F-4D97-AF65-F5344CB8AC3E}">
        <p14:creationId xmlns:p14="http://schemas.microsoft.com/office/powerpoint/2010/main" val="885269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34523" y="286327"/>
            <a:ext cx="10907600" cy="6144779"/>
          </a:xfrm>
          <a:prstGeom prst="rect">
            <a:avLst/>
          </a:prstGeom>
        </p:spPr>
      </p:pic>
    </p:spTree>
    <p:extLst>
      <p:ext uri="{BB962C8B-B14F-4D97-AF65-F5344CB8AC3E}">
        <p14:creationId xmlns:p14="http://schemas.microsoft.com/office/powerpoint/2010/main" val="341064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84807" y="203201"/>
            <a:ext cx="11496741" cy="6443950"/>
          </a:xfrm>
          <a:prstGeom prst="rect">
            <a:avLst/>
          </a:prstGeom>
        </p:spPr>
      </p:pic>
    </p:spTree>
    <p:extLst>
      <p:ext uri="{BB962C8B-B14F-4D97-AF65-F5344CB8AC3E}">
        <p14:creationId xmlns:p14="http://schemas.microsoft.com/office/powerpoint/2010/main" val="449767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7344A-DC09-68F8-CD7B-689A1619F228}"/>
              </a:ext>
            </a:extLst>
          </p:cNvPr>
          <p:cNvSpPr>
            <a:spLocks noGrp="1"/>
          </p:cNvSpPr>
          <p:nvPr>
            <p:ph type="title"/>
          </p:nvPr>
        </p:nvSpPr>
        <p:spPr/>
        <p:txBody>
          <a:bodyPr/>
          <a:lstStyle/>
          <a:p>
            <a:r>
              <a:rPr lang="en-US" dirty="0"/>
              <a:t>Case </a:t>
            </a:r>
          </a:p>
        </p:txBody>
      </p:sp>
      <p:sp>
        <p:nvSpPr>
          <p:cNvPr id="3" name="Content Placeholder 2">
            <a:extLst>
              <a:ext uri="{FF2B5EF4-FFF2-40B4-BE49-F238E27FC236}">
                <a16:creationId xmlns:a16="http://schemas.microsoft.com/office/drawing/2014/main" id="{A6064D85-9155-6C4A-2AF0-40B7FBFB0F22}"/>
              </a:ext>
            </a:extLst>
          </p:cNvPr>
          <p:cNvSpPr>
            <a:spLocks noGrp="1"/>
          </p:cNvSpPr>
          <p:nvPr>
            <p:ph idx="1"/>
          </p:nvPr>
        </p:nvSpPr>
        <p:spPr/>
        <p:txBody>
          <a:bodyPr/>
          <a:lstStyle/>
          <a:p>
            <a:r>
              <a:rPr lang="en-US" dirty="0"/>
              <a:t>Fam </a:t>
            </a:r>
            <a:r>
              <a:rPr lang="en-US" dirty="0" err="1"/>
              <a:t>Hx</a:t>
            </a:r>
            <a:r>
              <a:rPr lang="en-US" dirty="0"/>
              <a:t> – noncontributory</a:t>
            </a:r>
          </a:p>
          <a:p>
            <a:r>
              <a:rPr lang="en-US" dirty="0"/>
              <a:t>Social </a:t>
            </a:r>
            <a:r>
              <a:rPr lang="en-US" dirty="0" err="1"/>
              <a:t>Hx</a:t>
            </a:r>
            <a:r>
              <a:rPr lang="en-US" dirty="0"/>
              <a:t> – occasional Alcohol</a:t>
            </a:r>
          </a:p>
          <a:p>
            <a:r>
              <a:rPr lang="en-US" dirty="0"/>
              <a:t>Surgical </a:t>
            </a:r>
            <a:r>
              <a:rPr lang="en-US" dirty="0" err="1"/>
              <a:t>Hx</a:t>
            </a:r>
            <a:r>
              <a:rPr lang="en-US" dirty="0"/>
              <a:t> – denies</a:t>
            </a:r>
          </a:p>
          <a:p>
            <a:r>
              <a:rPr lang="en-US" dirty="0"/>
              <a:t>Medical </a:t>
            </a:r>
            <a:r>
              <a:rPr lang="en-US" dirty="0" err="1"/>
              <a:t>Hx</a:t>
            </a:r>
            <a:r>
              <a:rPr lang="en-US" dirty="0"/>
              <a:t> – denies</a:t>
            </a:r>
          </a:p>
          <a:p>
            <a:r>
              <a:rPr lang="en-US" dirty="0"/>
              <a:t>Medications</a:t>
            </a:r>
          </a:p>
          <a:p>
            <a:pPr lvl="1"/>
            <a:r>
              <a:rPr lang="en-US" dirty="0"/>
              <a:t>Denies current medication</a:t>
            </a:r>
          </a:p>
          <a:p>
            <a:endParaRPr lang="en-US" dirty="0"/>
          </a:p>
        </p:txBody>
      </p:sp>
    </p:spTree>
    <p:extLst>
      <p:ext uri="{BB962C8B-B14F-4D97-AF65-F5344CB8AC3E}">
        <p14:creationId xmlns:p14="http://schemas.microsoft.com/office/powerpoint/2010/main" val="4186016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48604" y="341745"/>
            <a:ext cx="10810970" cy="6087258"/>
          </a:xfrm>
          <a:prstGeom prst="rect">
            <a:avLst/>
          </a:prstGeom>
        </p:spPr>
      </p:pic>
    </p:spTree>
    <p:extLst>
      <p:ext uri="{BB962C8B-B14F-4D97-AF65-F5344CB8AC3E}">
        <p14:creationId xmlns:p14="http://schemas.microsoft.com/office/powerpoint/2010/main" val="3047954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4212" y="600365"/>
            <a:ext cx="10509287" cy="5891934"/>
          </a:xfrm>
          <a:prstGeom prst="rect">
            <a:avLst/>
          </a:prstGeom>
        </p:spPr>
      </p:pic>
    </p:spTree>
    <p:extLst>
      <p:ext uri="{BB962C8B-B14F-4D97-AF65-F5344CB8AC3E}">
        <p14:creationId xmlns:p14="http://schemas.microsoft.com/office/powerpoint/2010/main" val="11828328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rotWithShape="1">
          <a:blip r:embed="rId2"/>
          <a:srcRect l="405" r="310"/>
          <a:stretch/>
        </p:blipFill>
        <p:spPr>
          <a:xfrm>
            <a:off x="1336875" y="1"/>
            <a:ext cx="9746851" cy="6899372"/>
          </a:xfrm>
        </p:spPr>
      </p:pic>
    </p:spTree>
    <p:extLst>
      <p:ext uri="{BB962C8B-B14F-4D97-AF65-F5344CB8AC3E}">
        <p14:creationId xmlns:p14="http://schemas.microsoft.com/office/powerpoint/2010/main" val="1978327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90411" y="286327"/>
            <a:ext cx="11044522" cy="6341775"/>
          </a:xfrm>
          <a:prstGeom prst="rect">
            <a:avLst/>
          </a:prstGeom>
        </p:spPr>
      </p:pic>
      <p:pic>
        <p:nvPicPr>
          <p:cNvPr id="5" name="Content Placeholder 3"/>
          <p:cNvPicPr>
            <a:picLocks noChangeAspect="1"/>
          </p:cNvPicPr>
          <p:nvPr/>
        </p:nvPicPr>
        <p:blipFill rotWithShape="1">
          <a:blip r:embed="rId3"/>
          <a:srcRect l="-1741" r="-1793"/>
          <a:stretch/>
        </p:blipFill>
        <p:spPr>
          <a:xfrm>
            <a:off x="6486752" y="1182615"/>
            <a:ext cx="5241982" cy="3851822"/>
          </a:xfrm>
          <a:prstGeom prst="rect">
            <a:avLst/>
          </a:prstGeom>
        </p:spPr>
      </p:pic>
      <p:sp>
        <p:nvSpPr>
          <p:cNvPr id="6" name="TextBox 5">
            <a:extLst>
              <a:ext uri="{FF2B5EF4-FFF2-40B4-BE49-F238E27FC236}">
                <a16:creationId xmlns:a16="http://schemas.microsoft.com/office/drawing/2014/main" id="{D2679D93-94B8-B998-C3EC-4148D6CFD8FE}"/>
              </a:ext>
            </a:extLst>
          </p:cNvPr>
          <p:cNvSpPr txBox="1"/>
          <p:nvPr/>
        </p:nvSpPr>
        <p:spPr>
          <a:xfrm>
            <a:off x="902525" y="5741719"/>
            <a:ext cx="5278581" cy="369332"/>
          </a:xfrm>
          <a:prstGeom prst="rect">
            <a:avLst/>
          </a:prstGeom>
          <a:solidFill>
            <a:schemeClr val="tx1"/>
          </a:solidFill>
        </p:spPr>
        <p:txBody>
          <a:bodyPr wrap="square" rtlCol="0">
            <a:spAutoFit/>
          </a:bodyPr>
          <a:lstStyle/>
          <a:p>
            <a:r>
              <a:rPr lang="en-US" dirty="0">
                <a:solidFill>
                  <a:schemeClr val="bg1"/>
                </a:solidFill>
              </a:rPr>
              <a:t>NO LONGER NEED X-WAIVER to </a:t>
            </a:r>
          </a:p>
        </p:txBody>
      </p:sp>
    </p:spTree>
    <p:extLst>
      <p:ext uri="{BB962C8B-B14F-4D97-AF65-F5344CB8AC3E}">
        <p14:creationId xmlns:p14="http://schemas.microsoft.com/office/powerpoint/2010/main" val="8414229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half" idx="1"/>
          </p:nvPr>
        </p:nvPicPr>
        <p:blipFill rotWithShape="1">
          <a:blip r:embed="rId2"/>
          <a:srcRect l="-224" r="-137"/>
          <a:stretch/>
        </p:blipFill>
        <p:spPr>
          <a:xfrm>
            <a:off x="1016000" y="785091"/>
            <a:ext cx="10160000" cy="6099287"/>
          </a:xfrm>
        </p:spPr>
      </p:pic>
    </p:spTree>
    <p:extLst>
      <p:ext uri="{BB962C8B-B14F-4D97-AF65-F5344CB8AC3E}">
        <p14:creationId xmlns:p14="http://schemas.microsoft.com/office/powerpoint/2010/main" val="3823402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2435" y="77517"/>
            <a:ext cx="11536219" cy="6571431"/>
          </a:xfrm>
          <a:prstGeom prst="rect">
            <a:avLst/>
          </a:prstGeom>
        </p:spPr>
      </p:pic>
    </p:spTree>
    <p:extLst>
      <p:ext uri="{BB962C8B-B14F-4D97-AF65-F5344CB8AC3E}">
        <p14:creationId xmlns:p14="http://schemas.microsoft.com/office/powerpoint/2010/main" val="805923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61818" y="209468"/>
            <a:ext cx="10850995" cy="6200568"/>
          </a:xfrm>
          <a:prstGeom prst="rect">
            <a:avLst/>
          </a:prstGeom>
        </p:spPr>
      </p:pic>
    </p:spTree>
    <p:extLst>
      <p:ext uri="{BB962C8B-B14F-4D97-AF65-F5344CB8AC3E}">
        <p14:creationId xmlns:p14="http://schemas.microsoft.com/office/powerpoint/2010/main" val="3944823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mage result for methadone, buprenorphine programs, baltimo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4837" y="0"/>
            <a:ext cx="8343762" cy="625782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4488873" y="6259420"/>
            <a:ext cx="7369326" cy="369332"/>
          </a:xfrm>
          <a:prstGeom prst="rect">
            <a:avLst/>
          </a:prstGeom>
          <a:noFill/>
        </p:spPr>
        <p:txBody>
          <a:bodyPr wrap="square" rtlCol="0">
            <a:spAutoFit/>
          </a:bodyPr>
          <a:lstStyle/>
          <a:p>
            <a:r>
              <a:rPr lang="en-US" dirty="0" err="1"/>
              <a:t>Schwartzet</a:t>
            </a:r>
            <a:r>
              <a:rPr lang="en-US" dirty="0"/>
              <a:t> al, Am J Public Health. 2013 May;103(5):917-22</a:t>
            </a:r>
          </a:p>
        </p:txBody>
      </p:sp>
    </p:spTree>
    <p:extLst>
      <p:ext uri="{BB962C8B-B14F-4D97-AF65-F5344CB8AC3E}">
        <p14:creationId xmlns:p14="http://schemas.microsoft.com/office/powerpoint/2010/main" val="4166834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descr="Image result for buprenorphine, methadone, relap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75" y="775855"/>
            <a:ext cx="11125337" cy="481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3021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36589-5693-6177-6BDC-26606A9704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25A268-811D-9DD7-2C45-23073F784597}"/>
              </a:ext>
            </a:extLst>
          </p:cNvPr>
          <p:cNvSpPr>
            <a:spLocks noGrp="1"/>
          </p:cNvSpPr>
          <p:nvPr>
            <p:ph idx="1"/>
          </p:nvPr>
        </p:nvSpPr>
        <p:spPr/>
        <p:txBody>
          <a:bodyPr/>
          <a:lstStyle/>
          <a:p>
            <a:endParaRPr lang="en-US" dirty="0"/>
          </a:p>
        </p:txBody>
      </p:sp>
      <p:pic>
        <p:nvPicPr>
          <p:cNvPr id="1026" name="Picture 2" descr="See text">
            <a:extLst>
              <a:ext uri="{FF2B5EF4-FFF2-40B4-BE49-F238E27FC236}">
                <a16:creationId xmlns:a16="http://schemas.microsoft.com/office/drawing/2014/main" id="{879DD57D-C441-B004-CC3C-D9BE466AF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43" y="49427"/>
            <a:ext cx="109839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539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DBC6-0A7B-8432-7427-4B79B1A6C604}"/>
              </a:ext>
            </a:extLst>
          </p:cNvPr>
          <p:cNvSpPr>
            <a:spLocks noGrp="1"/>
          </p:cNvSpPr>
          <p:nvPr>
            <p:ph type="title"/>
          </p:nvPr>
        </p:nvSpPr>
        <p:spPr/>
        <p:txBody>
          <a:bodyPr/>
          <a:lstStyle/>
          <a:p>
            <a:r>
              <a:rPr lang="en-US" dirty="0"/>
              <a:t>Case - PE</a:t>
            </a:r>
          </a:p>
        </p:txBody>
      </p:sp>
      <p:sp>
        <p:nvSpPr>
          <p:cNvPr id="3" name="Content Placeholder 2">
            <a:extLst>
              <a:ext uri="{FF2B5EF4-FFF2-40B4-BE49-F238E27FC236}">
                <a16:creationId xmlns:a16="http://schemas.microsoft.com/office/drawing/2014/main" id="{1E645F10-67EE-75AF-C304-61063CB49222}"/>
              </a:ext>
            </a:extLst>
          </p:cNvPr>
          <p:cNvSpPr>
            <a:spLocks noGrp="1"/>
          </p:cNvSpPr>
          <p:nvPr>
            <p:ph idx="1"/>
          </p:nvPr>
        </p:nvSpPr>
        <p:spPr/>
        <p:txBody>
          <a:bodyPr/>
          <a:lstStyle/>
          <a:p>
            <a:pPr lvl="1"/>
            <a:r>
              <a:rPr lang="en-US" dirty="0"/>
              <a:t>VS – HR – 111 , BP – 127/70, RR – 15 , O2 sat 99% on RA, afebrile</a:t>
            </a:r>
          </a:p>
          <a:p>
            <a:pPr lvl="1"/>
            <a:r>
              <a:rPr lang="en-US" dirty="0"/>
              <a:t>HEENT – pupils 6mm </a:t>
            </a:r>
            <a:r>
              <a:rPr lang="en-US" dirty="0" err="1"/>
              <a:t>b/l</a:t>
            </a:r>
            <a:r>
              <a:rPr lang="en-US" dirty="0"/>
              <a:t> and reactive, EOMI</a:t>
            </a:r>
          </a:p>
          <a:p>
            <a:pPr lvl="1"/>
            <a:r>
              <a:rPr lang="en-US" dirty="0"/>
              <a:t>Cardiac – s1 s2 RRR (</a:t>
            </a:r>
            <a:r>
              <a:rPr lang="en-US" dirty="0" err="1"/>
              <a:t>tachy</a:t>
            </a:r>
            <a:r>
              <a:rPr lang="en-US" dirty="0"/>
              <a:t>)</a:t>
            </a:r>
          </a:p>
          <a:p>
            <a:pPr lvl="1"/>
            <a:r>
              <a:rPr lang="en-US" dirty="0"/>
              <a:t>Resp – Lungs CTA </a:t>
            </a:r>
            <a:r>
              <a:rPr lang="en-US" dirty="0" err="1"/>
              <a:t>b/l</a:t>
            </a:r>
            <a:endParaRPr lang="en-US" dirty="0"/>
          </a:p>
          <a:p>
            <a:pPr lvl="1"/>
            <a:r>
              <a:rPr lang="en-US" dirty="0"/>
              <a:t>Abd – soft, positive and frequent bowel sounds</a:t>
            </a:r>
          </a:p>
          <a:p>
            <a:pPr lvl="1"/>
            <a:r>
              <a:rPr lang="en-US" dirty="0"/>
              <a:t>Back – discomfort to palpation in the lumbar paraspinal area</a:t>
            </a:r>
          </a:p>
          <a:p>
            <a:pPr lvl="1"/>
            <a:r>
              <a:rPr lang="en-US" dirty="0"/>
              <a:t>Ext – well perfused. No injuries or swollen joints</a:t>
            </a:r>
          </a:p>
          <a:p>
            <a:pPr lvl="1"/>
            <a:r>
              <a:rPr lang="en-US" dirty="0"/>
              <a:t>Skin – diaphoretic </a:t>
            </a:r>
          </a:p>
          <a:p>
            <a:pPr lvl="1"/>
            <a:r>
              <a:rPr lang="en-US" dirty="0"/>
              <a:t>Neuro – CN 2-12 intact; sensation </a:t>
            </a:r>
            <a:r>
              <a:rPr lang="en-US" dirty="0" err="1"/>
              <a:t>wnl</a:t>
            </a:r>
            <a:r>
              <a:rPr lang="en-US" dirty="0"/>
              <a:t>, mild tremor with hands outstretched</a:t>
            </a:r>
          </a:p>
          <a:p>
            <a:pPr lvl="1"/>
            <a:r>
              <a:rPr lang="en-US" dirty="0"/>
              <a:t>Psyche – anxious; thoughts and behavior </a:t>
            </a:r>
            <a:r>
              <a:rPr lang="en-US" dirty="0" err="1"/>
              <a:t>wnl</a:t>
            </a:r>
            <a:endParaRPr lang="en-US" dirty="0"/>
          </a:p>
          <a:p>
            <a:endParaRPr lang="en-US" dirty="0"/>
          </a:p>
        </p:txBody>
      </p:sp>
    </p:spTree>
    <p:extLst>
      <p:ext uri="{BB962C8B-B14F-4D97-AF65-F5344CB8AC3E}">
        <p14:creationId xmlns:p14="http://schemas.microsoft.com/office/powerpoint/2010/main" val="488182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A07D9-B5D3-5CD9-6A76-232E82833B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2FCA075-4329-2AF6-846D-FC3E702DC05F}"/>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98326D8-BD7B-B9A6-C826-1D8B275C3ED4}"/>
              </a:ext>
            </a:extLst>
          </p:cNvPr>
          <p:cNvPicPr>
            <a:picLocks noChangeAspect="1"/>
          </p:cNvPicPr>
          <p:nvPr/>
        </p:nvPicPr>
        <p:blipFill>
          <a:blip r:embed="rId2"/>
          <a:stretch>
            <a:fillRect/>
          </a:stretch>
        </p:blipFill>
        <p:spPr>
          <a:xfrm>
            <a:off x="1317249" y="0"/>
            <a:ext cx="9557501" cy="6858000"/>
          </a:xfrm>
          <a:prstGeom prst="rect">
            <a:avLst/>
          </a:prstGeom>
        </p:spPr>
      </p:pic>
    </p:spTree>
    <p:extLst>
      <p:ext uri="{BB962C8B-B14F-4D97-AF65-F5344CB8AC3E}">
        <p14:creationId xmlns:p14="http://schemas.microsoft.com/office/powerpoint/2010/main" val="19606246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CC7A-FF6C-32DF-5C64-3BCFC177492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A209F1-054F-9AB2-5448-812D9C6E6CC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FA7AB54-5773-2088-1EC8-11A817A4EF40}"/>
              </a:ext>
            </a:extLst>
          </p:cNvPr>
          <p:cNvPicPr>
            <a:picLocks noChangeAspect="1"/>
          </p:cNvPicPr>
          <p:nvPr/>
        </p:nvPicPr>
        <p:blipFill>
          <a:blip r:embed="rId2"/>
          <a:stretch>
            <a:fillRect/>
          </a:stretch>
        </p:blipFill>
        <p:spPr>
          <a:xfrm>
            <a:off x="117389" y="381472"/>
            <a:ext cx="12192000" cy="5686419"/>
          </a:xfrm>
          <a:prstGeom prst="rect">
            <a:avLst/>
          </a:prstGeom>
        </p:spPr>
      </p:pic>
    </p:spTree>
    <p:extLst>
      <p:ext uri="{BB962C8B-B14F-4D97-AF65-F5344CB8AC3E}">
        <p14:creationId xmlns:p14="http://schemas.microsoft.com/office/powerpoint/2010/main" val="1232112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E739-9962-ED51-111E-13F94275B6B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729C6C-219A-96D6-83C0-D93F745D0DB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8D6C037-D79B-D0BD-F62A-336832EAA69B}"/>
              </a:ext>
            </a:extLst>
          </p:cNvPr>
          <p:cNvPicPr>
            <a:picLocks noChangeAspect="1"/>
          </p:cNvPicPr>
          <p:nvPr/>
        </p:nvPicPr>
        <p:blipFill>
          <a:blip r:embed="rId2"/>
          <a:stretch>
            <a:fillRect/>
          </a:stretch>
        </p:blipFill>
        <p:spPr>
          <a:xfrm>
            <a:off x="686958" y="1027906"/>
            <a:ext cx="8791575" cy="4314825"/>
          </a:xfrm>
          <a:prstGeom prst="rect">
            <a:avLst/>
          </a:prstGeom>
        </p:spPr>
      </p:pic>
    </p:spTree>
    <p:extLst>
      <p:ext uri="{BB962C8B-B14F-4D97-AF65-F5344CB8AC3E}">
        <p14:creationId xmlns:p14="http://schemas.microsoft.com/office/powerpoint/2010/main" val="387069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84655-C88F-C839-C96E-37474F1B8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3937D6-3431-3B47-3743-0794647EDB49}"/>
              </a:ext>
            </a:extLst>
          </p:cNvPr>
          <p:cNvSpPr>
            <a:spLocks noGrp="1"/>
          </p:cNvSpPr>
          <p:nvPr>
            <p:ph idx="1"/>
          </p:nvPr>
        </p:nvSpPr>
        <p:spPr/>
        <p:txBody>
          <a:bodyPr/>
          <a:lstStyle/>
          <a:p>
            <a:r>
              <a:rPr lang="en-US" dirty="0"/>
              <a:t>Results.—The search identified four randomized trials (N=241), one systematic review with 52 studies (total N = 125,994) and five retrospective analyses of health insurance claims. The trials reported buprenorphine and extended-release naltrexone reduced opioid use.</a:t>
            </a:r>
          </a:p>
          <a:p>
            <a:endParaRPr lang="en-US" dirty="0"/>
          </a:p>
          <a:p>
            <a:r>
              <a:rPr lang="en-US" dirty="0"/>
              <a:t>Conclusions.—MOUD therapies reduce opioid use among adolescent and young adults but few receive MOUD. MOUD services for adolescents and young adults should be developed and tested.</a:t>
            </a:r>
          </a:p>
        </p:txBody>
      </p:sp>
    </p:spTree>
    <p:extLst>
      <p:ext uri="{BB962C8B-B14F-4D97-AF65-F5344CB8AC3E}">
        <p14:creationId xmlns:p14="http://schemas.microsoft.com/office/powerpoint/2010/main" val="3653232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D5D7-0798-C1C2-43BC-ACD7DAFC238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9E3DA6A-3B48-D254-E336-7A8D1349909B}"/>
              </a:ext>
            </a:extLst>
          </p:cNvPr>
          <p:cNvPicPr>
            <a:picLocks noGrp="1" noChangeAspect="1"/>
          </p:cNvPicPr>
          <p:nvPr>
            <p:ph idx="1"/>
          </p:nvPr>
        </p:nvPicPr>
        <p:blipFill>
          <a:blip r:embed="rId2"/>
          <a:stretch>
            <a:fillRect/>
          </a:stretch>
        </p:blipFill>
        <p:spPr>
          <a:xfrm>
            <a:off x="838200" y="2173342"/>
            <a:ext cx="10515600" cy="2976282"/>
          </a:xfrm>
          <a:prstGeom prst="rect">
            <a:avLst/>
          </a:prstGeom>
        </p:spPr>
      </p:pic>
    </p:spTree>
    <p:extLst>
      <p:ext uri="{BB962C8B-B14F-4D97-AF65-F5344CB8AC3E}">
        <p14:creationId xmlns:p14="http://schemas.microsoft.com/office/powerpoint/2010/main" val="13329013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3D273-7CBD-7821-6640-38F22608D5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D42187-C0A0-20A0-7DDD-24BD93B76CC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4E713B92-4434-B503-8493-2BA13768FCCF}"/>
              </a:ext>
            </a:extLst>
          </p:cNvPr>
          <p:cNvPicPr>
            <a:picLocks noChangeAspect="1"/>
          </p:cNvPicPr>
          <p:nvPr/>
        </p:nvPicPr>
        <p:blipFill>
          <a:blip r:embed="rId2"/>
          <a:stretch>
            <a:fillRect/>
          </a:stretch>
        </p:blipFill>
        <p:spPr>
          <a:xfrm>
            <a:off x="128587" y="255244"/>
            <a:ext cx="11934825" cy="5000625"/>
          </a:xfrm>
          <a:prstGeom prst="rect">
            <a:avLst/>
          </a:prstGeom>
        </p:spPr>
      </p:pic>
      <p:sp>
        <p:nvSpPr>
          <p:cNvPr id="6" name="TextBox 5">
            <a:extLst>
              <a:ext uri="{FF2B5EF4-FFF2-40B4-BE49-F238E27FC236}">
                <a16:creationId xmlns:a16="http://schemas.microsoft.com/office/drawing/2014/main" id="{2FE21BA7-60BB-DE4B-CC9E-BAE98F64F6C5}"/>
              </a:ext>
            </a:extLst>
          </p:cNvPr>
          <p:cNvSpPr txBox="1"/>
          <p:nvPr/>
        </p:nvSpPr>
        <p:spPr>
          <a:xfrm>
            <a:off x="593124" y="5255869"/>
            <a:ext cx="6759146" cy="646331"/>
          </a:xfrm>
          <a:prstGeom prst="rect">
            <a:avLst/>
          </a:prstGeom>
          <a:noFill/>
        </p:spPr>
        <p:txBody>
          <a:bodyPr wrap="square" rtlCol="0">
            <a:spAutoFit/>
          </a:bodyPr>
          <a:lstStyle/>
          <a:p>
            <a:r>
              <a:rPr lang="en-US" dirty="0"/>
              <a:t>In 2023, 712 000 adolescents and young adults aged 12 to 25 years reported an opioid use disorder in the past year.</a:t>
            </a:r>
          </a:p>
        </p:txBody>
      </p:sp>
      <p:sp>
        <p:nvSpPr>
          <p:cNvPr id="7" name="TextBox 6">
            <a:extLst>
              <a:ext uri="{FF2B5EF4-FFF2-40B4-BE49-F238E27FC236}">
                <a16:creationId xmlns:a16="http://schemas.microsoft.com/office/drawing/2014/main" id="{DD723503-6A46-5A71-1C40-CA7FCD038BF8}"/>
              </a:ext>
            </a:extLst>
          </p:cNvPr>
          <p:cNvSpPr txBox="1"/>
          <p:nvPr/>
        </p:nvSpPr>
        <p:spPr>
          <a:xfrm>
            <a:off x="593124" y="5991179"/>
            <a:ext cx="9885405" cy="646331"/>
          </a:xfrm>
          <a:prstGeom prst="rect">
            <a:avLst/>
          </a:prstGeom>
          <a:noFill/>
        </p:spPr>
        <p:txBody>
          <a:bodyPr wrap="square" rtlCol="0">
            <a:spAutoFit/>
          </a:bodyPr>
          <a:lstStyle/>
          <a:p>
            <a:r>
              <a:rPr lang="en-US" dirty="0"/>
              <a:t>Despite recommendations for buprenorphine use among adolescents and young adults, the rate of buprenorphine dispensing to youths aged 19 years or younger decreased 25% from 2015 to 2020.</a:t>
            </a:r>
          </a:p>
        </p:txBody>
      </p:sp>
    </p:spTree>
    <p:extLst>
      <p:ext uri="{BB962C8B-B14F-4D97-AF65-F5344CB8AC3E}">
        <p14:creationId xmlns:p14="http://schemas.microsoft.com/office/powerpoint/2010/main" val="2992286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144EB-647E-682D-E3C0-E8CF0B053B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634BBC-0BA0-6ED8-94F4-A9091A1186E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F767CB4-73D4-4657-F604-267F172461A2}"/>
              </a:ext>
            </a:extLst>
          </p:cNvPr>
          <p:cNvPicPr>
            <a:picLocks noChangeAspect="1"/>
          </p:cNvPicPr>
          <p:nvPr/>
        </p:nvPicPr>
        <p:blipFill>
          <a:blip r:embed="rId2"/>
          <a:stretch>
            <a:fillRect/>
          </a:stretch>
        </p:blipFill>
        <p:spPr>
          <a:xfrm>
            <a:off x="0" y="371679"/>
            <a:ext cx="12192000" cy="6114642"/>
          </a:xfrm>
          <a:prstGeom prst="rect">
            <a:avLst/>
          </a:prstGeom>
        </p:spPr>
      </p:pic>
      <p:sp>
        <p:nvSpPr>
          <p:cNvPr id="6" name="TextBox 5">
            <a:extLst>
              <a:ext uri="{FF2B5EF4-FFF2-40B4-BE49-F238E27FC236}">
                <a16:creationId xmlns:a16="http://schemas.microsoft.com/office/drawing/2014/main" id="{23257990-BD30-297B-197A-3DBF5CFC7552}"/>
              </a:ext>
            </a:extLst>
          </p:cNvPr>
          <p:cNvSpPr txBox="1"/>
          <p:nvPr/>
        </p:nvSpPr>
        <p:spPr>
          <a:xfrm>
            <a:off x="339811" y="4071551"/>
            <a:ext cx="6623221" cy="369332"/>
          </a:xfrm>
          <a:prstGeom prst="rect">
            <a:avLst/>
          </a:prstGeom>
          <a:noFill/>
          <a:ln>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58871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01F7D-3FF1-6DE6-3FD7-447BCD67DF96}"/>
              </a:ext>
            </a:extLst>
          </p:cNvPr>
          <p:cNvSpPr>
            <a:spLocks noGrp="1"/>
          </p:cNvSpPr>
          <p:nvPr>
            <p:ph type="title"/>
          </p:nvPr>
        </p:nvSpPr>
        <p:spPr/>
        <p:txBody>
          <a:bodyPr/>
          <a:lstStyle/>
          <a:p>
            <a:r>
              <a:rPr lang="en-US" dirty="0"/>
              <a:t>Conclusions </a:t>
            </a:r>
          </a:p>
        </p:txBody>
      </p:sp>
      <p:sp>
        <p:nvSpPr>
          <p:cNvPr id="3" name="Content Placeholder 2">
            <a:extLst>
              <a:ext uri="{FF2B5EF4-FFF2-40B4-BE49-F238E27FC236}">
                <a16:creationId xmlns:a16="http://schemas.microsoft.com/office/drawing/2014/main" id="{9DA932E5-6D3F-3DF3-446D-D71D4F3C1043}"/>
              </a:ext>
            </a:extLst>
          </p:cNvPr>
          <p:cNvSpPr>
            <a:spLocks noGrp="1"/>
          </p:cNvSpPr>
          <p:nvPr>
            <p:ph idx="1"/>
          </p:nvPr>
        </p:nvSpPr>
        <p:spPr/>
        <p:txBody>
          <a:bodyPr/>
          <a:lstStyle/>
          <a:p>
            <a:r>
              <a:rPr lang="en-US" dirty="0"/>
              <a:t>1. Urine drug screens can be a valuable tool when used the correct way (in conjunction with clinical data/information)</a:t>
            </a:r>
          </a:p>
          <a:p>
            <a:r>
              <a:rPr lang="en-US" dirty="0"/>
              <a:t>2. Cocaine abusers are at risk for fentanyl dependency and overdose.</a:t>
            </a:r>
          </a:p>
          <a:p>
            <a:r>
              <a:rPr lang="en-US" dirty="0"/>
              <a:t>3. Only 3 forms of MAT are FDA approved; Methadone, Naltrexone, Buprenorphine</a:t>
            </a:r>
          </a:p>
          <a:p>
            <a:r>
              <a:rPr lang="en-US" dirty="0"/>
              <a:t>4. Buprenorphine should be considered EARLY on in adolescent opioid dependency and decreases opioid use.</a:t>
            </a:r>
          </a:p>
        </p:txBody>
      </p:sp>
    </p:spTree>
    <p:extLst>
      <p:ext uri="{BB962C8B-B14F-4D97-AF65-F5344CB8AC3E}">
        <p14:creationId xmlns:p14="http://schemas.microsoft.com/office/powerpoint/2010/main" val="16209530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9459D-E2C8-3F39-3BC0-DC694F5E72EC}"/>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CCB65608-3ECD-278A-839B-C7702B408BBC}"/>
              </a:ext>
            </a:extLst>
          </p:cNvPr>
          <p:cNvSpPr>
            <a:spLocks noGrp="1"/>
          </p:cNvSpPr>
          <p:nvPr>
            <p:ph idx="1"/>
          </p:nvPr>
        </p:nvSpPr>
        <p:spPr>
          <a:xfrm>
            <a:off x="745525" y="2066582"/>
            <a:ext cx="10515600" cy="4351338"/>
          </a:xfrm>
        </p:spPr>
        <p:txBody>
          <a:bodyPr/>
          <a:lstStyle/>
          <a:p>
            <a:pPr marL="0" indent="0">
              <a:buNone/>
            </a:pPr>
            <a:r>
              <a:rPr lang="en-US" dirty="0"/>
              <a:t>Any questions !!!</a:t>
            </a:r>
          </a:p>
        </p:txBody>
      </p:sp>
    </p:spTree>
    <p:extLst>
      <p:ext uri="{BB962C8B-B14F-4D97-AF65-F5344CB8AC3E}">
        <p14:creationId xmlns:p14="http://schemas.microsoft.com/office/powerpoint/2010/main" val="42850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2760-9B6E-CA51-DCB4-80E9B701983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6F06933-1900-B121-10B8-D1A3BC380080}"/>
              </a:ext>
            </a:extLst>
          </p:cNvPr>
          <p:cNvSpPr>
            <a:spLocks noGrp="1"/>
          </p:cNvSpPr>
          <p:nvPr>
            <p:ph idx="1"/>
          </p:nvPr>
        </p:nvSpPr>
        <p:spPr/>
        <p:txBody>
          <a:bodyPr>
            <a:normAutofit/>
          </a:bodyPr>
          <a:lstStyle/>
          <a:p>
            <a:r>
              <a:rPr lang="en-US" dirty="0"/>
              <a:t>You order rapid COVID and FLU tests, as well as UA and pregnancy</a:t>
            </a:r>
          </a:p>
          <a:p>
            <a:pPr lvl="1"/>
            <a:r>
              <a:rPr lang="en-US" dirty="0"/>
              <a:t>All come back negative</a:t>
            </a:r>
          </a:p>
          <a:p>
            <a:r>
              <a:rPr lang="en-US" dirty="0"/>
              <a:t>Before discharging the patient, her mother states that the patient has been misbehaving quite a bit lately, has been sneaking out, and sometimes she doesn’t act right when she comes home. Furthermore, her best friend was just hospitalized after one of these parties.</a:t>
            </a:r>
          </a:p>
          <a:p>
            <a:r>
              <a:rPr lang="en-US" dirty="0"/>
              <a:t>You decide to order a urine drug screen on the patient</a:t>
            </a:r>
          </a:p>
          <a:p>
            <a:pPr lvl="1"/>
            <a:endParaRPr lang="en-US" dirty="0"/>
          </a:p>
          <a:p>
            <a:pPr marL="0" indent="0">
              <a:buNone/>
            </a:pPr>
            <a:endParaRPr lang="en-US" dirty="0"/>
          </a:p>
        </p:txBody>
      </p:sp>
      <p:sp>
        <p:nvSpPr>
          <p:cNvPr id="4" name="TextBox 3">
            <a:extLst>
              <a:ext uri="{FF2B5EF4-FFF2-40B4-BE49-F238E27FC236}">
                <a16:creationId xmlns:a16="http://schemas.microsoft.com/office/drawing/2014/main" id="{FC03B7D5-D955-C328-BD89-D4CE365EB330}"/>
              </a:ext>
            </a:extLst>
          </p:cNvPr>
          <p:cNvSpPr txBox="1"/>
          <p:nvPr/>
        </p:nvSpPr>
        <p:spPr>
          <a:xfrm>
            <a:off x="553766" y="3042153"/>
            <a:ext cx="8371704" cy="2308324"/>
          </a:xfrm>
          <a:prstGeom prst="rect">
            <a:avLst/>
          </a:prstGeom>
          <a:blipFill>
            <a:blip r:embed="rId2"/>
            <a:tile tx="0" ty="0" sx="100000" sy="100000" flip="none" algn="tl"/>
          </a:blipFill>
        </p:spPr>
        <p:txBody>
          <a:bodyPr wrap="square" rtlCol="0">
            <a:spAutoFit/>
          </a:bodyPr>
          <a:lstStyle/>
          <a:p>
            <a:r>
              <a:rPr lang="en-US" dirty="0"/>
              <a:t>DISCLAIMER - The American Academy of Pediatrics (AAP) has expressed reservations about widespread urine drug testing in schools and homes due to a lack of evidence on its effectiveness and potential harms, recommending against implementation before safety and efficacy are proven and adequate substance abuse services are available. For clinical situations, the AAP highlights urine toxicology tests as a critical tool for diagnosis, especially for young patients with altered mental status. When results are obtained, health professionals should be knowledgeable about the limitations of these tests. </a:t>
            </a:r>
          </a:p>
        </p:txBody>
      </p:sp>
    </p:spTree>
    <p:extLst>
      <p:ext uri="{BB962C8B-B14F-4D97-AF65-F5344CB8AC3E}">
        <p14:creationId xmlns:p14="http://schemas.microsoft.com/office/powerpoint/2010/main" val="354778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393D-EC10-A472-6798-D6222FE6B7E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0B7D28-A4D6-3720-6FD0-5787240F7518}"/>
              </a:ext>
            </a:extLst>
          </p:cNvPr>
          <p:cNvPicPr>
            <a:picLocks noGrp="1" noChangeAspect="1"/>
          </p:cNvPicPr>
          <p:nvPr>
            <p:ph idx="1"/>
          </p:nvPr>
        </p:nvPicPr>
        <p:blipFill>
          <a:blip r:embed="rId2"/>
          <a:stretch>
            <a:fillRect/>
          </a:stretch>
        </p:blipFill>
        <p:spPr>
          <a:xfrm>
            <a:off x="1475581" y="2377281"/>
            <a:ext cx="7000875" cy="3448050"/>
          </a:xfrm>
          <a:prstGeom prst="rect">
            <a:avLst/>
          </a:prstGeom>
        </p:spPr>
      </p:pic>
    </p:spTree>
    <p:extLst>
      <p:ext uri="{BB962C8B-B14F-4D97-AF65-F5344CB8AC3E}">
        <p14:creationId xmlns:p14="http://schemas.microsoft.com/office/powerpoint/2010/main" val="1630984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1A847-5781-FD72-B175-CA98F856657A}"/>
              </a:ext>
            </a:extLst>
          </p:cNvPr>
          <p:cNvSpPr>
            <a:spLocks noGrp="1"/>
          </p:cNvSpPr>
          <p:nvPr>
            <p:ph type="title"/>
          </p:nvPr>
        </p:nvSpPr>
        <p:spPr/>
        <p:txBody>
          <a:bodyPr/>
          <a:lstStyle/>
          <a:p>
            <a:r>
              <a:rPr lang="en-US" dirty="0"/>
              <a:t>Case </a:t>
            </a:r>
          </a:p>
        </p:txBody>
      </p:sp>
      <p:sp>
        <p:nvSpPr>
          <p:cNvPr id="3" name="Content Placeholder 2">
            <a:extLst>
              <a:ext uri="{FF2B5EF4-FFF2-40B4-BE49-F238E27FC236}">
                <a16:creationId xmlns:a16="http://schemas.microsoft.com/office/drawing/2014/main" id="{349EB975-D971-7D63-C7B1-663041D08781}"/>
              </a:ext>
            </a:extLst>
          </p:cNvPr>
          <p:cNvSpPr>
            <a:spLocks noGrp="1"/>
          </p:cNvSpPr>
          <p:nvPr>
            <p:ph idx="1"/>
          </p:nvPr>
        </p:nvSpPr>
        <p:spPr/>
        <p:txBody>
          <a:bodyPr/>
          <a:lstStyle/>
          <a:p>
            <a:r>
              <a:rPr lang="en-US" dirty="0"/>
              <a:t>Upon further questioning, the patient states that she used lidocaine for her back ache – she denies drug use and is reluctant to answer questions about her friend.</a:t>
            </a:r>
          </a:p>
          <a:p>
            <a:endParaRPr lang="en-US" dirty="0"/>
          </a:p>
          <a:p>
            <a:endParaRPr lang="en-US" dirty="0"/>
          </a:p>
          <a:p>
            <a:r>
              <a:rPr lang="en-US" dirty="0"/>
              <a:t>So – how do we better understand this urine drug screen?</a:t>
            </a:r>
          </a:p>
        </p:txBody>
      </p:sp>
    </p:spTree>
    <p:extLst>
      <p:ext uri="{BB962C8B-B14F-4D97-AF65-F5344CB8AC3E}">
        <p14:creationId xmlns:p14="http://schemas.microsoft.com/office/powerpoint/2010/main" val="18593586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lowchart: Document 11">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964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A3D71D-1FDB-E7BB-B179-04D12832D282}"/>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Immunoassays</a:t>
            </a:r>
          </a:p>
        </p:txBody>
      </p:sp>
      <p:pic>
        <p:nvPicPr>
          <p:cNvPr id="7" name="Content Placeholder 6" descr="A picture containing chart&#10;&#10;Description automatically generated">
            <a:extLst>
              <a:ext uri="{FF2B5EF4-FFF2-40B4-BE49-F238E27FC236}">
                <a16:creationId xmlns:a16="http://schemas.microsoft.com/office/drawing/2014/main" id="{95C21388-08F1-8EED-077E-AFF83AAE0F58}"/>
              </a:ext>
            </a:extLst>
          </p:cNvPr>
          <p:cNvPicPr>
            <a:picLocks noGrp="1" noChangeAspect="1"/>
          </p:cNvPicPr>
          <p:nvPr>
            <p:ph idx="1"/>
          </p:nvPr>
        </p:nvPicPr>
        <p:blipFill>
          <a:blip r:embed="rId3"/>
          <a:stretch>
            <a:fillRect/>
          </a:stretch>
        </p:blipFill>
        <p:spPr>
          <a:xfrm>
            <a:off x="4207933" y="683346"/>
            <a:ext cx="7347537" cy="5492284"/>
          </a:xfrm>
          <a:prstGeom prst="rect">
            <a:avLst/>
          </a:prstGeom>
        </p:spPr>
      </p:pic>
    </p:spTree>
    <p:extLst>
      <p:ext uri="{BB962C8B-B14F-4D97-AF65-F5344CB8AC3E}">
        <p14:creationId xmlns:p14="http://schemas.microsoft.com/office/powerpoint/2010/main" val="43632000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5C742CBFD7464DB6FD5714C3C9AFF0" ma:contentTypeVersion="19" ma:contentTypeDescription="Create a new document." ma:contentTypeScope="" ma:versionID="299973ef29f243589c5f6f95cadf3142">
  <xsd:schema xmlns:xsd="http://www.w3.org/2001/XMLSchema" xmlns:xs="http://www.w3.org/2001/XMLSchema" xmlns:p="http://schemas.microsoft.com/office/2006/metadata/properties" xmlns:ns2="c6a150e9-571f-46dd-be5f-b16145ef198d" xmlns:ns3="d2cccd37-1529-4bdb-80e4-007982c42467" targetNamespace="http://schemas.microsoft.com/office/2006/metadata/properties" ma:root="true" ma:fieldsID="c88b42ba56ee563702cfbc577b84af83" ns2:_="" ns3:_="">
    <xsd:import namespace="c6a150e9-571f-46dd-be5f-b16145ef198d"/>
    <xsd:import namespace="d2cccd37-1529-4bdb-80e4-007982c4246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PCI_Doc" minOccurs="0"/>
                <xsd:element ref="ns2:MediaServiceOCR" minOccurs="0"/>
                <xsd:element ref="ns2:PHIConfidentialHighSev" minOccurs="0"/>
                <xsd:element ref="ns2:MediaServiceBillingMetadata" minOccurs="0"/>
                <xsd:element ref="ns2:MediaServiceLocation" minOccurs="0"/>
                <xsd:element ref="ns2:PHIConfidential" minOccurs="0"/>
                <xsd:element ref="ns2:CertFile" minOccurs="0"/>
                <xsd:element ref="ns2:Source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150e9-571f-46dd-be5f-b16145ef1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56e18de-48a1-42b9-a3a2-ae2a5555623c" ma:termSetId="09814cd3-568e-fe90-9814-8d621ff8fb84" ma:anchorId="fba54fb3-c3e1-fe81-a776-ca4b69148c4d" ma:open="true" ma:isKeyword="false">
      <xsd:complexType>
        <xsd:sequence>
          <xsd:element ref="pc:Terms" minOccurs="0" maxOccurs="1"/>
        </xsd:sequence>
      </xsd:complexType>
    </xsd:element>
    <xsd:element name="PCI_Doc" ma:index="19" nillable="true" ma:displayName="PCI_Doc" ma:internalName="PCI_Doc">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PHIConfidentialHighSev" ma:index="21" nillable="true" ma:displayName="PHIConfidentialHighSev" ma:internalName="PHIConfidentialHighSev">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PHIConfidential" ma:index="24" nillable="true" ma:displayName="PHIConfidential" ma:internalName="PHIConfidential">
      <xsd:simpleType>
        <xsd:restriction base="dms:Text"/>
      </xsd:simpleType>
    </xsd:element>
    <xsd:element name="CertFile" ma:index="25" nillable="true" ma:displayName="CertFile" ma:internalName="CertFile">
      <xsd:simpleType>
        <xsd:restriction base="dms:Text"/>
      </xsd:simpleType>
    </xsd:element>
    <xsd:element name="SourceCode" ma:index="26" nillable="true" ma:displayName="SourceCode" ma:internalName="SourceCod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cccd37-1529-4bdb-80e4-007982c42467"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d306ad8-a6ea-4bc6-8e6b-f93722dd48d7}" ma:internalName="TaxCatchAll" ma:showField="CatchAllData" ma:web="d2cccd37-1529-4bdb-80e4-007982c424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a150e9-571f-46dd-be5f-b16145ef198d">
      <Terms xmlns="http://schemas.microsoft.com/office/infopath/2007/PartnerControls"/>
    </lcf76f155ced4ddcb4097134ff3c332f>
    <PHIConfidential xmlns="c6a150e9-571f-46dd-be5f-b16145ef198d" xsi:nil="true"/>
    <TaxCatchAll xmlns="d2cccd37-1529-4bdb-80e4-007982c42467" xsi:nil="true"/>
    <CertFile xmlns="c6a150e9-571f-46dd-be5f-b16145ef198d" xsi:nil="true"/>
    <PHIConfidentialHighSev xmlns="c6a150e9-571f-46dd-be5f-b16145ef198d" xsi:nil="true"/>
    <PCI_Doc xmlns="c6a150e9-571f-46dd-be5f-b16145ef198d" xsi:nil="true"/>
    <SourceCode xmlns="c6a150e9-571f-46dd-be5f-b16145ef198d" xsi:nil="true"/>
  </documentManagement>
</p:properties>
</file>

<file path=customXml/itemProps1.xml><?xml version="1.0" encoding="utf-8"?>
<ds:datastoreItem xmlns:ds="http://schemas.openxmlformats.org/officeDocument/2006/customXml" ds:itemID="{B5A5E90F-3705-4237-826C-5771B260D355}"/>
</file>

<file path=customXml/itemProps2.xml><?xml version="1.0" encoding="utf-8"?>
<ds:datastoreItem xmlns:ds="http://schemas.openxmlformats.org/officeDocument/2006/customXml" ds:itemID="{C28278D9-2632-4710-BBD8-D7AA381E9305}"/>
</file>

<file path=customXml/itemProps3.xml><?xml version="1.0" encoding="utf-8"?>
<ds:datastoreItem xmlns:ds="http://schemas.openxmlformats.org/officeDocument/2006/customXml" ds:itemID="{7E46F1E8-D663-4CC9-A512-030A3058C643}"/>
</file>

<file path=docMetadata/LabelInfo.xml><?xml version="1.0" encoding="utf-8"?>
<clbl:labelList xmlns:clbl="http://schemas.microsoft.com/office/2020/mipLabelMetadata">
  <clbl:label id="{e25b5117-2f32-4b3e-b285-85dab9919d6d}" enabled="0" method="" siteId="{e25b5117-2f32-4b3e-b285-85dab9919d6d}" removed="1"/>
</clbl:labelList>
</file>

<file path=docProps/app.xml><?xml version="1.0" encoding="utf-8"?>
<Properties xmlns="http://schemas.openxmlformats.org/officeDocument/2006/extended-properties" xmlns:vt="http://schemas.openxmlformats.org/officeDocument/2006/docPropsVTypes">
  <Template/>
  <TotalTime>303</TotalTime>
  <Words>1322</Words>
  <Application>Microsoft Office PowerPoint</Application>
  <PresentationFormat>Widescreen</PresentationFormat>
  <Paragraphs>126</Paragraphs>
  <Slides>58</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Aptos</vt:lpstr>
      <vt:lpstr>Arial</vt:lpstr>
      <vt:lpstr>Calibri</vt:lpstr>
      <vt:lpstr>Calibri Light</vt:lpstr>
      <vt:lpstr>Trebuchet MS</vt:lpstr>
      <vt:lpstr>Wingdings 3</vt:lpstr>
      <vt:lpstr>Facet</vt:lpstr>
      <vt:lpstr>Office Theme</vt:lpstr>
      <vt:lpstr>Adolescents are not Adults – but sometimes they get the same stuff… Pearls and Pitfalls</vt:lpstr>
      <vt:lpstr>objectives</vt:lpstr>
      <vt:lpstr>Case </vt:lpstr>
      <vt:lpstr>Case </vt:lpstr>
      <vt:lpstr>Case - PE</vt:lpstr>
      <vt:lpstr>PowerPoint Presentation</vt:lpstr>
      <vt:lpstr>PowerPoint Presentation</vt:lpstr>
      <vt:lpstr>Case </vt:lpstr>
      <vt:lpstr>Immunoassays</vt:lpstr>
      <vt:lpstr>Chromatography</vt:lpstr>
      <vt:lpstr>Mass Spectrometry</vt:lpstr>
      <vt:lpstr>Drug assays to discuss</vt:lpstr>
      <vt:lpstr>Amphetamines</vt:lpstr>
      <vt:lpstr>Cocaine</vt:lpstr>
      <vt:lpstr>Cannabinoids</vt:lpstr>
      <vt:lpstr>Benzodiazepines</vt:lpstr>
      <vt:lpstr>Opioids</vt:lpstr>
      <vt:lpstr>Summary </vt:lpstr>
      <vt:lpstr>Case </vt:lpstr>
      <vt:lpstr>You recall….</vt:lpstr>
      <vt:lpstr>PowerPoint Presentation</vt:lpstr>
      <vt:lpstr>Question number 1 </vt:lpstr>
      <vt:lpstr>Answer</vt:lpstr>
      <vt:lpstr>Question #2</vt:lpstr>
      <vt:lpstr>                                       COWs</vt:lpstr>
      <vt:lpstr>PowerPoint Presentation</vt:lpstr>
      <vt:lpstr>PowerPoint Presentation</vt:lpstr>
      <vt:lpstr>PowerPoint Presentation</vt:lpstr>
      <vt:lpstr>PowerPoint Presentation</vt:lpstr>
      <vt:lpstr>PowerPoint Presentation</vt:lpstr>
      <vt:lpstr>PowerPoint Presentation</vt:lpstr>
      <vt:lpstr>What are some ways you can help this patient? Choose the BEST answer</vt:lpstr>
      <vt:lpstr>Answer is F. </vt:lpstr>
      <vt:lpstr>You are trying to decide what medications to give; what are the only FDA approved medications for withdrawal due to OUD?</vt:lpstr>
      <vt:lpstr>Answer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 Ross Sullivan</dc:creator>
  <cp:lastModifiedBy>Dr. Ross Sullivan</cp:lastModifiedBy>
  <cp:revision>1</cp:revision>
  <dcterms:created xsi:type="dcterms:W3CDTF">2025-09-30T13:12:13Z</dcterms:created>
  <dcterms:modified xsi:type="dcterms:W3CDTF">2025-09-30T18:15:13Z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0x010100595C742CBFD7464DB6FD5714C3C9AFF0</vt:lpwstr>
  </property>
</Properties>
</file>