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presentation.xml" ContentType="application/vnd.openxmlformats-officedocument.presentationml.presentation.main+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notesSlides/notesSlide1.xml" ContentType="application/vnd.openxmlformats-officedocument.presentationml.notesSlide+xml"/>
  <Override PartName="/ppt/charts/colors1.xml" ContentType="application/vnd.ms-office.chartcolorstyle+xml"/>
  <Override PartName="/ppt/charts/style1.xml" ContentType="application/vnd.ms-office.chartstyle+xml"/>
  <Override PartName="/ppt/charts/chart1.xml" ContentType="application/vnd.openxmlformats-officedocument.drawingml.chart+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ppt/tags/tag1.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tags/tag4.xml" ContentType="application/vnd.openxmlformats-officedocument.presentationml.tags+xml"/>
  <Override PartName="/ppt/tags/tag3.xml" ContentType="application/vnd.openxmlformats-officedocument.presentationml.tags+xml"/>
  <Override PartName="/ppt/tags/tag2.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1" r:id="rId2"/>
  </p:sldMasterIdLst>
  <p:notesMasterIdLst>
    <p:notesMasterId r:id="rId88"/>
  </p:notesMasterIdLst>
  <p:sldIdLst>
    <p:sldId id="351" r:id="rId3"/>
    <p:sldId id="353" r:id="rId4"/>
    <p:sldId id="350" r:id="rId5"/>
    <p:sldId id="325" r:id="rId6"/>
    <p:sldId id="299" r:id="rId7"/>
    <p:sldId id="300" r:id="rId8"/>
    <p:sldId id="301" r:id="rId9"/>
    <p:sldId id="302" r:id="rId10"/>
    <p:sldId id="303" r:id="rId11"/>
    <p:sldId id="348" r:id="rId12"/>
    <p:sldId id="305" r:id="rId13"/>
    <p:sldId id="275" r:id="rId14"/>
    <p:sldId id="323" r:id="rId15"/>
    <p:sldId id="321" r:id="rId16"/>
    <p:sldId id="261" r:id="rId17"/>
    <p:sldId id="262" r:id="rId18"/>
    <p:sldId id="273" r:id="rId19"/>
    <p:sldId id="272" r:id="rId20"/>
    <p:sldId id="274" r:id="rId21"/>
    <p:sldId id="322" r:id="rId22"/>
    <p:sldId id="263" r:id="rId23"/>
    <p:sldId id="256" r:id="rId24"/>
    <p:sldId id="258" r:id="rId25"/>
    <p:sldId id="270" r:id="rId26"/>
    <p:sldId id="267" r:id="rId27"/>
    <p:sldId id="257" r:id="rId28"/>
    <p:sldId id="259" r:id="rId29"/>
    <p:sldId id="264" r:id="rId30"/>
    <p:sldId id="265" r:id="rId31"/>
    <p:sldId id="266" r:id="rId32"/>
    <p:sldId id="268" r:id="rId33"/>
    <p:sldId id="278" r:id="rId34"/>
    <p:sldId id="269" r:id="rId35"/>
    <p:sldId id="260" r:id="rId36"/>
    <p:sldId id="341" r:id="rId37"/>
    <p:sldId id="280" r:id="rId38"/>
    <p:sldId id="282" r:id="rId39"/>
    <p:sldId id="283" r:id="rId40"/>
    <p:sldId id="284" r:id="rId41"/>
    <p:sldId id="344" r:id="rId42"/>
    <p:sldId id="285" r:id="rId43"/>
    <p:sldId id="345" r:id="rId44"/>
    <p:sldId id="286" r:id="rId45"/>
    <p:sldId id="287" r:id="rId46"/>
    <p:sldId id="346" r:id="rId47"/>
    <p:sldId id="288" r:id="rId48"/>
    <p:sldId id="289" r:id="rId49"/>
    <p:sldId id="290" r:id="rId50"/>
    <p:sldId id="291" r:id="rId51"/>
    <p:sldId id="292" r:id="rId52"/>
    <p:sldId id="309" r:id="rId53"/>
    <p:sldId id="310" r:id="rId54"/>
    <p:sldId id="311" r:id="rId55"/>
    <p:sldId id="312" r:id="rId56"/>
    <p:sldId id="313" r:id="rId57"/>
    <p:sldId id="315" r:id="rId58"/>
    <p:sldId id="316" r:id="rId59"/>
    <p:sldId id="317" r:id="rId60"/>
    <p:sldId id="318" r:id="rId61"/>
    <p:sldId id="319" r:id="rId62"/>
    <p:sldId id="320" r:id="rId63"/>
    <p:sldId id="324" r:id="rId64"/>
    <p:sldId id="293" r:id="rId65"/>
    <p:sldId id="294" r:id="rId66"/>
    <p:sldId id="349" r:id="rId67"/>
    <p:sldId id="295" r:id="rId68"/>
    <p:sldId id="296" r:id="rId69"/>
    <p:sldId id="297" r:id="rId70"/>
    <p:sldId id="342" r:id="rId71"/>
    <p:sldId id="343" r:id="rId72"/>
    <p:sldId id="298" r:id="rId73"/>
    <p:sldId id="326" r:id="rId74"/>
    <p:sldId id="328" r:id="rId75"/>
    <p:sldId id="347" r:id="rId76"/>
    <p:sldId id="330" r:id="rId77"/>
    <p:sldId id="329" r:id="rId78"/>
    <p:sldId id="334" r:id="rId79"/>
    <p:sldId id="335" r:id="rId80"/>
    <p:sldId id="336" r:id="rId81"/>
    <p:sldId id="337" r:id="rId82"/>
    <p:sldId id="338" r:id="rId83"/>
    <p:sldId id="339" r:id="rId84"/>
    <p:sldId id="340" r:id="rId85"/>
    <p:sldId id="276" r:id="rId86"/>
    <p:sldId id="352" r:id="rId8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51"/>
    <p:restoredTop sz="94653"/>
  </p:normalViewPr>
  <p:slideViewPr>
    <p:cSldViewPr snapToGrid="0" snapToObjects="1">
      <p:cViewPr varScale="1">
        <p:scale>
          <a:sx n="120" d="100"/>
          <a:sy n="120" d="100"/>
        </p:scale>
        <p:origin x="1536" y="84"/>
      </p:cViewPr>
      <p:guideLst>
        <p:guide orient="horz" pos="2160"/>
        <p:guide pos="2880"/>
      </p:guideLst>
    </p:cSldViewPr>
  </p:slideViewPr>
  <p:notesTextViewPr>
    <p:cViewPr>
      <p:scale>
        <a:sx n="100" d="100"/>
        <a:sy n="100" d="100"/>
      </p:scale>
      <p:origin x="0" y="0"/>
    </p:cViewPr>
  </p:notesTextViewPr>
  <p:sorterViewPr>
    <p:cViewPr>
      <p:scale>
        <a:sx n="130" d="100"/>
        <a:sy n="13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presProps" Target="pres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viewProps" Target="viewProps.xml"/><Relationship Id="rId95" Type="http://schemas.openxmlformats.org/officeDocument/2006/relationships/customXml" Target="../customXml/item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customXml" Target="../customXml/item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customXml" Target="../customXml/item2.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 </a:t>
            </a:r>
            <a:r>
              <a:rPr lang="en-US" dirty="0" err="1"/>
              <a:t>OB-Gyn’s</a:t>
            </a:r>
            <a:r>
              <a:rPr lang="en-US" baseline="0" dirty="0"/>
              <a:t> who chose each option</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cat>
            <c:strRef>
              <c:f>Sheet1!$C$4:$C$7</c:f>
              <c:strCache>
                <c:ptCount val="4"/>
                <c:pt idx="0">
                  <c:v>a</c:v>
                </c:pt>
                <c:pt idx="1">
                  <c:v>b</c:v>
                </c:pt>
                <c:pt idx="2">
                  <c:v>c</c:v>
                </c:pt>
                <c:pt idx="3">
                  <c:v>d</c:v>
                </c:pt>
              </c:strCache>
            </c:strRef>
          </c:cat>
          <c:val>
            <c:numRef>
              <c:f>Sheet1!$D$4:$D$7</c:f>
              <c:numCache>
                <c:formatCode>General</c:formatCode>
                <c:ptCount val="4"/>
                <c:pt idx="0">
                  <c:v>47</c:v>
                </c:pt>
                <c:pt idx="1">
                  <c:v>13</c:v>
                </c:pt>
                <c:pt idx="2">
                  <c:v>21</c:v>
                </c:pt>
                <c:pt idx="3">
                  <c:v>19</c:v>
                </c:pt>
              </c:numCache>
            </c:numRef>
          </c:val>
          <c:extLst>
            <c:ext xmlns:c16="http://schemas.microsoft.com/office/drawing/2014/chart" uri="{C3380CC4-5D6E-409C-BE32-E72D297353CC}">
              <c16:uniqueId val="{00000000-9C4B-E242-A3C6-B57077705DF9}"/>
            </c:ext>
          </c:extLst>
        </c:ser>
        <c:dLbls>
          <c:showLegendKey val="0"/>
          <c:showVal val="0"/>
          <c:showCatName val="0"/>
          <c:showSerName val="0"/>
          <c:showPercent val="0"/>
          <c:showBubbleSize val="0"/>
        </c:dLbls>
        <c:gapWidth val="182"/>
        <c:axId val="1653812751"/>
        <c:axId val="1653814431"/>
      </c:barChart>
      <c:catAx>
        <c:axId val="1653812751"/>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53814431"/>
        <c:crosses val="autoZero"/>
        <c:auto val="1"/>
        <c:lblAlgn val="ctr"/>
        <c:lblOffset val="100"/>
        <c:noMultiLvlLbl val="0"/>
      </c:catAx>
      <c:valAx>
        <c:axId val="1653814431"/>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53812751"/>
        <c:crosses val="autoZero"/>
        <c:crossBetween val="between"/>
      </c:valAx>
      <c:spPr>
        <a:noFill/>
        <a:ln>
          <a:noFill/>
        </a:ln>
        <a:effectLst/>
      </c:spPr>
    </c:plotArea>
    <c:plotVisOnly val="1"/>
    <c:dispBlanksAs val="gap"/>
    <c:showDLblsOverMax val="0"/>
  </c:chart>
  <c:spPr>
    <a:solidFill>
      <a:schemeClr val="bg2"/>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AF9BEA8-855D-F140-9150-48BC4F82DE9C}" type="datetimeFigureOut">
              <a:rPr lang="en-US" smtClean="0"/>
              <a:t>3/26/2025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13AD43-3D82-FE48-89DE-F6D316B3F765}" type="slidenum">
              <a:rPr lang="en-US" smtClean="0"/>
              <a:t>‹#›</a:t>
            </a:fld>
            <a:endParaRPr lang="en-US"/>
          </a:p>
        </p:txBody>
      </p:sp>
    </p:spTree>
    <p:extLst>
      <p:ext uri="{BB962C8B-B14F-4D97-AF65-F5344CB8AC3E}">
        <p14:creationId xmlns:p14="http://schemas.microsoft.com/office/powerpoint/2010/main" val="384158829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13AD43-3D82-FE48-89DE-F6D316B3F765}" type="slidenum">
              <a:rPr lang="en-US" smtClean="0"/>
              <a:t>1</a:t>
            </a:fld>
            <a:endParaRPr lang="en-US"/>
          </a:p>
        </p:txBody>
      </p:sp>
    </p:spTree>
    <p:extLst>
      <p:ext uri="{BB962C8B-B14F-4D97-AF65-F5344CB8AC3E}">
        <p14:creationId xmlns:p14="http://schemas.microsoft.com/office/powerpoint/2010/main" val="33965770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13AD43-3D82-FE48-89DE-F6D316B3F765}" type="slidenum">
              <a:rPr lang="en-US" smtClean="0"/>
              <a:t>11</a:t>
            </a:fld>
            <a:endParaRPr lang="en-US"/>
          </a:p>
        </p:txBody>
      </p:sp>
    </p:spTree>
    <p:extLst>
      <p:ext uri="{BB962C8B-B14F-4D97-AF65-F5344CB8AC3E}">
        <p14:creationId xmlns:p14="http://schemas.microsoft.com/office/powerpoint/2010/main" val="38058606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13AD43-3D82-FE48-89DE-F6D316B3F765}" type="slidenum">
              <a:rPr lang="en-US" smtClean="0"/>
              <a:t>12</a:t>
            </a:fld>
            <a:endParaRPr lang="en-US"/>
          </a:p>
        </p:txBody>
      </p:sp>
    </p:spTree>
    <p:extLst>
      <p:ext uri="{BB962C8B-B14F-4D97-AF65-F5344CB8AC3E}">
        <p14:creationId xmlns:p14="http://schemas.microsoft.com/office/powerpoint/2010/main" val="24249427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a:extLst>
              <a:ext uri="{FF2B5EF4-FFF2-40B4-BE49-F238E27FC236}">
                <a16:creationId xmlns:a16="http://schemas.microsoft.com/office/drawing/2014/main" id="{68145599-0DAB-D64D-865E-EC1F8DA4E08E}"/>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6" name="Notes Placeholder 2">
            <a:extLst>
              <a:ext uri="{FF2B5EF4-FFF2-40B4-BE49-F238E27FC236}">
                <a16:creationId xmlns:a16="http://schemas.microsoft.com/office/drawing/2014/main" id="{ECF3BD06-FA4A-F540-AFE2-F35765E6151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
        <p:nvSpPr>
          <p:cNvPr id="57347" name="Slide Number Placeholder 3">
            <a:extLst>
              <a:ext uri="{FF2B5EF4-FFF2-40B4-BE49-F238E27FC236}">
                <a16:creationId xmlns:a16="http://schemas.microsoft.com/office/drawing/2014/main" id="{CE7C12A3-22C4-6F44-A8BB-D3440DB008A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F51E995E-73AA-6E4B-9F16-02C88D502C32}" type="slidenum">
              <a:rPr lang="en-US" altLang="en-US" sz="1200"/>
              <a:pPr eaLnBrk="1" hangingPunct="1"/>
              <a:t>13</a:t>
            </a:fld>
            <a:endParaRPr lang="en-US" altLang="en-US" sz="1200"/>
          </a:p>
        </p:txBody>
      </p:sp>
    </p:spTree>
    <p:extLst>
      <p:ext uri="{BB962C8B-B14F-4D97-AF65-F5344CB8AC3E}">
        <p14:creationId xmlns:p14="http://schemas.microsoft.com/office/powerpoint/2010/main" val="34672116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13AD43-3D82-FE48-89DE-F6D316B3F765}" type="slidenum">
              <a:rPr lang="en-US" smtClean="0"/>
              <a:t>14</a:t>
            </a:fld>
            <a:endParaRPr lang="en-US"/>
          </a:p>
        </p:txBody>
      </p:sp>
    </p:spTree>
    <p:extLst>
      <p:ext uri="{BB962C8B-B14F-4D97-AF65-F5344CB8AC3E}">
        <p14:creationId xmlns:p14="http://schemas.microsoft.com/office/powerpoint/2010/main" val="26443464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13AD43-3D82-FE48-89DE-F6D316B3F765}" type="slidenum">
              <a:rPr lang="en-US" smtClean="0"/>
              <a:t>15</a:t>
            </a:fld>
            <a:endParaRPr lang="en-US"/>
          </a:p>
        </p:txBody>
      </p:sp>
    </p:spTree>
    <p:extLst>
      <p:ext uri="{BB962C8B-B14F-4D97-AF65-F5344CB8AC3E}">
        <p14:creationId xmlns:p14="http://schemas.microsoft.com/office/powerpoint/2010/main" val="14430215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13AD43-3D82-FE48-89DE-F6D316B3F765}" type="slidenum">
              <a:rPr lang="en-US" smtClean="0"/>
              <a:t>16</a:t>
            </a:fld>
            <a:endParaRPr lang="en-US"/>
          </a:p>
        </p:txBody>
      </p:sp>
    </p:spTree>
    <p:extLst>
      <p:ext uri="{BB962C8B-B14F-4D97-AF65-F5344CB8AC3E}">
        <p14:creationId xmlns:p14="http://schemas.microsoft.com/office/powerpoint/2010/main" val="23290706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13AD43-3D82-FE48-89DE-F6D316B3F765}" type="slidenum">
              <a:rPr lang="en-US" smtClean="0"/>
              <a:t>17</a:t>
            </a:fld>
            <a:endParaRPr lang="en-US"/>
          </a:p>
        </p:txBody>
      </p:sp>
    </p:spTree>
    <p:extLst>
      <p:ext uri="{BB962C8B-B14F-4D97-AF65-F5344CB8AC3E}">
        <p14:creationId xmlns:p14="http://schemas.microsoft.com/office/powerpoint/2010/main" val="38633301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13AD43-3D82-FE48-89DE-F6D316B3F765}" type="slidenum">
              <a:rPr lang="en-US" smtClean="0"/>
              <a:t>18</a:t>
            </a:fld>
            <a:endParaRPr lang="en-US"/>
          </a:p>
        </p:txBody>
      </p:sp>
    </p:spTree>
    <p:extLst>
      <p:ext uri="{BB962C8B-B14F-4D97-AF65-F5344CB8AC3E}">
        <p14:creationId xmlns:p14="http://schemas.microsoft.com/office/powerpoint/2010/main" val="38633301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13AD43-3D82-FE48-89DE-F6D316B3F765}" type="slidenum">
              <a:rPr lang="en-US" smtClean="0"/>
              <a:t>19</a:t>
            </a:fld>
            <a:endParaRPr lang="en-US"/>
          </a:p>
        </p:txBody>
      </p:sp>
    </p:spTree>
    <p:extLst>
      <p:ext uri="{BB962C8B-B14F-4D97-AF65-F5344CB8AC3E}">
        <p14:creationId xmlns:p14="http://schemas.microsoft.com/office/powerpoint/2010/main" val="38633301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13AD43-3D82-FE48-89DE-F6D316B3F765}" type="slidenum">
              <a:rPr lang="en-US" smtClean="0"/>
              <a:t>20</a:t>
            </a:fld>
            <a:endParaRPr lang="en-US"/>
          </a:p>
        </p:txBody>
      </p:sp>
    </p:spTree>
    <p:extLst>
      <p:ext uri="{BB962C8B-B14F-4D97-AF65-F5344CB8AC3E}">
        <p14:creationId xmlns:p14="http://schemas.microsoft.com/office/powerpoint/2010/main" val="876616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13AD43-3D82-FE48-89DE-F6D316B3F765}" type="slidenum">
              <a:rPr lang="en-US" smtClean="0"/>
              <a:t>3</a:t>
            </a:fld>
            <a:endParaRPr lang="en-US"/>
          </a:p>
        </p:txBody>
      </p:sp>
    </p:spTree>
    <p:extLst>
      <p:ext uri="{BB962C8B-B14F-4D97-AF65-F5344CB8AC3E}">
        <p14:creationId xmlns:p14="http://schemas.microsoft.com/office/powerpoint/2010/main" val="37843714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13AD43-3D82-FE48-89DE-F6D316B3F765}" type="slidenum">
              <a:rPr lang="en-US" smtClean="0"/>
              <a:t>21</a:t>
            </a:fld>
            <a:endParaRPr lang="en-US"/>
          </a:p>
        </p:txBody>
      </p:sp>
    </p:spTree>
    <p:extLst>
      <p:ext uri="{BB962C8B-B14F-4D97-AF65-F5344CB8AC3E}">
        <p14:creationId xmlns:p14="http://schemas.microsoft.com/office/powerpoint/2010/main" val="2476291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13AD43-3D82-FE48-89DE-F6D316B3F765}" type="slidenum">
              <a:rPr lang="en-US" smtClean="0"/>
              <a:t>22</a:t>
            </a:fld>
            <a:endParaRPr lang="en-US"/>
          </a:p>
        </p:txBody>
      </p:sp>
    </p:spTree>
    <p:extLst>
      <p:ext uri="{BB962C8B-B14F-4D97-AF65-F5344CB8AC3E}">
        <p14:creationId xmlns:p14="http://schemas.microsoft.com/office/powerpoint/2010/main" val="34695354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13AD43-3D82-FE48-89DE-F6D316B3F765}" type="slidenum">
              <a:rPr lang="en-US" smtClean="0"/>
              <a:t>23</a:t>
            </a:fld>
            <a:endParaRPr lang="en-US"/>
          </a:p>
        </p:txBody>
      </p:sp>
    </p:spTree>
    <p:extLst>
      <p:ext uri="{BB962C8B-B14F-4D97-AF65-F5344CB8AC3E}">
        <p14:creationId xmlns:p14="http://schemas.microsoft.com/office/powerpoint/2010/main" val="38902036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13AD43-3D82-FE48-89DE-F6D316B3F765}" type="slidenum">
              <a:rPr lang="en-US" smtClean="0"/>
              <a:t>24</a:t>
            </a:fld>
            <a:endParaRPr lang="en-US"/>
          </a:p>
        </p:txBody>
      </p:sp>
    </p:spTree>
    <p:extLst>
      <p:ext uri="{BB962C8B-B14F-4D97-AF65-F5344CB8AC3E}">
        <p14:creationId xmlns:p14="http://schemas.microsoft.com/office/powerpoint/2010/main" val="27683406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13AD43-3D82-FE48-89DE-F6D316B3F765}" type="slidenum">
              <a:rPr lang="en-US" smtClean="0"/>
              <a:t>25</a:t>
            </a:fld>
            <a:endParaRPr lang="en-US"/>
          </a:p>
        </p:txBody>
      </p:sp>
    </p:spTree>
    <p:extLst>
      <p:ext uri="{BB962C8B-B14F-4D97-AF65-F5344CB8AC3E}">
        <p14:creationId xmlns:p14="http://schemas.microsoft.com/office/powerpoint/2010/main" val="19444875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13AD43-3D82-FE48-89DE-F6D316B3F765}" type="slidenum">
              <a:rPr lang="en-US" smtClean="0"/>
              <a:t>26</a:t>
            </a:fld>
            <a:endParaRPr lang="en-US"/>
          </a:p>
        </p:txBody>
      </p:sp>
    </p:spTree>
    <p:extLst>
      <p:ext uri="{BB962C8B-B14F-4D97-AF65-F5344CB8AC3E}">
        <p14:creationId xmlns:p14="http://schemas.microsoft.com/office/powerpoint/2010/main" val="42498781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13AD43-3D82-FE48-89DE-F6D316B3F765}" type="slidenum">
              <a:rPr lang="en-US" smtClean="0"/>
              <a:t>27</a:t>
            </a:fld>
            <a:endParaRPr lang="en-US"/>
          </a:p>
        </p:txBody>
      </p:sp>
    </p:spTree>
    <p:extLst>
      <p:ext uri="{BB962C8B-B14F-4D97-AF65-F5344CB8AC3E}">
        <p14:creationId xmlns:p14="http://schemas.microsoft.com/office/powerpoint/2010/main" val="25103630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13AD43-3D82-FE48-89DE-F6D316B3F765}" type="slidenum">
              <a:rPr lang="en-US" smtClean="0"/>
              <a:t>28</a:t>
            </a:fld>
            <a:endParaRPr lang="en-US"/>
          </a:p>
        </p:txBody>
      </p:sp>
    </p:spTree>
    <p:extLst>
      <p:ext uri="{BB962C8B-B14F-4D97-AF65-F5344CB8AC3E}">
        <p14:creationId xmlns:p14="http://schemas.microsoft.com/office/powerpoint/2010/main" val="11860667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13AD43-3D82-FE48-89DE-F6D316B3F765}" type="slidenum">
              <a:rPr lang="en-US" smtClean="0"/>
              <a:t>29</a:t>
            </a:fld>
            <a:endParaRPr lang="en-US"/>
          </a:p>
        </p:txBody>
      </p:sp>
    </p:spTree>
    <p:extLst>
      <p:ext uri="{BB962C8B-B14F-4D97-AF65-F5344CB8AC3E}">
        <p14:creationId xmlns:p14="http://schemas.microsoft.com/office/powerpoint/2010/main" val="22611862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13AD43-3D82-FE48-89DE-F6D316B3F765}" type="slidenum">
              <a:rPr lang="en-US" smtClean="0"/>
              <a:t>30</a:t>
            </a:fld>
            <a:endParaRPr lang="en-US"/>
          </a:p>
        </p:txBody>
      </p:sp>
    </p:spTree>
    <p:extLst>
      <p:ext uri="{BB962C8B-B14F-4D97-AF65-F5344CB8AC3E}">
        <p14:creationId xmlns:p14="http://schemas.microsoft.com/office/powerpoint/2010/main" val="330729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13AD43-3D82-FE48-89DE-F6D316B3F765}" type="slidenum">
              <a:rPr lang="en-US" smtClean="0"/>
              <a:t>4</a:t>
            </a:fld>
            <a:endParaRPr lang="en-US"/>
          </a:p>
        </p:txBody>
      </p:sp>
    </p:spTree>
    <p:extLst>
      <p:ext uri="{BB962C8B-B14F-4D97-AF65-F5344CB8AC3E}">
        <p14:creationId xmlns:p14="http://schemas.microsoft.com/office/powerpoint/2010/main" val="24216200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13AD43-3D82-FE48-89DE-F6D316B3F765}" type="slidenum">
              <a:rPr lang="en-US" smtClean="0"/>
              <a:t>31</a:t>
            </a:fld>
            <a:endParaRPr lang="en-US"/>
          </a:p>
        </p:txBody>
      </p:sp>
    </p:spTree>
    <p:extLst>
      <p:ext uri="{BB962C8B-B14F-4D97-AF65-F5344CB8AC3E}">
        <p14:creationId xmlns:p14="http://schemas.microsoft.com/office/powerpoint/2010/main" val="3583621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13AD43-3D82-FE48-89DE-F6D316B3F765}" type="slidenum">
              <a:rPr lang="en-US" smtClean="0"/>
              <a:t>32</a:t>
            </a:fld>
            <a:endParaRPr lang="en-US"/>
          </a:p>
        </p:txBody>
      </p:sp>
    </p:spTree>
    <p:extLst>
      <p:ext uri="{BB962C8B-B14F-4D97-AF65-F5344CB8AC3E}">
        <p14:creationId xmlns:p14="http://schemas.microsoft.com/office/powerpoint/2010/main" val="29053511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13AD43-3D82-FE48-89DE-F6D316B3F765}" type="slidenum">
              <a:rPr lang="en-US" smtClean="0"/>
              <a:t>33</a:t>
            </a:fld>
            <a:endParaRPr lang="en-US"/>
          </a:p>
        </p:txBody>
      </p:sp>
    </p:spTree>
    <p:extLst>
      <p:ext uri="{BB962C8B-B14F-4D97-AF65-F5344CB8AC3E}">
        <p14:creationId xmlns:p14="http://schemas.microsoft.com/office/powerpoint/2010/main" val="7339622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13AD43-3D82-FE48-89DE-F6D316B3F765}" type="slidenum">
              <a:rPr lang="en-US" smtClean="0"/>
              <a:t>34</a:t>
            </a:fld>
            <a:endParaRPr lang="en-US"/>
          </a:p>
        </p:txBody>
      </p:sp>
    </p:spTree>
    <p:extLst>
      <p:ext uri="{BB962C8B-B14F-4D97-AF65-F5344CB8AC3E}">
        <p14:creationId xmlns:p14="http://schemas.microsoft.com/office/powerpoint/2010/main" val="1720858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13AD43-3D82-FE48-89DE-F6D316B3F765}" type="slidenum">
              <a:rPr lang="en-US" smtClean="0"/>
              <a:t>35</a:t>
            </a:fld>
            <a:endParaRPr lang="en-US"/>
          </a:p>
        </p:txBody>
      </p:sp>
    </p:spTree>
    <p:extLst>
      <p:ext uri="{BB962C8B-B14F-4D97-AF65-F5344CB8AC3E}">
        <p14:creationId xmlns:p14="http://schemas.microsoft.com/office/powerpoint/2010/main" val="3974287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a:extLst>
              <a:ext uri="{FF2B5EF4-FFF2-40B4-BE49-F238E27FC236}">
                <a16:creationId xmlns:a16="http://schemas.microsoft.com/office/drawing/2014/main" id="{68145599-0DAB-D64D-865E-EC1F8DA4E08E}"/>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6" name="Notes Placeholder 2">
            <a:extLst>
              <a:ext uri="{FF2B5EF4-FFF2-40B4-BE49-F238E27FC236}">
                <a16:creationId xmlns:a16="http://schemas.microsoft.com/office/drawing/2014/main" id="{ECF3BD06-FA4A-F540-AFE2-F35765E6151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
        <p:nvSpPr>
          <p:cNvPr id="57347" name="Slide Number Placeholder 3">
            <a:extLst>
              <a:ext uri="{FF2B5EF4-FFF2-40B4-BE49-F238E27FC236}">
                <a16:creationId xmlns:a16="http://schemas.microsoft.com/office/drawing/2014/main" id="{CE7C12A3-22C4-6F44-A8BB-D3440DB008A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F51E995E-73AA-6E4B-9F16-02C88D502C32}" type="slidenum">
              <a:rPr lang="en-US" altLang="en-US" sz="1200"/>
              <a:pPr eaLnBrk="1" hangingPunct="1"/>
              <a:t>36</a:t>
            </a:fld>
            <a:endParaRPr lang="en-US" altLang="en-US" sz="12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a:extLst>
              <a:ext uri="{FF2B5EF4-FFF2-40B4-BE49-F238E27FC236}">
                <a16:creationId xmlns:a16="http://schemas.microsoft.com/office/drawing/2014/main" id="{B028E061-33B3-7640-B70A-FC5CC4B8A9D6}"/>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4" name="Notes Placeholder 2">
            <a:extLst>
              <a:ext uri="{FF2B5EF4-FFF2-40B4-BE49-F238E27FC236}">
                <a16:creationId xmlns:a16="http://schemas.microsoft.com/office/drawing/2014/main" id="{D95C90EF-828C-3B41-9CB2-9D327819EF9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
        <p:nvSpPr>
          <p:cNvPr id="59395" name="Slide Number Placeholder 3">
            <a:extLst>
              <a:ext uri="{FF2B5EF4-FFF2-40B4-BE49-F238E27FC236}">
                <a16:creationId xmlns:a16="http://schemas.microsoft.com/office/drawing/2014/main" id="{74945D5E-87E2-364E-B519-3B4CF175059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6CFF72F6-0B6A-8D48-A4BF-11FF2565103C}" type="slidenum">
              <a:rPr lang="en-US" altLang="en-US" sz="1200"/>
              <a:pPr eaLnBrk="1" hangingPunct="1"/>
              <a:t>37</a:t>
            </a:fld>
            <a:endParaRPr lang="en-US" altLang="en-US" sz="12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a:extLst>
              <a:ext uri="{FF2B5EF4-FFF2-40B4-BE49-F238E27FC236}">
                <a16:creationId xmlns:a16="http://schemas.microsoft.com/office/drawing/2014/main" id="{944877CF-0CA7-1F4D-B3A7-3D951C74CE50}"/>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8" name="Notes Placeholder 2">
            <a:extLst>
              <a:ext uri="{FF2B5EF4-FFF2-40B4-BE49-F238E27FC236}">
                <a16:creationId xmlns:a16="http://schemas.microsoft.com/office/drawing/2014/main" id="{A15C5186-6ED5-6D42-8DAC-2B5AC7EBA05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
        <p:nvSpPr>
          <p:cNvPr id="60419" name="Slide Number Placeholder 3">
            <a:extLst>
              <a:ext uri="{FF2B5EF4-FFF2-40B4-BE49-F238E27FC236}">
                <a16:creationId xmlns:a16="http://schemas.microsoft.com/office/drawing/2014/main" id="{5F0BCEFE-F24B-7D45-B260-7A4DD843A1E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6D9E8FEA-E1A0-FC42-9B37-0AB5F9AC176B}" type="slidenum">
              <a:rPr lang="en-US" altLang="en-US" sz="1200"/>
              <a:pPr eaLnBrk="1" hangingPunct="1"/>
              <a:t>38</a:t>
            </a:fld>
            <a:endParaRPr lang="en-US" altLang="en-US" sz="12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a:extLst>
              <a:ext uri="{FF2B5EF4-FFF2-40B4-BE49-F238E27FC236}">
                <a16:creationId xmlns:a16="http://schemas.microsoft.com/office/drawing/2014/main" id="{E8964978-24EC-1C4D-9D01-3B6EF7D4E535}"/>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2" name="Notes Placeholder 2">
            <a:extLst>
              <a:ext uri="{FF2B5EF4-FFF2-40B4-BE49-F238E27FC236}">
                <a16:creationId xmlns:a16="http://schemas.microsoft.com/office/drawing/2014/main" id="{B946B065-CB83-A249-8B52-2E5C4015762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ea typeface="ＭＳ Ｐゴシック" panose="020B0600070205080204" pitchFamily="34" charset="-128"/>
              </a:rPr>
              <a:t>comment afterwards, “I don’t really care about your treatment, I’m just engaging your clinical brain to connect this to patient care”</a:t>
            </a:r>
          </a:p>
        </p:txBody>
      </p:sp>
      <p:sp>
        <p:nvSpPr>
          <p:cNvPr id="61443" name="Slide Number Placeholder 3">
            <a:extLst>
              <a:ext uri="{FF2B5EF4-FFF2-40B4-BE49-F238E27FC236}">
                <a16:creationId xmlns:a16="http://schemas.microsoft.com/office/drawing/2014/main" id="{29E6FC12-4781-5742-8343-092F2E00A80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024ABB8C-B228-8845-8AB0-50AC2D15F805}" type="slidenum">
              <a:rPr lang="en-US" altLang="en-US" sz="1200"/>
              <a:pPr eaLnBrk="1" hangingPunct="1"/>
              <a:t>39</a:t>
            </a:fld>
            <a:endParaRPr lang="en-US" altLang="en-US" sz="12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antibiotic would you give her?
http://www.polleverywhere.com/multiple_choice_polls/8QpfveN76QJGVO2o4obO8</a:t>
            </a:r>
          </a:p>
        </p:txBody>
      </p:sp>
      <p:sp>
        <p:nvSpPr>
          <p:cNvPr id="4" name="Slide Number Placeholder 3"/>
          <p:cNvSpPr>
            <a:spLocks noGrp="1"/>
          </p:cNvSpPr>
          <p:nvPr>
            <p:ph type="sldNum" sz="quarter" idx="10"/>
          </p:nvPr>
        </p:nvSpPr>
        <p:spPr/>
        <p:txBody>
          <a:bodyPr/>
          <a:lstStyle/>
          <a:p>
            <a:fld id="{1C4BCB7D-BF4E-1446-AA25-7CBBEE977063}" type="slidenum">
              <a:rPr lang="en-US" smtClean="0"/>
              <a:t>40</a:t>
            </a:fld>
            <a:endParaRPr lang="en-US" dirty="0"/>
          </a:p>
        </p:txBody>
      </p:sp>
    </p:spTree>
    <p:extLst>
      <p:ext uri="{BB962C8B-B14F-4D97-AF65-F5344CB8AC3E}">
        <p14:creationId xmlns:p14="http://schemas.microsoft.com/office/powerpoint/2010/main" val="1556872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13AD43-3D82-FE48-89DE-F6D316B3F765}" type="slidenum">
              <a:rPr lang="en-US" smtClean="0"/>
              <a:t>5</a:t>
            </a:fld>
            <a:endParaRPr lang="en-US"/>
          </a:p>
        </p:txBody>
      </p:sp>
    </p:spTree>
    <p:extLst>
      <p:ext uri="{BB962C8B-B14F-4D97-AF65-F5344CB8AC3E}">
        <p14:creationId xmlns:p14="http://schemas.microsoft.com/office/powerpoint/2010/main" val="20489013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a:extLst>
              <a:ext uri="{FF2B5EF4-FFF2-40B4-BE49-F238E27FC236}">
                <a16:creationId xmlns:a16="http://schemas.microsoft.com/office/drawing/2014/main" id="{214C318B-0B88-EC40-80E0-F402CE829A5E}"/>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6" name="Notes Placeholder 2">
            <a:extLst>
              <a:ext uri="{FF2B5EF4-FFF2-40B4-BE49-F238E27FC236}">
                <a16:creationId xmlns:a16="http://schemas.microsoft.com/office/drawing/2014/main" id="{5B8ED7D8-EC59-C54E-BFF5-B3EE310AA21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
        <p:nvSpPr>
          <p:cNvPr id="62467" name="Slide Number Placeholder 3">
            <a:extLst>
              <a:ext uri="{FF2B5EF4-FFF2-40B4-BE49-F238E27FC236}">
                <a16:creationId xmlns:a16="http://schemas.microsoft.com/office/drawing/2014/main" id="{240C6038-326A-704D-A9F6-3F55AC777AD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F345631D-5A78-B84F-BD24-469F7387FECA}" type="slidenum">
              <a:rPr lang="en-US" altLang="en-US" sz="1200"/>
              <a:pPr eaLnBrk="1" hangingPunct="1"/>
              <a:t>41</a:t>
            </a:fld>
            <a:endParaRPr lang="en-US" altLang="en-US" sz="120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you think are the chances she has Chlamydia?
http://www.polleverywhere.com/multiple_choice_polls/tb2jSR90ZEua7BQysqyRt</a:t>
            </a:r>
          </a:p>
        </p:txBody>
      </p:sp>
      <p:sp>
        <p:nvSpPr>
          <p:cNvPr id="4" name="Slide Number Placeholder 3"/>
          <p:cNvSpPr>
            <a:spLocks noGrp="1"/>
          </p:cNvSpPr>
          <p:nvPr>
            <p:ph type="sldNum" sz="quarter" idx="10"/>
          </p:nvPr>
        </p:nvSpPr>
        <p:spPr/>
        <p:txBody>
          <a:bodyPr/>
          <a:lstStyle/>
          <a:p>
            <a:fld id="{1C4BCB7D-BF4E-1446-AA25-7CBBEE977063}" type="slidenum">
              <a:rPr lang="en-US" smtClean="0"/>
              <a:t>42</a:t>
            </a:fld>
            <a:endParaRPr lang="en-US" dirty="0"/>
          </a:p>
        </p:txBody>
      </p:sp>
    </p:spTree>
    <p:extLst>
      <p:ext uri="{BB962C8B-B14F-4D97-AF65-F5344CB8AC3E}">
        <p14:creationId xmlns:p14="http://schemas.microsoft.com/office/powerpoint/2010/main" val="15568723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a:extLst>
              <a:ext uri="{FF2B5EF4-FFF2-40B4-BE49-F238E27FC236}">
                <a16:creationId xmlns:a16="http://schemas.microsoft.com/office/drawing/2014/main" id="{D4968908-0E02-064C-A449-02186B035801}"/>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0" name="Notes Placeholder 2">
            <a:extLst>
              <a:ext uri="{FF2B5EF4-FFF2-40B4-BE49-F238E27FC236}">
                <a16:creationId xmlns:a16="http://schemas.microsoft.com/office/drawing/2014/main" id="{0C276E8E-AAA8-344C-A320-1FA4D7EA80C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
        <p:nvSpPr>
          <p:cNvPr id="63491" name="Slide Number Placeholder 3">
            <a:extLst>
              <a:ext uri="{FF2B5EF4-FFF2-40B4-BE49-F238E27FC236}">
                <a16:creationId xmlns:a16="http://schemas.microsoft.com/office/drawing/2014/main" id="{BA6FC3AD-0B79-364A-951F-DE0606454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CB41166E-2791-9D4F-A060-8F50B217B26A}" type="slidenum">
              <a:rPr lang="en-US" altLang="en-US" sz="1200"/>
              <a:pPr eaLnBrk="1" hangingPunct="1"/>
              <a:t>43</a:t>
            </a:fld>
            <a:endParaRPr lang="en-US" altLang="en-US" sz="12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a:extLst>
              <a:ext uri="{FF2B5EF4-FFF2-40B4-BE49-F238E27FC236}">
                <a16:creationId xmlns:a16="http://schemas.microsoft.com/office/drawing/2014/main" id="{D0DA6A88-F3BE-AA4D-9FA6-286B486F34B5}"/>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4" name="Notes Placeholder 2">
            <a:extLst>
              <a:ext uri="{FF2B5EF4-FFF2-40B4-BE49-F238E27FC236}">
                <a16:creationId xmlns:a16="http://schemas.microsoft.com/office/drawing/2014/main" id="{32DD0419-0B61-924A-8F97-A1F41D789BA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
        <p:nvSpPr>
          <p:cNvPr id="64515" name="Slide Number Placeholder 3">
            <a:extLst>
              <a:ext uri="{FF2B5EF4-FFF2-40B4-BE49-F238E27FC236}">
                <a16:creationId xmlns:a16="http://schemas.microsoft.com/office/drawing/2014/main" id="{ED968A75-7CF2-0A48-97BB-44054D6FDF7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8CF69D52-8135-0143-9FED-6FB767D64336}" type="slidenum">
              <a:rPr lang="en-US" altLang="en-US" sz="1200"/>
              <a:pPr eaLnBrk="1" hangingPunct="1"/>
              <a:t>44</a:t>
            </a:fld>
            <a:endParaRPr lang="en-US" altLang="en-US" sz="120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you think are the chances she has Chlamydia?
http://www.polleverywhere.com/multiple_choice_polls/MaNExV9Ly4iluB8Lb7Z9L</a:t>
            </a:r>
          </a:p>
        </p:txBody>
      </p:sp>
      <p:sp>
        <p:nvSpPr>
          <p:cNvPr id="4" name="Slide Number Placeholder 3"/>
          <p:cNvSpPr>
            <a:spLocks noGrp="1"/>
          </p:cNvSpPr>
          <p:nvPr>
            <p:ph type="sldNum" sz="quarter" idx="10"/>
          </p:nvPr>
        </p:nvSpPr>
        <p:spPr/>
        <p:txBody>
          <a:bodyPr/>
          <a:lstStyle/>
          <a:p>
            <a:fld id="{1C4BCB7D-BF4E-1446-AA25-7CBBEE977063}" type="slidenum">
              <a:rPr lang="en-US" smtClean="0"/>
              <a:t>45</a:t>
            </a:fld>
            <a:endParaRPr lang="en-US" dirty="0"/>
          </a:p>
        </p:txBody>
      </p:sp>
    </p:spTree>
    <p:extLst>
      <p:ext uri="{BB962C8B-B14F-4D97-AF65-F5344CB8AC3E}">
        <p14:creationId xmlns:p14="http://schemas.microsoft.com/office/powerpoint/2010/main" val="15568723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a:extLst>
              <a:ext uri="{FF2B5EF4-FFF2-40B4-BE49-F238E27FC236}">
                <a16:creationId xmlns:a16="http://schemas.microsoft.com/office/drawing/2014/main" id="{AFACFDC4-D97B-5E47-A90E-E7ED6EE22F90}"/>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8" name="Notes Placeholder 2">
            <a:extLst>
              <a:ext uri="{FF2B5EF4-FFF2-40B4-BE49-F238E27FC236}">
                <a16:creationId xmlns:a16="http://schemas.microsoft.com/office/drawing/2014/main" id="{842DA09F-AB27-ED4A-B0D8-E012E1C2E6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
        <p:nvSpPr>
          <p:cNvPr id="65539" name="Slide Number Placeholder 3">
            <a:extLst>
              <a:ext uri="{FF2B5EF4-FFF2-40B4-BE49-F238E27FC236}">
                <a16:creationId xmlns:a16="http://schemas.microsoft.com/office/drawing/2014/main" id="{8FE107C1-1EF3-674B-9090-93317D2DB04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88DACB87-2022-6141-B1CA-7A59B7D05C46}" type="slidenum">
              <a:rPr lang="en-US" altLang="en-US" sz="1200"/>
              <a:pPr eaLnBrk="1" hangingPunct="1"/>
              <a:t>46</a:t>
            </a:fld>
            <a:endParaRPr lang="en-US" altLang="en-US" sz="120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a:extLst>
              <a:ext uri="{FF2B5EF4-FFF2-40B4-BE49-F238E27FC236}">
                <a16:creationId xmlns:a16="http://schemas.microsoft.com/office/drawing/2014/main" id="{68E9C0C7-DBCC-3C44-8C52-277CEDCF202A}"/>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2" name="Notes Placeholder 2">
            <a:extLst>
              <a:ext uri="{FF2B5EF4-FFF2-40B4-BE49-F238E27FC236}">
                <a16:creationId xmlns:a16="http://schemas.microsoft.com/office/drawing/2014/main" id="{43110528-1249-1E44-AE34-EF97646E70A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
        <p:nvSpPr>
          <p:cNvPr id="66563" name="Slide Number Placeholder 3">
            <a:extLst>
              <a:ext uri="{FF2B5EF4-FFF2-40B4-BE49-F238E27FC236}">
                <a16:creationId xmlns:a16="http://schemas.microsoft.com/office/drawing/2014/main" id="{5CBFD6ED-E52C-484A-8C94-5AF20E985E1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50B3D752-1A7E-E144-BBDF-7BFED7125C00}" type="slidenum">
              <a:rPr lang="en-US" altLang="en-US" sz="1200"/>
              <a:pPr eaLnBrk="1" hangingPunct="1"/>
              <a:t>47</a:t>
            </a:fld>
            <a:endParaRPr lang="en-US" altLang="en-US" sz="120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a:extLst>
              <a:ext uri="{FF2B5EF4-FFF2-40B4-BE49-F238E27FC236}">
                <a16:creationId xmlns:a16="http://schemas.microsoft.com/office/drawing/2014/main" id="{FA4C44EB-E92A-6B44-9C3E-0107AE003C76}"/>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6" name="Notes Placeholder 2">
            <a:extLst>
              <a:ext uri="{FF2B5EF4-FFF2-40B4-BE49-F238E27FC236}">
                <a16:creationId xmlns:a16="http://schemas.microsoft.com/office/drawing/2014/main" id="{E21CD551-298A-5B43-9534-9C59348A64E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
        <p:nvSpPr>
          <p:cNvPr id="67587" name="Slide Number Placeholder 3">
            <a:extLst>
              <a:ext uri="{FF2B5EF4-FFF2-40B4-BE49-F238E27FC236}">
                <a16:creationId xmlns:a16="http://schemas.microsoft.com/office/drawing/2014/main" id="{CE26FEEE-C8F5-DD41-9222-D9AE653B7F1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6608FEA8-09D9-F941-9EDC-8C56D8020933}" type="slidenum">
              <a:rPr lang="en-US" altLang="en-US" sz="1200"/>
              <a:pPr eaLnBrk="1" hangingPunct="1"/>
              <a:t>48</a:t>
            </a:fld>
            <a:endParaRPr lang="en-US" altLang="en-US" sz="120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a:extLst>
              <a:ext uri="{FF2B5EF4-FFF2-40B4-BE49-F238E27FC236}">
                <a16:creationId xmlns:a16="http://schemas.microsoft.com/office/drawing/2014/main" id="{AA7505EB-E5D3-6D47-A723-C7622DE0766D}"/>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0" name="Notes Placeholder 2">
            <a:extLst>
              <a:ext uri="{FF2B5EF4-FFF2-40B4-BE49-F238E27FC236}">
                <a16:creationId xmlns:a16="http://schemas.microsoft.com/office/drawing/2014/main" id="{377C6D58-3AE9-B949-AAF7-2F1FBE1B9CB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
        <p:nvSpPr>
          <p:cNvPr id="68611" name="Slide Number Placeholder 3">
            <a:extLst>
              <a:ext uri="{FF2B5EF4-FFF2-40B4-BE49-F238E27FC236}">
                <a16:creationId xmlns:a16="http://schemas.microsoft.com/office/drawing/2014/main" id="{6C74FFB0-7E8E-7C4D-B2E1-220961F971F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2059F86C-77B7-654D-932D-ACE18F7DCC54}" type="slidenum">
              <a:rPr lang="en-US" altLang="en-US" sz="1200"/>
              <a:pPr eaLnBrk="1" hangingPunct="1"/>
              <a:t>49</a:t>
            </a:fld>
            <a:endParaRPr lang="en-US" altLang="en-US" sz="120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on 2x2 tables should go </a:t>
            </a:r>
            <a:r>
              <a:rPr lang="en-US" dirty="0" err="1"/>
              <a:t>kinda</a:t>
            </a:r>
            <a:r>
              <a:rPr lang="en-US" dirty="0"/>
              <a:t> before this slide and </a:t>
            </a:r>
            <a:r>
              <a:rPr lang="en-US" dirty="0" err="1"/>
              <a:t>kinda</a:t>
            </a:r>
            <a:r>
              <a:rPr lang="en-US" dirty="0"/>
              <a:t> after, so will have to adjust</a:t>
            </a:r>
          </a:p>
        </p:txBody>
      </p:sp>
      <p:sp>
        <p:nvSpPr>
          <p:cNvPr id="4" name="Slide Number Placeholder 3"/>
          <p:cNvSpPr>
            <a:spLocks noGrp="1"/>
          </p:cNvSpPr>
          <p:nvPr>
            <p:ph type="sldNum" sz="quarter" idx="5"/>
          </p:nvPr>
        </p:nvSpPr>
        <p:spPr/>
        <p:txBody>
          <a:bodyPr/>
          <a:lstStyle/>
          <a:p>
            <a:fld id="{7513AD43-3D82-FE48-89DE-F6D316B3F765}" type="slidenum">
              <a:rPr lang="en-US" smtClean="0"/>
              <a:t>50</a:t>
            </a:fld>
            <a:endParaRPr lang="en-US"/>
          </a:p>
        </p:txBody>
      </p:sp>
    </p:spTree>
    <p:extLst>
      <p:ext uri="{BB962C8B-B14F-4D97-AF65-F5344CB8AC3E}">
        <p14:creationId xmlns:p14="http://schemas.microsoft.com/office/powerpoint/2010/main" val="1517358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13AD43-3D82-FE48-89DE-F6D316B3F765}" type="slidenum">
              <a:rPr lang="en-US" smtClean="0"/>
              <a:t>6</a:t>
            </a:fld>
            <a:endParaRPr lang="en-US"/>
          </a:p>
        </p:txBody>
      </p:sp>
    </p:spTree>
    <p:extLst>
      <p:ext uri="{BB962C8B-B14F-4D97-AF65-F5344CB8AC3E}">
        <p14:creationId xmlns:p14="http://schemas.microsoft.com/office/powerpoint/2010/main" val="3127742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13AD43-3D82-FE48-89DE-F6D316B3F765}" type="slidenum">
              <a:rPr lang="en-US" smtClean="0"/>
              <a:t>51</a:t>
            </a:fld>
            <a:endParaRPr lang="en-US"/>
          </a:p>
        </p:txBody>
      </p:sp>
    </p:spTree>
    <p:extLst>
      <p:ext uri="{BB962C8B-B14F-4D97-AF65-F5344CB8AC3E}">
        <p14:creationId xmlns:p14="http://schemas.microsoft.com/office/powerpoint/2010/main" val="12993646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13AD43-3D82-FE48-89DE-F6D316B3F765}" type="slidenum">
              <a:rPr lang="en-US" smtClean="0"/>
              <a:t>52</a:t>
            </a:fld>
            <a:endParaRPr lang="en-US"/>
          </a:p>
        </p:txBody>
      </p:sp>
    </p:spTree>
    <p:extLst>
      <p:ext uri="{BB962C8B-B14F-4D97-AF65-F5344CB8AC3E}">
        <p14:creationId xmlns:p14="http://schemas.microsoft.com/office/powerpoint/2010/main" val="19019559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13AD43-3D82-FE48-89DE-F6D316B3F765}" type="slidenum">
              <a:rPr lang="en-US" smtClean="0"/>
              <a:t>53</a:t>
            </a:fld>
            <a:endParaRPr lang="en-US"/>
          </a:p>
        </p:txBody>
      </p:sp>
    </p:spTree>
    <p:extLst>
      <p:ext uri="{BB962C8B-B14F-4D97-AF65-F5344CB8AC3E}">
        <p14:creationId xmlns:p14="http://schemas.microsoft.com/office/powerpoint/2010/main" val="77845820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13AD43-3D82-FE48-89DE-F6D316B3F765}" type="slidenum">
              <a:rPr lang="en-US" smtClean="0"/>
              <a:t>54</a:t>
            </a:fld>
            <a:endParaRPr lang="en-US"/>
          </a:p>
        </p:txBody>
      </p:sp>
    </p:spTree>
    <p:extLst>
      <p:ext uri="{BB962C8B-B14F-4D97-AF65-F5344CB8AC3E}">
        <p14:creationId xmlns:p14="http://schemas.microsoft.com/office/powerpoint/2010/main" val="377860149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13AD43-3D82-FE48-89DE-F6D316B3F765}" type="slidenum">
              <a:rPr lang="en-US" smtClean="0"/>
              <a:t>55</a:t>
            </a:fld>
            <a:endParaRPr lang="en-US"/>
          </a:p>
        </p:txBody>
      </p:sp>
    </p:spTree>
    <p:extLst>
      <p:ext uri="{BB962C8B-B14F-4D97-AF65-F5344CB8AC3E}">
        <p14:creationId xmlns:p14="http://schemas.microsoft.com/office/powerpoint/2010/main" val="403064282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afterwards point out, hey it </a:t>
            </a:r>
            <a:r>
              <a:rPr lang="en-US" dirty="0" err="1"/>
              <a:t>kinda</a:t>
            </a:r>
            <a:r>
              <a:rPr lang="en-US" dirty="0"/>
              <a:t> looks like a 2x2 table</a:t>
            </a:r>
          </a:p>
        </p:txBody>
      </p:sp>
      <p:sp>
        <p:nvSpPr>
          <p:cNvPr id="4" name="Slide Number Placeholder 3"/>
          <p:cNvSpPr>
            <a:spLocks noGrp="1"/>
          </p:cNvSpPr>
          <p:nvPr>
            <p:ph type="sldNum" sz="quarter" idx="5"/>
          </p:nvPr>
        </p:nvSpPr>
        <p:spPr/>
        <p:txBody>
          <a:bodyPr/>
          <a:lstStyle/>
          <a:p>
            <a:fld id="{7513AD43-3D82-FE48-89DE-F6D316B3F765}" type="slidenum">
              <a:rPr lang="en-US" smtClean="0"/>
              <a:t>56</a:t>
            </a:fld>
            <a:endParaRPr lang="en-US"/>
          </a:p>
        </p:txBody>
      </p:sp>
    </p:spTree>
    <p:extLst>
      <p:ext uri="{BB962C8B-B14F-4D97-AF65-F5344CB8AC3E}">
        <p14:creationId xmlns:p14="http://schemas.microsoft.com/office/powerpoint/2010/main" val="374534656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just focus on those who actually have the disease.  Some test positive, some falsely test negative...</a:t>
            </a:r>
          </a:p>
        </p:txBody>
      </p:sp>
      <p:sp>
        <p:nvSpPr>
          <p:cNvPr id="4" name="Slide Number Placeholder 3"/>
          <p:cNvSpPr>
            <a:spLocks noGrp="1"/>
          </p:cNvSpPr>
          <p:nvPr>
            <p:ph type="sldNum" sz="quarter" idx="5"/>
          </p:nvPr>
        </p:nvSpPr>
        <p:spPr/>
        <p:txBody>
          <a:bodyPr/>
          <a:lstStyle/>
          <a:p>
            <a:fld id="{7513AD43-3D82-FE48-89DE-F6D316B3F765}" type="slidenum">
              <a:rPr lang="en-US" smtClean="0"/>
              <a:t>57</a:t>
            </a:fld>
            <a:endParaRPr lang="en-US"/>
          </a:p>
        </p:txBody>
      </p:sp>
    </p:spTree>
    <p:extLst>
      <p:ext uri="{BB962C8B-B14F-4D97-AF65-F5344CB8AC3E}">
        <p14:creationId xmlns:p14="http://schemas.microsoft.com/office/powerpoint/2010/main" val="413727517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focus only on those who do not have the disease.  Many test properly negative, but some test falsely positive...</a:t>
            </a:r>
          </a:p>
        </p:txBody>
      </p:sp>
      <p:sp>
        <p:nvSpPr>
          <p:cNvPr id="4" name="Slide Number Placeholder 3"/>
          <p:cNvSpPr>
            <a:spLocks noGrp="1"/>
          </p:cNvSpPr>
          <p:nvPr>
            <p:ph type="sldNum" sz="quarter" idx="5"/>
          </p:nvPr>
        </p:nvSpPr>
        <p:spPr/>
        <p:txBody>
          <a:bodyPr/>
          <a:lstStyle/>
          <a:p>
            <a:fld id="{7513AD43-3D82-FE48-89DE-F6D316B3F765}" type="slidenum">
              <a:rPr lang="en-US" smtClean="0"/>
              <a:t>58</a:t>
            </a:fld>
            <a:endParaRPr lang="en-US"/>
          </a:p>
        </p:txBody>
      </p:sp>
    </p:spTree>
    <p:extLst>
      <p:ext uri="{BB962C8B-B14F-4D97-AF65-F5344CB8AC3E}">
        <p14:creationId xmlns:p14="http://schemas.microsoft.com/office/powerpoint/2010/main" val="277885933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focus on those who test positive.  Most in this case have the disease, a few don’t...</a:t>
            </a:r>
          </a:p>
        </p:txBody>
      </p:sp>
      <p:sp>
        <p:nvSpPr>
          <p:cNvPr id="4" name="Slide Number Placeholder 3"/>
          <p:cNvSpPr>
            <a:spLocks noGrp="1"/>
          </p:cNvSpPr>
          <p:nvPr>
            <p:ph type="sldNum" sz="quarter" idx="5"/>
          </p:nvPr>
        </p:nvSpPr>
        <p:spPr/>
        <p:txBody>
          <a:bodyPr/>
          <a:lstStyle/>
          <a:p>
            <a:fld id="{7513AD43-3D82-FE48-89DE-F6D316B3F765}" type="slidenum">
              <a:rPr lang="en-US" smtClean="0"/>
              <a:t>59</a:t>
            </a:fld>
            <a:endParaRPr lang="en-US"/>
          </a:p>
        </p:txBody>
      </p:sp>
    </p:spTree>
    <p:extLst>
      <p:ext uri="{BB962C8B-B14F-4D97-AF65-F5344CB8AC3E}">
        <p14:creationId xmlns:p14="http://schemas.microsoft.com/office/powerpoint/2010/main" val="311562041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focus on those who test negative. Most appropriately don’t have the disease, but a few do and thus their negative tests are falsely negative...</a:t>
            </a:r>
          </a:p>
        </p:txBody>
      </p:sp>
      <p:sp>
        <p:nvSpPr>
          <p:cNvPr id="4" name="Slide Number Placeholder 3"/>
          <p:cNvSpPr>
            <a:spLocks noGrp="1"/>
          </p:cNvSpPr>
          <p:nvPr>
            <p:ph type="sldNum" sz="quarter" idx="5"/>
          </p:nvPr>
        </p:nvSpPr>
        <p:spPr/>
        <p:txBody>
          <a:bodyPr/>
          <a:lstStyle/>
          <a:p>
            <a:fld id="{7513AD43-3D82-FE48-89DE-F6D316B3F765}" type="slidenum">
              <a:rPr lang="en-US" smtClean="0"/>
              <a:t>60</a:t>
            </a:fld>
            <a:endParaRPr lang="en-US"/>
          </a:p>
        </p:txBody>
      </p:sp>
    </p:spTree>
    <p:extLst>
      <p:ext uri="{BB962C8B-B14F-4D97-AF65-F5344CB8AC3E}">
        <p14:creationId xmlns:p14="http://schemas.microsoft.com/office/powerpoint/2010/main" val="531666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13AD43-3D82-FE48-89DE-F6D316B3F765}" type="slidenum">
              <a:rPr lang="en-US" smtClean="0"/>
              <a:t>7</a:t>
            </a:fld>
            <a:endParaRPr lang="en-US"/>
          </a:p>
        </p:txBody>
      </p:sp>
    </p:spTree>
    <p:extLst>
      <p:ext uri="{BB962C8B-B14F-4D97-AF65-F5344CB8AC3E}">
        <p14:creationId xmlns:p14="http://schemas.microsoft.com/office/powerpoint/2010/main" val="73392786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we’ve organized the participants and explained the table conceptually, let’s make it quantitative with the real number of dots...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A33C041-CC24-D643-9363-1969B532FC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222215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on 2x2 tables should go </a:t>
            </a:r>
            <a:r>
              <a:rPr lang="en-US" dirty="0" err="1"/>
              <a:t>kinda</a:t>
            </a:r>
            <a:r>
              <a:rPr lang="en-US" dirty="0"/>
              <a:t> before this slide and </a:t>
            </a:r>
            <a:r>
              <a:rPr lang="en-US" dirty="0" err="1"/>
              <a:t>kinda</a:t>
            </a:r>
            <a:r>
              <a:rPr lang="en-US" dirty="0"/>
              <a:t> after, so will have to adjust</a:t>
            </a:r>
          </a:p>
        </p:txBody>
      </p:sp>
      <p:sp>
        <p:nvSpPr>
          <p:cNvPr id="4" name="Slide Number Placeholder 3"/>
          <p:cNvSpPr>
            <a:spLocks noGrp="1"/>
          </p:cNvSpPr>
          <p:nvPr>
            <p:ph type="sldNum" sz="quarter" idx="5"/>
          </p:nvPr>
        </p:nvSpPr>
        <p:spPr/>
        <p:txBody>
          <a:bodyPr/>
          <a:lstStyle/>
          <a:p>
            <a:fld id="{7513AD43-3D82-FE48-89DE-F6D316B3F765}" type="slidenum">
              <a:rPr lang="en-US" smtClean="0"/>
              <a:t>62</a:t>
            </a:fld>
            <a:endParaRPr lang="en-US"/>
          </a:p>
        </p:txBody>
      </p:sp>
    </p:spTree>
    <p:extLst>
      <p:ext uri="{BB962C8B-B14F-4D97-AF65-F5344CB8AC3E}">
        <p14:creationId xmlns:p14="http://schemas.microsoft.com/office/powerpoint/2010/main" val="71231801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build table for 30% pre-test probability, then plug in highest chlamydia prevalence, then 26 </a:t>
            </a:r>
            <a:r>
              <a:rPr lang="en-US" dirty="0" err="1"/>
              <a:t>yr</a:t>
            </a:r>
            <a:r>
              <a:rPr lang="en-US" dirty="0"/>
              <a:t> old’s prevalence, then my wife’s prevalence in 40’s</a:t>
            </a:r>
          </a:p>
        </p:txBody>
      </p:sp>
      <p:sp>
        <p:nvSpPr>
          <p:cNvPr id="4" name="Slide Number Placeholder 3"/>
          <p:cNvSpPr>
            <a:spLocks noGrp="1"/>
          </p:cNvSpPr>
          <p:nvPr>
            <p:ph type="sldNum" sz="quarter" idx="5"/>
          </p:nvPr>
        </p:nvSpPr>
        <p:spPr/>
        <p:txBody>
          <a:bodyPr/>
          <a:lstStyle/>
          <a:p>
            <a:fld id="{7513AD43-3D82-FE48-89DE-F6D316B3F765}" type="slidenum">
              <a:rPr lang="en-US" smtClean="0"/>
              <a:t>63</a:t>
            </a:fld>
            <a:endParaRPr lang="en-US"/>
          </a:p>
        </p:txBody>
      </p:sp>
    </p:spTree>
    <p:extLst>
      <p:ext uri="{BB962C8B-B14F-4D97-AF65-F5344CB8AC3E}">
        <p14:creationId xmlns:p14="http://schemas.microsoft.com/office/powerpoint/2010/main" val="177131286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a:extLst>
              <a:ext uri="{FF2B5EF4-FFF2-40B4-BE49-F238E27FC236}">
                <a16:creationId xmlns:a16="http://schemas.microsoft.com/office/drawing/2014/main" id="{634EE2A0-DDB3-CB4C-9A09-7A322BABF463}"/>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4" name="Notes Placeholder 2">
            <a:extLst>
              <a:ext uri="{FF2B5EF4-FFF2-40B4-BE49-F238E27FC236}">
                <a16:creationId xmlns:a16="http://schemas.microsoft.com/office/drawing/2014/main" id="{91118A82-065E-6C4A-AEF6-4E89E5A9CEA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
        <p:nvSpPr>
          <p:cNvPr id="69635" name="Slide Number Placeholder 3">
            <a:extLst>
              <a:ext uri="{FF2B5EF4-FFF2-40B4-BE49-F238E27FC236}">
                <a16:creationId xmlns:a16="http://schemas.microsoft.com/office/drawing/2014/main" id="{EF63A387-0155-BA4F-B187-8D3BB14A4D3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426E2C99-EACC-A647-BA58-951051F43C30}" type="slidenum">
              <a:rPr lang="en-US" altLang="en-US" sz="1200"/>
              <a:pPr eaLnBrk="1" hangingPunct="1"/>
              <a:t>64</a:t>
            </a:fld>
            <a:endParaRPr lang="en-US" altLang="en-US" sz="120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build table for 30% pre-test probability, then plug in highest chlamydia prevalence, then 26 </a:t>
            </a:r>
            <a:r>
              <a:rPr lang="en-US" dirty="0" err="1"/>
              <a:t>yr</a:t>
            </a:r>
            <a:r>
              <a:rPr lang="en-US" dirty="0"/>
              <a:t> old’s prevalence, then my wife’s prevalence in 40’s</a:t>
            </a:r>
          </a:p>
        </p:txBody>
      </p:sp>
      <p:sp>
        <p:nvSpPr>
          <p:cNvPr id="4" name="Slide Number Placeholder 3"/>
          <p:cNvSpPr>
            <a:spLocks noGrp="1"/>
          </p:cNvSpPr>
          <p:nvPr>
            <p:ph type="sldNum" sz="quarter" idx="5"/>
          </p:nvPr>
        </p:nvSpPr>
        <p:spPr/>
        <p:txBody>
          <a:bodyPr/>
          <a:lstStyle/>
          <a:p>
            <a:fld id="{7513AD43-3D82-FE48-89DE-F6D316B3F765}" type="slidenum">
              <a:rPr lang="en-US" smtClean="0"/>
              <a:t>65</a:t>
            </a:fld>
            <a:endParaRPr lang="en-US"/>
          </a:p>
        </p:txBody>
      </p:sp>
    </p:spTree>
    <p:extLst>
      <p:ext uri="{BB962C8B-B14F-4D97-AF65-F5344CB8AC3E}">
        <p14:creationId xmlns:p14="http://schemas.microsoft.com/office/powerpoint/2010/main" val="236265772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a:extLst>
              <a:ext uri="{FF2B5EF4-FFF2-40B4-BE49-F238E27FC236}">
                <a16:creationId xmlns:a16="http://schemas.microsoft.com/office/drawing/2014/main" id="{9A56D953-0D7E-3F4C-A7B6-986224A1C78D}"/>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8" name="Notes Placeholder 2">
            <a:extLst>
              <a:ext uri="{FF2B5EF4-FFF2-40B4-BE49-F238E27FC236}">
                <a16:creationId xmlns:a16="http://schemas.microsoft.com/office/drawing/2014/main" id="{EBD59148-94E0-E04D-8565-73DE3BA49F8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
        <p:nvSpPr>
          <p:cNvPr id="70659" name="Slide Number Placeholder 3">
            <a:extLst>
              <a:ext uri="{FF2B5EF4-FFF2-40B4-BE49-F238E27FC236}">
                <a16:creationId xmlns:a16="http://schemas.microsoft.com/office/drawing/2014/main" id="{F6F6DF81-8EA2-AE4A-9DF6-224C6FA9B5C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A5C07FBD-A0C2-4D42-B9D1-9CDC15706AC5}" type="slidenum">
              <a:rPr lang="en-US" altLang="en-US" sz="1200"/>
              <a:pPr eaLnBrk="1" hangingPunct="1"/>
              <a:t>66</a:t>
            </a:fld>
            <a:endParaRPr lang="en-US" altLang="en-US" sz="120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a:extLst>
              <a:ext uri="{FF2B5EF4-FFF2-40B4-BE49-F238E27FC236}">
                <a16:creationId xmlns:a16="http://schemas.microsoft.com/office/drawing/2014/main" id="{9B98E742-028E-5844-96EE-DFB46B42C2ED}"/>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2" name="Notes Placeholder 2">
            <a:extLst>
              <a:ext uri="{FF2B5EF4-FFF2-40B4-BE49-F238E27FC236}">
                <a16:creationId xmlns:a16="http://schemas.microsoft.com/office/drawing/2014/main" id="{43190133-4FDA-A241-A90E-9C156C21628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
        <p:nvSpPr>
          <p:cNvPr id="71683" name="Slide Number Placeholder 3">
            <a:extLst>
              <a:ext uri="{FF2B5EF4-FFF2-40B4-BE49-F238E27FC236}">
                <a16:creationId xmlns:a16="http://schemas.microsoft.com/office/drawing/2014/main" id="{1DFA1F7D-A8C8-4E4F-8ED6-BB60EC2BAA2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C08D27B6-4BF2-444A-A4F7-006078598DFF}" type="slidenum">
              <a:rPr lang="en-US" altLang="en-US" sz="1200"/>
              <a:pPr eaLnBrk="1" hangingPunct="1"/>
              <a:t>67</a:t>
            </a:fld>
            <a:endParaRPr lang="en-US" altLang="en-US" sz="120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a:extLst>
              <a:ext uri="{FF2B5EF4-FFF2-40B4-BE49-F238E27FC236}">
                <a16:creationId xmlns:a16="http://schemas.microsoft.com/office/drawing/2014/main" id="{8CC0A2CC-C463-7F49-9880-0E3A1D985008}"/>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6" name="Notes Placeholder 2">
            <a:extLst>
              <a:ext uri="{FF2B5EF4-FFF2-40B4-BE49-F238E27FC236}">
                <a16:creationId xmlns:a16="http://schemas.microsoft.com/office/drawing/2014/main" id="{117DCC46-D29D-F149-8A50-E8DAD7D765D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
        <p:nvSpPr>
          <p:cNvPr id="72707" name="Slide Number Placeholder 3">
            <a:extLst>
              <a:ext uri="{FF2B5EF4-FFF2-40B4-BE49-F238E27FC236}">
                <a16:creationId xmlns:a16="http://schemas.microsoft.com/office/drawing/2014/main" id="{F93D6C5F-414E-6A49-BE80-8F7B06EF21B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D2F0325E-4A85-B049-875C-60CFE93C3752}" type="slidenum">
              <a:rPr lang="en-US" altLang="en-US" sz="1200"/>
              <a:pPr eaLnBrk="1" hangingPunct="1"/>
              <a:t>68</a:t>
            </a:fld>
            <a:endParaRPr lang="en-US" altLang="en-US" sz="120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13AD43-3D82-FE48-89DE-F6D316B3F765}" type="slidenum">
              <a:rPr lang="en-US" smtClean="0"/>
              <a:t>69</a:t>
            </a:fld>
            <a:endParaRPr lang="en-US"/>
          </a:p>
        </p:txBody>
      </p:sp>
    </p:spTree>
    <p:extLst>
      <p:ext uri="{BB962C8B-B14F-4D97-AF65-F5344CB8AC3E}">
        <p14:creationId xmlns:p14="http://schemas.microsoft.com/office/powerpoint/2010/main" val="268438766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13AD43-3D82-FE48-89DE-F6D316B3F765}" type="slidenum">
              <a:rPr lang="en-US" smtClean="0"/>
              <a:t>70</a:t>
            </a:fld>
            <a:endParaRPr lang="en-US"/>
          </a:p>
        </p:txBody>
      </p:sp>
    </p:spTree>
    <p:extLst>
      <p:ext uri="{BB962C8B-B14F-4D97-AF65-F5344CB8AC3E}">
        <p14:creationId xmlns:p14="http://schemas.microsoft.com/office/powerpoint/2010/main" val="13632587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13AD43-3D82-FE48-89DE-F6D316B3F765}" type="slidenum">
              <a:rPr lang="en-US" smtClean="0"/>
              <a:t>8</a:t>
            </a:fld>
            <a:endParaRPr lang="en-US"/>
          </a:p>
        </p:txBody>
      </p:sp>
    </p:spTree>
    <p:extLst>
      <p:ext uri="{BB962C8B-B14F-4D97-AF65-F5344CB8AC3E}">
        <p14:creationId xmlns:p14="http://schemas.microsoft.com/office/powerpoint/2010/main" val="163656047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a:extLst>
              <a:ext uri="{FF2B5EF4-FFF2-40B4-BE49-F238E27FC236}">
                <a16:creationId xmlns:a16="http://schemas.microsoft.com/office/drawing/2014/main" id="{F85AF19A-FDFF-8345-ADFE-921D1B924B0A}"/>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0" name="Notes Placeholder 2">
            <a:extLst>
              <a:ext uri="{FF2B5EF4-FFF2-40B4-BE49-F238E27FC236}">
                <a16:creationId xmlns:a16="http://schemas.microsoft.com/office/drawing/2014/main" id="{77D5DFFD-CE04-DE4A-9D91-83D8C805421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
        <p:nvSpPr>
          <p:cNvPr id="73731" name="Slide Number Placeholder 3">
            <a:extLst>
              <a:ext uri="{FF2B5EF4-FFF2-40B4-BE49-F238E27FC236}">
                <a16:creationId xmlns:a16="http://schemas.microsoft.com/office/drawing/2014/main" id="{F3B796BE-88D8-D140-BB8C-AE17EDDC811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772F6531-44A2-834E-A91F-17318D20A12C}" type="slidenum">
              <a:rPr lang="en-US" altLang="en-US" sz="1200"/>
              <a:pPr eaLnBrk="1" hangingPunct="1"/>
              <a:t>71</a:t>
            </a:fld>
            <a:endParaRPr lang="en-US" altLang="en-US" sz="120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13AD43-3D82-FE48-89DE-F6D316B3F765}" type="slidenum">
              <a:rPr lang="en-US" smtClean="0"/>
              <a:t>72</a:t>
            </a:fld>
            <a:endParaRPr lang="en-US"/>
          </a:p>
        </p:txBody>
      </p:sp>
    </p:spTree>
    <p:extLst>
      <p:ext uri="{BB962C8B-B14F-4D97-AF65-F5344CB8AC3E}">
        <p14:creationId xmlns:p14="http://schemas.microsoft.com/office/powerpoint/2010/main" val="212681144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13AD43-3D82-FE48-89DE-F6D316B3F765}" type="slidenum">
              <a:rPr lang="en-US" smtClean="0"/>
              <a:t>73</a:t>
            </a:fld>
            <a:endParaRPr lang="en-US"/>
          </a:p>
        </p:txBody>
      </p:sp>
    </p:spTree>
    <p:extLst>
      <p:ext uri="{BB962C8B-B14F-4D97-AF65-F5344CB8AC3E}">
        <p14:creationId xmlns:p14="http://schemas.microsoft.com/office/powerpoint/2010/main" val="314358995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the chances she has breast cancer?
http://www.polleverywhere.com/multiple_choice_polls/vZLIdOaZeV1X88DgzmQYZ</a:t>
            </a:r>
          </a:p>
        </p:txBody>
      </p:sp>
      <p:sp>
        <p:nvSpPr>
          <p:cNvPr id="4" name="Slide Number Placeholder 3"/>
          <p:cNvSpPr>
            <a:spLocks noGrp="1"/>
          </p:cNvSpPr>
          <p:nvPr>
            <p:ph type="sldNum" sz="quarter" idx="10"/>
          </p:nvPr>
        </p:nvSpPr>
        <p:spPr/>
        <p:txBody>
          <a:bodyPr/>
          <a:lstStyle/>
          <a:p>
            <a:fld id="{1C4BCB7D-BF4E-1446-AA25-7CBBEE977063}" type="slidenum">
              <a:rPr lang="en-US" smtClean="0"/>
              <a:t>74</a:t>
            </a:fld>
            <a:endParaRPr lang="en-US" dirty="0"/>
          </a:p>
        </p:txBody>
      </p:sp>
    </p:spTree>
    <p:extLst>
      <p:ext uri="{BB962C8B-B14F-4D97-AF65-F5344CB8AC3E}">
        <p14:creationId xmlns:p14="http://schemas.microsoft.com/office/powerpoint/2010/main" val="155687231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13AD43-3D82-FE48-89DE-F6D316B3F765}" type="slidenum">
              <a:rPr lang="en-US" smtClean="0"/>
              <a:t>75</a:t>
            </a:fld>
            <a:endParaRPr lang="en-US"/>
          </a:p>
        </p:txBody>
      </p:sp>
    </p:spTree>
    <p:extLst>
      <p:ext uri="{BB962C8B-B14F-4D97-AF65-F5344CB8AC3E}">
        <p14:creationId xmlns:p14="http://schemas.microsoft.com/office/powerpoint/2010/main" val="154203110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13AD43-3D82-FE48-89DE-F6D316B3F765}" type="slidenum">
              <a:rPr lang="en-US" smtClean="0"/>
              <a:t>76</a:t>
            </a:fld>
            <a:endParaRPr lang="en-US"/>
          </a:p>
        </p:txBody>
      </p:sp>
    </p:spTree>
    <p:extLst>
      <p:ext uri="{BB962C8B-B14F-4D97-AF65-F5344CB8AC3E}">
        <p14:creationId xmlns:p14="http://schemas.microsoft.com/office/powerpoint/2010/main" val="108241960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13AD43-3D82-FE48-89DE-F6D316B3F765}" type="slidenum">
              <a:rPr lang="en-US" smtClean="0"/>
              <a:t>77</a:t>
            </a:fld>
            <a:endParaRPr lang="en-US"/>
          </a:p>
        </p:txBody>
      </p:sp>
    </p:spTree>
    <p:extLst>
      <p:ext uri="{BB962C8B-B14F-4D97-AF65-F5344CB8AC3E}">
        <p14:creationId xmlns:p14="http://schemas.microsoft.com/office/powerpoint/2010/main" val="374098351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13AD43-3D82-FE48-89DE-F6D316B3F765}" type="slidenum">
              <a:rPr lang="en-US" smtClean="0"/>
              <a:t>78</a:t>
            </a:fld>
            <a:endParaRPr lang="en-US"/>
          </a:p>
        </p:txBody>
      </p:sp>
    </p:spTree>
    <p:extLst>
      <p:ext uri="{BB962C8B-B14F-4D97-AF65-F5344CB8AC3E}">
        <p14:creationId xmlns:p14="http://schemas.microsoft.com/office/powerpoint/2010/main" val="242725522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13AD43-3D82-FE48-89DE-F6D316B3F765}" type="slidenum">
              <a:rPr lang="en-US" smtClean="0"/>
              <a:t>79</a:t>
            </a:fld>
            <a:endParaRPr lang="en-US"/>
          </a:p>
        </p:txBody>
      </p:sp>
    </p:spTree>
    <p:extLst>
      <p:ext uri="{BB962C8B-B14F-4D97-AF65-F5344CB8AC3E}">
        <p14:creationId xmlns:p14="http://schemas.microsoft.com/office/powerpoint/2010/main" val="260587625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line things up for easy counting...</a:t>
            </a:r>
          </a:p>
        </p:txBody>
      </p:sp>
      <p:sp>
        <p:nvSpPr>
          <p:cNvPr id="4" name="Slide Number Placeholder 3"/>
          <p:cNvSpPr>
            <a:spLocks noGrp="1"/>
          </p:cNvSpPr>
          <p:nvPr>
            <p:ph type="sldNum" sz="quarter" idx="5"/>
          </p:nvPr>
        </p:nvSpPr>
        <p:spPr/>
        <p:txBody>
          <a:bodyPr/>
          <a:lstStyle/>
          <a:p>
            <a:fld id="{7513AD43-3D82-FE48-89DE-F6D316B3F765}" type="slidenum">
              <a:rPr lang="en-US" smtClean="0"/>
              <a:t>80</a:t>
            </a:fld>
            <a:endParaRPr lang="en-US"/>
          </a:p>
        </p:txBody>
      </p:sp>
    </p:spTree>
    <p:extLst>
      <p:ext uri="{BB962C8B-B14F-4D97-AF65-F5344CB8AC3E}">
        <p14:creationId xmlns:p14="http://schemas.microsoft.com/office/powerpoint/2010/main" val="21325221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13AD43-3D82-FE48-89DE-F6D316B3F765}" type="slidenum">
              <a:rPr lang="en-US" smtClean="0"/>
              <a:t>9</a:t>
            </a:fld>
            <a:endParaRPr lang="en-US"/>
          </a:p>
        </p:txBody>
      </p:sp>
    </p:spTree>
    <p:extLst>
      <p:ext uri="{BB962C8B-B14F-4D97-AF65-F5344CB8AC3E}">
        <p14:creationId xmlns:p14="http://schemas.microsoft.com/office/powerpoint/2010/main" val="219632158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line things up for easy counting...</a:t>
            </a:r>
          </a:p>
        </p:txBody>
      </p:sp>
      <p:sp>
        <p:nvSpPr>
          <p:cNvPr id="4" name="Slide Number Placeholder 3"/>
          <p:cNvSpPr>
            <a:spLocks noGrp="1"/>
          </p:cNvSpPr>
          <p:nvPr>
            <p:ph type="sldNum" sz="quarter" idx="5"/>
          </p:nvPr>
        </p:nvSpPr>
        <p:spPr/>
        <p:txBody>
          <a:bodyPr/>
          <a:lstStyle/>
          <a:p>
            <a:fld id="{7513AD43-3D82-FE48-89DE-F6D316B3F765}" type="slidenum">
              <a:rPr lang="en-US" smtClean="0"/>
              <a:t>81</a:t>
            </a:fld>
            <a:endParaRPr lang="en-US"/>
          </a:p>
        </p:txBody>
      </p:sp>
    </p:spTree>
    <p:extLst>
      <p:ext uri="{BB962C8B-B14F-4D97-AF65-F5344CB8AC3E}">
        <p14:creationId xmlns:p14="http://schemas.microsoft.com/office/powerpoint/2010/main" val="90090123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13AD43-3D82-FE48-89DE-F6D316B3F765}" type="slidenum">
              <a:rPr lang="en-US" smtClean="0"/>
              <a:t>82</a:t>
            </a:fld>
            <a:endParaRPr lang="en-US"/>
          </a:p>
        </p:txBody>
      </p:sp>
    </p:spTree>
    <p:extLst>
      <p:ext uri="{BB962C8B-B14F-4D97-AF65-F5344CB8AC3E}">
        <p14:creationId xmlns:p14="http://schemas.microsoft.com/office/powerpoint/2010/main" val="60151172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13AD43-3D82-FE48-89DE-F6D316B3F765}" type="slidenum">
              <a:rPr lang="en-US" smtClean="0"/>
              <a:t>83</a:t>
            </a:fld>
            <a:endParaRPr lang="en-US"/>
          </a:p>
        </p:txBody>
      </p:sp>
    </p:spTree>
    <p:extLst>
      <p:ext uri="{BB962C8B-B14F-4D97-AF65-F5344CB8AC3E}">
        <p14:creationId xmlns:p14="http://schemas.microsoft.com/office/powerpoint/2010/main" val="153660204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13AD43-3D82-FE48-89DE-F6D316B3F765}" type="slidenum">
              <a:rPr lang="en-US" smtClean="0"/>
              <a:t>84</a:t>
            </a:fld>
            <a:endParaRPr lang="en-US"/>
          </a:p>
        </p:txBody>
      </p:sp>
    </p:spTree>
    <p:extLst>
      <p:ext uri="{BB962C8B-B14F-4D97-AF65-F5344CB8AC3E}">
        <p14:creationId xmlns:p14="http://schemas.microsoft.com/office/powerpoint/2010/main" val="103403082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13AD43-3D82-FE48-89DE-F6D316B3F765}" type="slidenum">
              <a:rPr lang="en-US" smtClean="0"/>
              <a:t>85</a:t>
            </a:fld>
            <a:endParaRPr lang="en-US"/>
          </a:p>
        </p:txBody>
      </p:sp>
    </p:spTree>
    <p:extLst>
      <p:ext uri="{BB962C8B-B14F-4D97-AF65-F5344CB8AC3E}">
        <p14:creationId xmlns:p14="http://schemas.microsoft.com/office/powerpoint/2010/main" val="33824773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the chances she has breast cancer?
http://www.polleverywhere.com/multiple_choice_polls/2ElImVqSBOIydZ289EjbL</a:t>
            </a:r>
          </a:p>
        </p:txBody>
      </p:sp>
      <p:sp>
        <p:nvSpPr>
          <p:cNvPr id="4" name="Slide Number Placeholder 3"/>
          <p:cNvSpPr>
            <a:spLocks noGrp="1"/>
          </p:cNvSpPr>
          <p:nvPr>
            <p:ph type="sldNum" sz="quarter" idx="10"/>
          </p:nvPr>
        </p:nvSpPr>
        <p:spPr/>
        <p:txBody>
          <a:bodyPr/>
          <a:lstStyle/>
          <a:p>
            <a:fld id="{1C4BCB7D-BF4E-1446-AA25-7CBBEE977063}" type="slidenum">
              <a:rPr lang="en-US" smtClean="0"/>
              <a:t>10</a:t>
            </a:fld>
            <a:endParaRPr lang="en-US" dirty="0"/>
          </a:p>
        </p:txBody>
      </p:sp>
    </p:spTree>
    <p:extLst>
      <p:ext uri="{BB962C8B-B14F-4D97-AF65-F5344CB8AC3E}">
        <p14:creationId xmlns:p14="http://schemas.microsoft.com/office/powerpoint/2010/main" val="15568723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3124200"/>
            <a:ext cx="6477000" cy="1914144"/>
          </a:xfrm>
        </p:spPr>
        <p:txBody>
          <a:bodyPr vert="horz" lIns="45720" tIns="0" rIns="45720" bIns="0" rtlCol="0" anchor="b" anchorCtr="0">
            <a:noAutofit/>
          </a:bodyPr>
          <a:lstStyle>
            <a:lvl1pPr algn="l" defTabSz="914400" rtl="0" eaLnBrk="1" latinLnBrk="0" hangingPunct="1">
              <a:lnSpc>
                <a:spcPts val="5000"/>
              </a:lnSpc>
              <a:spcBef>
                <a:spcPct val="0"/>
              </a:spcBef>
              <a:buNone/>
              <a:defRPr sz="4600" kern="1200">
                <a:solidFill>
                  <a:schemeClr val="tx1"/>
                </a:solidFill>
                <a:latin typeface="+mj-lt"/>
                <a:ea typeface="+mj-ea"/>
                <a:cs typeface="+mj-cs"/>
              </a:defRPr>
            </a:lvl1pPr>
          </a:lstStyle>
          <a:p>
            <a:r>
              <a:rPr lang="en-US"/>
              <a:t>Click to edit Master title style</a:t>
            </a:r>
            <a:endParaRPr/>
          </a:p>
        </p:txBody>
      </p:sp>
      <p:sp>
        <p:nvSpPr>
          <p:cNvPr id="3" name="Subtitle 2"/>
          <p:cNvSpPr>
            <a:spLocks noGrp="1"/>
          </p:cNvSpPr>
          <p:nvPr>
            <p:ph type="subTitle" idx="1"/>
          </p:nvPr>
        </p:nvSpPr>
        <p:spPr>
          <a:xfrm>
            <a:off x="2209800" y="5056632"/>
            <a:ext cx="6477000" cy="1174088"/>
          </a:xfrm>
        </p:spPr>
        <p:txBody>
          <a:bodyPr vert="horz" lIns="91440" tIns="0" rIns="45720" bIns="0" rtlCol="0">
            <a:normAutofit/>
          </a:bodyPr>
          <a:lstStyle>
            <a:lvl1pPr marL="0" indent="0" algn="l" defTabSz="914400" rtl="0" eaLnBrk="1" latinLnBrk="0" hangingPunct="1">
              <a:lnSpc>
                <a:spcPts val="2600"/>
              </a:lnSpc>
              <a:spcBef>
                <a:spcPts val="0"/>
              </a:spcBef>
              <a:buSzPct val="90000"/>
              <a:buFontTx/>
              <a:buNone/>
              <a:defRPr sz="2200" kern="1200">
                <a:solidFill>
                  <a:schemeClr val="tx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a:xfrm>
            <a:off x="457200" y="6300216"/>
            <a:ext cx="19842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fld id="{93075A43-BA3F-7241-9D3D-74F355E0F0A8}" type="datetimeFigureOut">
              <a:rPr lang="en-US" smtClean="0"/>
              <a:t>3/26/2025</a:t>
            </a:fld>
            <a:endParaRPr lang="en-US"/>
          </a:p>
        </p:txBody>
      </p:sp>
      <p:sp>
        <p:nvSpPr>
          <p:cNvPr id="5" name="Footer Placeholder 4"/>
          <p:cNvSpPr>
            <a:spLocks noGrp="1"/>
          </p:cNvSpPr>
          <p:nvPr>
            <p:ph type="ftr" sz="quarter" idx="11"/>
          </p:nvPr>
        </p:nvSpPr>
        <p:spPr>
          <a:xfrm>
            <a:off x="3959352" y="6300216"/>
            <a:ext cx="38130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endParaRPr lang="en-US"/>
          </a:p>
        </p:txBody>
      </p:sp>
      <p:sp>
        <p:nvSpPr>
          <p:cNvPr id="6" name="Slide Number Placeholder 5"/>
          <p:cNvSpPr>
            <a:spLocks noGrp="1"/>
          </p:cNvSpPr>
          <p:nvPr>
            <p:ph type="sldNum" sz="quarter" idx="12"/>
          </p:nvPr>
        </p:nvSpPr>
        <p:spPr>
          <a:xfrm>
            <a:off x="8275320" y="6300216"/>
            <a:ext cx="685800" cy="274320"/>
          </a:xfrm>
        </p:spPr>
        <p:txBody>
          <a:bodyPr vert="horz" lIns="91440" tIns="45720" rIns="91440" bIns="45720" rtlCol="0" anchor="ctr"/>
          <a:lstStyle>
            <a:lvl1pPr marL="0" algn="r" defTabSz="914400" rtl="0" eaLnBrk="1" latinLnBrk="0" hangingPunct="1">
              <a:defRPr sz="1100" kern="1200">
                <a:solidFill>
                  <a:schemeClr val="tx1"/>
                </a:solidFill>
                <a:latin typeface="Rockwell" pitchFamily="18" charset="0"/>
                <a:ea typeface="+mn-ea"/>
                <a:cs typeface="+mn-cs"/>
              </a:defRPr>
            </a:lvl1pPr>
          </a:lstStyle>
          <a:p>
            <a:fld id="{367C6AD5-0D41-6647-9BC1-B1721F2F856E}"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5" name="Date Placeholder 4"/>
          <p:cNvSpPr>
            <a:spLocks noGrp="1"/>
          </p:cNvSpPr>
          <p:nvPr>
            <p:ph type="dt" sz="half" idx="10"/>
          </p:nvPr>
        </p:nvSpPr>
        <p:spPr/>
        <p:txBody>
          <a:bodyPr/>
          <a:lstStyle/>
          <a:p>
            <a:fld id="{93075A43-BA3F-7241-9D3D-74F355E0F0A8}" type="datetimeFigureOut">
              <a:rPr lang="en-US" smtClean="0"/>
              <a:t>3/26/2025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7C6AD5-0D41-6647-9BC1-B1721F2F856E}" type="slidenum">
              <a:rPr lang="en-US" smtClean="0"/>
              <a:t>‹#›</a:t>
            </a:fld>
            <a:endParaRPr lang="en-US"/>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tabLst/>
              <a:defRPr sz="1800"/>
            </a:lvl6pPr>
            <a:lvl7pPr marL="2290763" indent="-344488">
              <a:tabLst/>
              <a:defRPr sz="1800"/>
            </a:lvl7pPr>
            <a:lvl8pPr marL="2290763" indent="-344488">
              <a:tabLst/>
              <a:defRPr sz="1800"/>
            </a:lvl8pPr>
            <a:lvl9pPr marL="2290763" indent="-344488">
              <a:tabLst/>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0"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914400"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93075A43-BA3F-7241-9D3D-74F355E0F0A8}" type="datetimeFigureOut">
              <a:rPr lang="en-US" smtClean="0"/>
              <a:t>3/26/2025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7C6AD5-0D41-6647-9BC1-B1721F2F856E}" type="slidenum">
              <a:rPr lang="en-US" smtClean="0"/>
              <a:t>‹#›</a:t>
            </a:fld>
            <a:endParaRPr lang="en-US"/>
          </a:p>
        </p:txBody>
      </p:sp>
      <p:sp>
        <p:nvSpPr>
          <p:cNvPr id="8" name="Content Placeholder 2"/>
          <p:cNvSpPr>
            <a:spLocks noGrp="1"/>
          </p:cNvSpPr>
          <p:nvPr>
            <p:ph sz="half" idx="13"/>
          </p:nvPr>
        </p:nvSpPr>
        <p:spPr>
          <a:xfrm>
            <a:off x="914400"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93075A43-BA3F-7241-9D3D-74F355E0F0A8}" type="datetimeFigureOut">
              <a:rPr lang="en-US" smtClean="0"/>
              <a:t>3/26/2025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7C6AD5-0D41-6647-9BC1-B1721F2F856E}"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075A43-BA3F-7241-9D3D-74F355E0F0A8}" type="datetimeFigureOut">
              <a:rPr lang="en-US" smtClean="0"/>
              <a:t>3/26/2025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7C6AD5-0D41-6647-9BC1-B1721F2F856E}"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690048"/>
            <a:ext cx="3563938" cy="1162050"/>
          </a:xfrm>
        </p:spPr>
        <p:txBody>
          <a:bodyPr tIns="0" bIns="0" anchor="b"/>
          <a:lstStyle>
            <a:lvl1pPr algn="l">
              <a:lnSpc>
                <a:spcPts val="4600"/>
              </a:lnSpc>
              <a:defRPr sz="4200" b="1"/>
            </a:lvl1pPr>
          </a:lstStyle>
          <a:p>
            <a:r>
              <a:rPr lang="en-US"/>
              <a:t>Click to edit Master title style</a:t>
            </a:r>
            <a:endParaRPr/>
          </a:p>
        </p:txBody>
      </p:sp>
      <p:sp>
        <p:nvSpPr>
          <p:cNvPr id="3" name="Content Placeholder 2"/>
          <p:cNvSpPr>
            <a:spLocks noGrp="1"/>
          </p:cNvSpPr>
          <p:nvPr>
            <p:ph idx="1"/>
          </p:nvPr>
        </p:nvSpPr>
        <p:spPr>
          <a:xfrm>
            <a:off x="4667250" y="368490"/>
            <a:ext cx="3566160" cy="5627498"/>
          </a:xfrm>
        </p:spPr>
        <p:txBody>
          <a:bodyPr/>
          <a:lstStyle>
            <a:lvl1pPr>
              <a:defRPr sz="2200"/>
            </a:lvl1pPr>
            <a:lvl2pPr>
              <a:defRPr sz="2000"/>
            </a:lvl2pPr>
            <a:lvl3pPr>
              <a:defRPr sz="1800"/>
            </a:lvl3pPr>
            <a:lvl4pPr>
              <a:defRPr sz="1800"/>
            </a:lvl4pPr>
            <a:lvl5pPr>
              <a:defRPr sz="1800"/>
            </a:lvl5pPr>
            <a:lvl6pPr>
              <a:defRPr sz="2000"/>
            </a:lvl6pPr>
            <a:lvl7pPr marL="2290763" indent="-344488">
              <a:defRPr sz="2000"/>
            </a:lvl7pPr>
            <a:lvl8pPr marL="2290763" indent="-344488">
              <a:defRPr sz="2000"/>
            </a:lvl8pPr>
            <a:lvl9pPr marL="2290763" indent="-344488">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914398" y="2866030"/>
            <a:ext cx="3563938"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3075A43-BA3F-7241-9D3D-74F355E0F0A8}" type="datetimeFigureOut">
              <a:rPr lang="en-US" smtClean="0"/>
              <a:t>3/26/2025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7C6AD5-0D41-6647-9BC1-B1721F2F856E}"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17546" y="1524000"/>
            <a:ext cx="3566160" cy="1162050"/>
          </a:xfrm>
        </p:spPr>
        <p:txBody>
          <a:bodyPr tIns="0" bIns="0" anchor="b"/>
          <a:lstStyle>
            <a:lvl1pPr algn="l">
              <a:lnSpc>
                <a:spcPts val="4600"/>
              </a:lnSpc>
              <a:defRPr sz="4200" b="1"/>
            </a:lvl1pPr>
          </a:lstStyle>
          <a:p>
            <a:r>
              <a:rPr lang="en-US"/>
              <a:t>Click to edit Master title style</a:t>
            </a:r>
            <a:endParaRPr/>
          </a:p>
        </p:txBody>
      </p:sp>
      <p:sp>
        <p:nvSpPr>
          <p:cNvPr id="4" name="Text Placeholder 3"/>
          <p:cNvSpPr>
            <a:spLocks noGrp="1"/>
          </p:cNvSpPr>
          <p:nvPr>
            <p:ph type="body" sz="half" idx="2"/>
          </p:nvPr>
        </p:nvSpPr>
        <p:spPr>
          <a:xfrm>
            <a:off x="5017544"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3075A43-BA3F-7241-9D3D-74F355E0F0A8}" type="datetimeFigureOut">
              <a:rPr lang="en-US" smtClean="0"/>
              <a:t>3/26/2025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7C6AD5-0D41-6647-9BC1-B1721F2F856E}" type="slidenum">
              <a:rPr lang="en-US" smtClean="0"/>
              <a:t>‹#›</a:t>
            </a:fld>
            <a:endParaRPr lang="en-US"/>
          </a:p>
        </p:txBody>
      </p:sp>
      <p:grpSp>
        <p:nvGrpSpPr>
          <p:cNvPr id="3" name="Group 7"/>
          <p:cNvGrpSpPr/>
          <p:nvPr/>
        </p:nvGrpSpPr>
        <p:grpSpPr>
          <a:xfrm rot="21421631">
            <a:off x="629028" y="505650"/>
            <a:ext cx="3850925" cy="5516274"/>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Picture Placeholder 9"/>
          <p:cNvSpPr>
            <a:spLocks noGrp="1"/>
          </p:cNvSpPr>
          <p:nvPr>
            <p:ph type="pic" sz="quarter" idx="14"/>
          </p:nvPr>
        </p:nvSpPr>
        <p:spPr>
          <a:xfrm rot="21421631">
            <a:off x="808793" y="667560"/>
            <a:ext cx="3468664" cy="5124723"/>
          </a:xfrm>
          <a:solidFill>
            <a:schemeClr val="bg1">
              <a:lumMod val="85000"/>
            </a:schemeClr>
          </a:solidFill>
        </p:spPr>
        <p:txBody>
          <a:bodyPr/>
          <a:lstStyle>
            <a:lvl1pPr>
              <a:buNone/>
              <a:defRPr/>
            </a:lvl1pPr>
          </a:lstStyle>
          <a:p>
            <a:r>
              <a:rPr lang="en-US"/>
              <a:t>Drag picture to placeholder or click icon to add</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grpSp>
        <p:nvGrpSpPr>
          <p:cNvPr id="3" name="Group 13"/>
          <p:cNvGrpSpPr/>
          <p:nvPr/>
        </p:nvGrpSpPr>
        <p:grpSpPr>
          <a:xfrm rot="21214351">
            <a:off x="313409" y="3520798"/>
            <a:ext cx="4088024" cy="302602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7" name="Picture Placeholder 9"/>
          <p:cNvSpPr>
            <a:spLocks noGrp="1"/>
          </p:cNvSpPr>
          <p:nvPr>
            <p:ph type="pic" sz="quarter" idx="16"/>
          </p:nvPr>
        </p:nvSpPr>
        <p:spPr>
          <a:xfrm rot="21214351">
            <a:off x="491057" y="3682579"/>
            <a:ext cx="3704109" cy="2697083"/>
          </a:xfrm>
          <a:solidFill>
            <a:schemeClr val="bg1">
              <a:lumMod val="85000"/>
            </a:schemeClr>
          </a:solidFill>
        </p:spPr>
        <p:txBody>
          <a:bodyPr/>
          <a:lstStyle>
            <a:lvl1pPr>
              <a:buNone/>
              <a:defRPr/>
            </a:lvl1pPr>
          </a:lstStyle>
          <a:p>
            <a:r>
              <a:rPr lang="en-US"/>
              <a:t>Drag picture to placeholder or click icon to add</a:t>
            </a:r>
            <a:endParaRPr/>
          </a:p>
        </p:txBody>
      </p:sp>
      <p:grpSp>
        <p:nvGrpSpPr>
          <p:cNvPr id="8" name="Group 9"/>
          <p:cNvGrpSpPr/>
          <p:nvPr/>
        </p:nvGrpSpPr>
        <p:grpSpPr>
          <a:xfrm rot="232774">
            <a:off x="169481" y="241256"/>
            <a:ext cx="4088024" cy="3026020"/>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Picture Placeholder 9"/>
          <p:cNvSpPr>
            <a:spLocks noGrp="1"/>
          </p:cNvSpPr>
          <p:nvPr>
            <p:ph type="pic" sz="quarter" idx="15"/>
          </p:nvPr>
        </p:nvSpPr>
        <p:spPr>
          <a:xfrm rot="232774">
            <a:off x="347129" y="403037"/>
            <a:ext cx="3704109" cy="2697083"/>
          </a:xfrm>
          <a:solidFill>
            <a:schemeClr val="bg1">
              <a:lumMod val="85000"/>
            </a:schemeClr>
          </a:solidFill>
        </p:spPr>
        <p:txBody>
          <a:bodyPr/>
          <a:lstStyle>
            <a:lvl1pPr>
              <a:buNone/>
              <a:defRPr/>
            </a:lvl1pPr>
          </a:lstStyle>
          <a:p>
            <a:r>
              <a:rPr lang="en-US"/>
              <a:t>Drag picture to placeholder or click icon to add</a:t>
            </a:r>
            <a:endParaRPr/>
          </a:p>
        </p:txBody>
      </p:sp>
      <p:sp>
        <p:nvSpPr>
          <p:cNvPr id="2" name="Title 1"/>
          <p:cNvSpPr>
            <a:spLocks noGrp="1"/>
          </p:cNvSpPr>
          <p:nvPr>
            <p:ph type="title"/>
          </p:nvPr>
        </p:nvSpPr>
        <p:spPr>
          <a:xfrm>
            <a:off x="5013434" y="1524000"/>
            <a:ext cx="3566160" cy="1162050"/>
          </a:xfrm>
        </p:spPr>
        <p:txBody>
          <a:bodyPr tIns="0" bIns="0" anchor="b"/>
          <a:lstStyle>
            <a:lvl1pPr algn="l">
              <a:lnSpc>
                <a:spcPts val="4600"/>
              </a:lnSpc>
              <a:defRPr sz="4200" b="1"/>
            </a:lvl1pPr>
          </a:lstStyle>
          <a:p>
            <a:r>
              <a:rPr lang="en-US"/>
              <a:t>Click to edit Master title style</a:t>
            </a:r>
            <a:endParaRPr/>
          </a:p>
        </p:txBody>
      </p:sp>
      <p:sp>
        <p:nvSpPr>
          <p:cNvPr id="4" name="Text Placeholder 3"/>
          <p:cNvSpPr>
            <a:spLocks noGrp="1"/>
          </p:cNvSpPr>
          <p:nvPr>
            <p:ph type="body" sz="half" idx="2"/>
          </p:nvPr>
        </p:nvSpPr>
        <p:spPr>
          <a:xfrm>
            <a:off x="5013432"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3075A43-BA3F-7241-9D3D-74F355E0F0A8}" type="datetimeFigureOut">
              <a:rPr lang="en-US" smtClean="0"/>
              <a:t>3/26/2025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7C6AD5-0D41-6647-9BC1-B1721F2F856E}"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a:t>Click to edit Master title style</a:t>
            </a:r>
            <a:endParaRPr/>
          </a:p>
        </p:txBody>
      </p:sp>
      <p:grpSp>
        <p:nvGrpSpPr>
          <p:cNvPr id="3" name="Group 8"/>
          <p:cNvGrpSpPr/>
          <p:nvPr/>
        </p:nvGrpSpPr>
        <p:grpSpPr>
          <a:xfrm rot="232774">
            <a:off x="2059282" y="379100"/>
            <a:ext cx="5031327" cy="3443312"/>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4" name="Text Placeholder 3"/>
          <p:cNvSpPr>
            <a:spLocks noGrp="1"/>
          </p:cNvSpPr>
          <p:nvPr>
            <p:ph type="body" sz="half" idx="2"/>
          </p:nvPr>
        </p:nvSpPr>
        <p:spPr>
          <a:xfrm>
            <a:off x="914400" y="4928736"/>
            <a:ext cx="7315200" cy="98797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3075A43-BA3F-7241-9D3D-74F355E0F0A8}" type="datetimeFigureOut">
              <a:rPr lang="en-US" smtClean="0"/>
              <a:t>3/26/2025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7C6AD5-0D41-6647-9BC1-B1721F2F856E}" type="slidenum">
              <a:rPr lang="en-US" smtClean="0"/>
              <a:t>‹#›</a:t>
            </a:fld>
            <a:endParaRPr lang="en-US"/>
          </a:p>
        </p:txBody>
      </p:sp>
      <p:sp>
        <p:nvSpPr>
          <p:cNvPr id="12" name="Picture Placeholder 9"/>
          <p:cNvSpPr>
            <a:spLocks noGrp="1"/>
          </p:cNvSpPr>
          <p:nvPr>
            <p:ph type="pic" sz="quarter" idx="15"/>
          </p:nvPr>
        </p:nvSpPr>
        <p:spPr>
          <a:xfrm rot="232774">
            <a:off x="2248157" y="564564"/>
            <a:ext cx="4653577" cy="3072384"/>
          </a:xfrm>
          <a:solidFill>
            <a:schemeClr val="bg1">
              <a:lumMod val="85000"/>
            </a:schemeClr>
          </a:solidFill>
        </p:spPr>
        <p:txBody>
          <a:bodyPr/>
          <a:lstStyle>
            <a:lvl1pPr>
              <a:buNone/>
              <a:defRPr/>
            </a:lvl1pPr>
          </a:lstStyle>
          <a:p>
            <a:r>
              <a:rPr lang="en-US"/>
              <a:t>Drag picture to placeholder or click icon to add</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 Pictures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a:t>Click to edit Master title style</a:t>
            </a:r>
            <a:endParaRPr/>
          </a:p>
        </p:txBody>
      </p:sp>
      <p:grpSp>
        <p:nvGrpSpPr>
          <p:cNvPr id="3" name="Group 13"/>
          <p:cNvGrpSpPr/>
          <p:nvPr/>
        </p:nvGrpSpPr>
        <p:grpSpPr>
          <a:xfrm rot="21420000">
            <a:off x="113687" y="116368"/>
            <a:ext cx="3969060" cy="370536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7" name="Picture Placeholder 9"/>
          <p:cNvSpPr>
            <a:spLocks noGrp="1"/>
          </p:cNvSpPr>
          <p:nvPr>
            <p:ph type="pic" sz="quarter" idx="17"/>
          </p:nvPr>
        </p:nvSpPr>
        <p:spPr>
          <a:xfrm rot="21420000">
            <a:off x="299151" y="304998"/>
            <a:ext cx="3598455" cy="3334235"/>
          </a:xfrm>
          <a:solidFill>
            <a:schemeClr val="bg1">
              <a:lumMod val="85000"/>
            </a:schemeClr>
          </a:solidFill>
        </p:spPr>
        <p:txBody>
          <a:bodyPr/>
          <a:lstStyle>
            <a:lvl1pPr>
              <a:buNone/>
              <a:defRPr/>
            </a:lvl1pPr>
          </a:lstStyle>
          <a:p>
            <a:r>
              <a:rPr lang="en-US"/>
              <a:t>Drag picture to placeholder or click icon to add</a:t>
            </a:r>
            <a:endParaRPr/>
          </a:p>
        </p:txBody>
      </p:sp>
      <p:grpSp>
        <p:nvGrpSpPr>
          <p:cNvPr id="8" name="Group 9"/>
          <p:cNvGrpSpPr/>
          <p:nvPr/>
        </p:nvGrpSpPr>
        <p:grpSpPr>
          <a:xfrm rot="360000">
            <a:off x="4165479" y="323141"/>
            <a:ext cx="4792693" cy="3443312"/>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Picture Placeholder 9"/>
          <p:cNvSpPr>
            <a:spLocks noGrp="1"/>
          </p:cNvSpPr>
          <p:nvPr>
            <p:ph type="pic" sz="quarter" idx="16"/>
          </p:nvPr>
        </p:nvSpPr>
        <p:spPr>
          <a:xfrm rot="360000">
            <a:off x="4336486" y="507668"/>
            <a:ext cx="4432860" cy="3072384"/>
          </a:xfrm>
          <a:solidFill>
            <a:schemeClr val="bg1">
              <a:lumMod val="85000"/>
            </a:schemeClr>
          </a:solidFill>
        </p:spPr>
        <p:txBody>
          <a:bodyPr/>
          <a:lstStyle>
            <a:lvl1pPr>
              <a:buNone/>
              <a:defRPr/>
            </a:lvl1pPr>
          </a:lstStyle>
          <a:p>
            <a:r>
              <a:rPr lang="en-US"/>
              <a:t>Drag picture to placeholder or click icon to add</a:t>
            </a:r>
            <a:endParaRPr/>
          </a:p>
        </p:txBody>
      </p:sp>
      <p:sp>
        <p:nvSpPr>
          <p:cNvPr id="4" name="Text Placeholder 3"/>
          <p:cNvSpPr>
            <a:spLocks noGrp="1"/>
          </p:cNvSpPr>
          <p:nvPr>
            <p:ph type="body" sz="half" idx="2"/>
          </p:nvPr>
        </p:nvSpPr>
        <p:spPr>
          <a:xfrm>
            <a:off x="914400" y="4926106"/>
            <a:ext cx="7315200" cy="99060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3075A43-BA3F-7241-9D3D-74F355E0F0A8}" type="datetimeFigureOut">
              <a:rPr lang="en-US" smtClean="0"/>
              <a:t>3/26/2025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7C6AD5-0D41-6647-9BC1-B1721F2F856E}"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93075A43-BA3F-7241-9D3D-74F355E0F0A8}" type="datetimeFigureOut">
              <a:rPr lang="en-US" smtClean="0"/>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7C6AD5-0D41-6647-9BC1-B1721F2F856E}"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93075A43-BA3F-7241-9D3D-74F355E0F0A8}" type="datetimeFigureOut">
              <a:rPr lang="en-US" smtClean="0"/>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7C6AD5-0D41-6647-9BC1-B1721F2F856E}"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51682" y="450851"/>
            <a:ext cx="846083" cy="5357812"/>
          </a:xfrm>
        </p:spPr>
        <p:txBody>
          <a:bodyPr vert="eaVert" anchor="t" anchorCtr="0"/>
          <a:lstStyle/>
          <a:p>
            <a:r>
              <a:rPr lang="en-US"/>
              <a:t>Click to edit Master title style</a:t>
            </a:r>
            <a:endParaRPr/>
          </a:p>
        </p:txBody>
      </p:sp>
      <p:sp>
        <p:nvSpPr>
          <p:cNvPr id="3" name="Vertical Text Placeholder 2"/>
          <p:cNvSpPr>
            <a:spLocks noGrp="1"/>
          </p:cNvSpPr>
          <p:nvPr>
            <p:ph type="body" orient="vert" idx="1"/>
          </p:nvPr>
        </p:nvSpPr>
        <p:spPr>
          <a:xfrm>
            <a:off x="914400" y="450851"/>
            <a:ext cx="5943600" cy="5357812"/>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93075A43-BA3F-7241-9D3D-74F355E0F0A8}" type="datetimeFigureOut">
              <a:rPr lang="en-US" smtClean="0"/>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7C6AD5-0D41-6647-9BC1-B1721F2F856E}"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826DF7C-39BD-624B-8A2C-D6E0E07B38A8}" type="datetimeFigureOut">
              <a:rPr lang="en-US" smtClean="0"/>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1439E5-AF62-9440-9D1B-DB238536B1A6}" type="slidenum">
              <a:rPr lang="en-US" smtClean="0"/>
              <a:t>‹#›</a:t>
            </a:fld>
            <a:endParaRPr lang="en-US"/>
          </a:p>
        </p:txBody>
      </p:sp>
    </p:spTree>
    <p:extLst>
      <p:ext uri="{BB962C8B-B14F-4D97-AF65-F5344CB8AC3E}">
        <p14:creationId xmlns:p14="http://schemas.microsoft.com/office/powerpoint/2010/main" val="37409653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26DF7C-39BD-624B-8A2C-D6E0E07B38A8}" type="datetimeFigureOut">
              <a:rPr lang="en-US" smtClean="0"/>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1439E5-AF62-9440-9D1B-DB238536B1A6}" type="slidenum">
              <a:rPr lang="en-US" smtClean="0"/>
              <a:t>‹#›</a:t>
            </a:fld>
            <a:endParaRPr lang="en-US"/>
          </a:p>
        </p:txBody>
      </p:sp>
    </p:spTree>
    <p:extLst>
      <p:ext uri="{BB962C8B-B14F-4D97-AF65-F5344CB8AC3E}">
        <p14:creationId xmlns:p14="http://schemas.microsoft.com/office/powerpoint/2010/main" val="24114870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826DF7C-39BD-624B-8A2C-D6E0E07B38A8}" type="datetimeFigureOut">
              <a:rPr lang="en-US" smtClean="0"/>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1439E5-AF62-9440-9D1B-DB238536B1A6}" type="slidenum">
              <a:rPr lang="en-US" smtClean="0"/>
              <a:t>‹#›</a:t>
            </a:fld>
            <a:endParaRPr lang="en-US"/>
          </a:p>
        </p:txBody>
      </p:sp>
    </p:spTree>
    <p:extLst>
      <p:ext uri="{BB962C8B-B14F-4D97-AF65-F5344CB8AC3E}">
        <p14:creationId xmlns:p14="http://schemas.microsoft.com/office/powerpoint/2010/main" val="10786290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826DF7C-39BD-624B-8A2C-D6E0E07B38A8}" type="datetimeFigureOut">
              <a:rPr lang="en-US" smtClean="0"/>
              <a:t>3/26/2025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1439E5-AF62-9440-9D1B-DB238536B1A6}" type="slidenum">
              <a:rPr lang="en-US" smtClean="0"/>
              <a:t>‹#›</a:t>
            </a:fld>
            <a:endParaRPr lang="en-US"/>
          </a:p>
        </p:txBody>
      </p:sp>
    </p:spTree>
    <p:extLst>
      <p:ext uri="{BB962C8B-B14F-4D97-AF65-F5344CB8AC3E}">
        <p14:creationId xmlns:p14="http://schemas.microsoft.com/office/powerpoint/2010/main" val="42457939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826DF7C-39BD-624B-8A2C-D6E0E07B38A8}" type="datetimeFigureOut">
              <a:rPr lang="en-US" smtClean="0"/>
              <a:t>3/26/2025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1439E5-AF62-9440-9D1B-DB238536B1A6}" type="slidenum">
              <a:rPr lang="en-US" smtClean="0"/>
              <a:t>‹#›</a:t>
            </a:fld>
            <a:endParaRPr lang="en-US"/>
          </a:p>
        </p:txBody>
      </p:sp>
    </p:spTree>
    <p:extLst>
      <p:ext uri="{BB962C8B-B14F-4D97-AF65-F5344CB8AC3E}">
        <p14:creationId xmlns:p14="http://schemas.microsoft.com/office/powerpoint/2010/main" val="12598159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826DF7C-39BD-624B-8A2C-D6E0E07B38A8}" type="datetimeFigureOut">
              <a:rPr lang="en-US" smtClean="0"/>
              <a:t>3/26/2025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1439E5-AF62-9440-9D1B-DB238536B1A6}" type="slidenum">
              <a:rPr lang="en-US" smtClean="0"/>
              <a:t>‹#›</a:t>
            </a:fld>
            <a:endParaRPr lang="en-US"/>
          </a:p>
        </p:txBody>
      </p:sp>
    </p:spTree>
    <p:extLst>
      <p:ext uri="{BB962C8B-B14F-4D97-AF65-F5344CB8AC3E}">
        <p14:creationId xmlns:p14="http://schemas.microsoft.com/office/powerpoint/2010/main" val="8904138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26DF7C-39BD-624B-8A2C-D6E0E07B38A8}" type="datetimeFigureOut">
              <a:rPr lang="en-US" smtClean="0"/>
              <a:t>3/26/2025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1439E5-AF62-9440-9D1B-DB238536B1A6}" type="slidenum">
              <a:rPr lang="en-US" smtClean="0"/>
              <a:t>‹#›</a:t>
            </a:fld>
            <a:endParaRPr lang="en-US"/>
          </a:p>
        </p:txBody>
      </p:sp>
    </p:spTree>
    <p:extLst>
      <p:ext uri="{BB962C8B-B14F-4D97-AF65-F5344CB8AC3E}">
        <p14:creationId xmlns:p14="http://schemas.microsoft.com/office/powerpoint/2010/main" val="19111022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826DF7C-39BD-624B-8A2C-D6E0E07B38A8}" type="datetimeFigureOut">
              <a:rPr lang="en-US" smtClean="0"/>
              <a:t>3/26/2025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1439E5-AF62-9440-9D1B-DB238536B1A6}" type="slidenum">
              <a:rPr lang="en-US" smtClean="0"/>
              <a:t>‹#›</a:t>
            </a:fld>
            <a:endParaRPr lang="en-US"/>
          </a:p>
        </p:txBody>
      </p:sp>
    </p:spTree>
    <p:extLst>
      <p:ext uri="{BB962C8B-B14F-4D97-AF65-F5344CB8AC3E}">
        <p14:creationId xmlns:p14="http://schemas.microsoft.com/office/powerpoint/2010/main" val="12666859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826DF7C-39BD-624B-8A2C-D6E0E07B38A8}" type="datetimeFigureOut">
              <a:rPr lang="en-US" smtClean="0"/>
              <a:t>3/26/2025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1439E5-AF62-9440-9D1B-DB238536B1A6}" type="slidenum">
              <a:rPr lang="en-US" smtClean="0"/>
              <a:t>‹#›</a:t>
            </a:fld>
            <a:endParaRPr lang="en-US"/>
          </a:p>
        </p:txBody>
      </p:sp>
    </p:spTree>
    <p:extLst>
      <p:ext uri="{BB962C8B-B14F-4D97-AF65-F5344CB8AC3E}">
        <p14:creationId xmlns:p14="http://schemas.microsoft.com/office/powerpoint/2010/main" val="30374114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Watermark">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122215" y="3200400"/>
            <a:ext cx="8021782" cy="2209800"/>
          </a:xfrm>
        </p:spPr>
        <p:txBody>
          <a:bodyPr wrap="none" lIns="0" tIns="0" rIns="0" bIns="0" anchor="ctr" anchorCtr="0">
            <a:noAutofit/>
          </a:bodyPr>
          <a:lstStyle>
            <a:lvl1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a:t>Click to edit Master text styles</a:t>
            </a:r>
          </a:p>
        </p:txBody>
      </p:sp>
      <p:sp>
        <p:nvSpPr>
          <p:cNvPr id="2" name="Title 1"/>
          <p:cNvSpPr>
            <a:spLocks noGrp="1"/>
          </p:cNvSpPr>
          <p:nvPr>
            <p:ph type="ctrTitle"/>
          </p:nvPr>
        </p:nvSpPr>
        <p:spPr>
          <a:xfrm>
            <a:off x="3960813" y="3833095"/>
            <a:ext cx="4724400" cy="1209964"/>
          </a:xfrm>
        </p:spPr>
        <p:txBody>
          <a:bodyPr lIns="45720" tIns="0" rIns="45720" bIns="0" anchor="b" anchorCtr="0">
            <a:noAutofit/>
          </a:bodyPr>
          <a:lstStyle>
            <a:lvl1pPr algn="l">
              <a:lnSpc>
                <a:spcPts val="5000"/>
              </a:lnSpc>
              <a:defRPr sz="4600"/>
            </a:lvl1pPr>
          </a:lstStyle>
          <a:p>
            <a:r>
              <a:rPr lang="en-US"/>
              <a:t>Click to edit Master title style</a:t>
            </a:r>
            <a:endParaRPr dirty="0"/>
          </a:p>
        </p:txBody>
      </p:sp>
      <p:sp>
        <p:nvSpPr>
          <p:cNvPr id="3" name="Subtitle 2"/>
          <p:cNvSpPr>
            <a:spLocks noGrp="1"/>
          </p:cNvSpPr>
          <p:nvPr>
            <p:ph type="subTitle" idx="1"/>
          </p:nvPr>
        </p:nvSpPr>
        <p:spPr>
          <a:xfrm>
            <a:off x="3960813" y="5056909"/>
            <a:ext cx="4724400" cy="1156586"/>
          </a:xfrm>
        </p:spPr>
        <p:txBody>
          <a:bodyPr lIns="91440" tIns="0" rIns="45720" bIns="0">
            <a:normAutofit/>
          </a:bodyPr>
          <a:lstStyle>
            <a:lvl1pPr marL="0" indent="0" algn="l">
              <a:lnSpc>
                <a:spcPts val="2600"/>
              </a:lnSpc>
              <a:spcBef>
                <a:spcPct val="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a:off x="457200" y="6298744"/>
            <a:ext cx="1981200" cy="273050"/>
          </a:xfrm>
        </p:spPr>
        <p:txBody>
          <a:bodyPr/>
          <a:lstStyle>
            <a:lvl1pPr algn="l">
              <a:defRPr sz="1100">
                <a:latin typeface="Rockwell" pitchFamily="18" charset="0"/>
              </a:defRPr>
            </a:lvl1pPr>
          </a:lstStyle>
          <a:p>
            <a:fld id="{93075A43-BA3F-7241-9D3D-74F355E0F0A8}" type="datetimeFigureOut">
              <a:rPr lang="en-US" smtClean="0"/>
              <a:t>3/26/2025</a:t>
            </a:fld>
            <a:endParaRPr lang="en-US"/>
          </a:p>
        </p:txBody>
      </p:sp>
      <p:sp>
        <p:nvSpPr>
          <p:cNvPr id="5" name="Footer Placeholder 4"/>
          <p:cNvSpPr>
            <a:spLocks noGrp="1"/>
          </p:cNvSpPr>
          <p:nvPr>
            <p:ph type="ftr" sz="quarter" idx="11"/>
          </p:nvPr>
        </p:nvSpPr>
        <p:spPr>
          <a:xfrm>
            <a:off x="3962400" y="6298744"/>
            <a:ext cx="3810000" cy="273050"/>
          </a:xfrm>
        </p:spPr>
        <p:txBody>
          <a:bodyPr/>
          <a:lstStyle>
            <a:lvl1pPr algn="l">
              <a:defRPr/>
            </a:lvl1pPr>
          </a:lstStyle>
          <a:p>
            <a:endParaRPr lang="en-US"/>
          </a:p>
        </p:txBody>
      </p:sp>
      <p:sp>
        <p:nvSpPr>
          <p:cNvPr id="6" name="Slide Number Placeholder 5"/>
          <p:cNvSpPr>
            <a:spLocks noGrp="1"/>
          </p:cNvSpPr>
          <p:nvPr>
            <p:ph type="sldNum" sz="quarter" idx="12"/>
          </p:nvPr>
        </p:nvSpPr>
        <p:spPr>
          <a:xfrm>
            <a:off x="8264856" y="6312392"/>
            <a:ext cx="685800" cy="265089"/>
          </a:xfrm>
        </p:spPr>
        <p:txBody>
          <a:bodyPr/>
          <a:lstStyle>
            <a:lvl1pPr>
              <a:defRPr sz="1100">
                <a:solidFill>
                  <a:schemeClr val="tx1"/>
                </a:solidFill>
                <a:latin typeface="Rockwell" pitchFamily="18" charset="0"/>
              </a:defRPr>
            </a:lvl1pPr>
          </a:lstStyle>
          <a:p>
            <a:fld id="{367C6AD5-0D41-6647-9BC1-B1721F2F856E}"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26DF7C-39BD-624B-8A2C-D6E0E07B38A8}" type="datetimeFigureOut">
              <a:rPr lang="en-US" smtClean="0"/>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1439E5-AF62-9440-9D1B-DB238536B1A6}" type="slidenum">
              <a:rPr lang="en-US" smtClean="0"/>
              <a:t>‹#›</a:t>
            </a:fld>
            <a:endParaRPr lang="en-US"/>
          </a:p>
        </p:txBody>
      </p:sp>
    </p:spTree>
    <p:extLst>
      <p:ext uri="{BB962C8B-B14F-4D97-AF65-F5344CB8AC3E}">
        <p14:creationId xmlns:p14="http://schemas.microsoft.com/office/powerpoint/2010/main" val="10738909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26DF7C-39BD-624B-8A2C-D6E0E07B38A8}" type="datetimeFigureOut">
              <a:rPr lang="en-US" smtClean="0"/>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1439E5-AF62-9440-9D1B-DB238536B1A6}" type="slidenum">
              <a:rPr lang="en-US" smtClean="0"/>
              <a:t>‹#›</a:t>
            </a:fld>
            <a:endParaRPr lang="en-US"/>
          </a:p>
        </p:txBody>
      </p:sp>
    </p:spTree>
    <p:extLst>
      <p:ext uri="{BB962C8B-B14F-4D97-AF65-F5344CB8AC3E}">
        <p14:creationId xmlns:p14="http://schemas.microsoft.com/office/powerpoint/2010/main" val="34849224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990600"/>
          </a:xfrm>
        </p:spPr>
        <p:txBody>
          <a:bodyPr/>
          <a:lstStyle/>
          <a:p>
            <a:r>
              <a:rPr lang="en-US"/>
              <a:t>Click to edit Master title style</a:t>
            </a:r>
          </a:p>
        </p:txBody>
      </p:sp>
      <p:sp>
        <p:nvSpPr>
          <p:cNvPr id="3" name="ClipArt Placeholder 2"/>
          <p:cNvSpPr>
            <a:spLocks noGrp="1"/>
          </p:cNvSpPr>
          <p:nvPr>
            <p:ph type="clipArt" sz="half" idx="1"/>
          </p:nvPr>
        </p:nvSpPr>
        <p:spPr>
          <a:xfrm>
            <a:off x="685800" y="1752600"/>
            <a:ext cx="3810000" cy="4191000"/>
          </a:xfrm>
        </p:spPr>
        <p:txBody>
          <a:bodyPr/>
          <a:lstStyle/>
          <a:p>
            <a:pPr lvl="0"/>
            <a:endParaRPr lang="en-US" noProof="0"/>
          </a:p>
        </p:txBody>
      </p:sp>
      <p:sp>
        <p:nvSpPr>
          <p:cNvPr id="4" name="Text Placeholder 3"/>
          <p:cNvSpPr>
            <a:spLocks noGrp="1"/>
          </p:cNvSpPr>
          <p:nvPr>
            <p:ph type="body" sz="half" idx="2"/>
          </p:nvPr>
        </p:nvSpPr>
        <p:spPr>
          <a:xfrm>
            <a:off x="4648200" y="1752600"/>
            <a:ext cx="38100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a:extLst>
              <a:ext uri="{FF2B5EF4-FFF2-40B4-BE49-F238E27FC236}">
                <a16:creationId xmlns:a16="http://schemas.microsoft.com/office/drawing/2014/main" id="{09263E82-9DE1-F34D-B2D2-2AFDC9C9DB21}"/>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28">
            <a:extLst>
              <a:ext uri="{FF2B5EF4-FFF2-40B4-BE49-F238E27FC236}">
                <a16:creationId xmlns:a16="http://schemas.microsoft.com/office/drawing/2014/main" id="{318C79D1-5EA7-2A47-9C02-0F2B093E52C8}"/>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29">
            <a:extLst>
              <a:ext uri="{FF2B5EF4-FFF2-40B4-BE49-F238E27FC236}">
                <a16:creationId xmlns:a16="http://schemas.microsoft.com/office/drawing/2014/main" id="{A0C523F4-7F5C-AC4D-9602-B351F6CC44C3}"/>
              </a:ext>
            </a:extLst>
          </p:cNvPr>
          <p:cNvSpPr>
            <a:spLocks noGrp="1" noChangeArrowheads="1"/>
          </p:cNvSpPr>
          <p:nvPr>
            <p:ph type="sldNum" sz="quarter" idx="12"/>
          </p:nvPr>
        </p:nvSpPr>
        <p:spPr/>
        <p:txBody>
          <a:bodyPr/>
          <a:lstStyle>
            <a:lvl1pPr>
              <a:defRPr/>
            </a:lvl1pPr>
          </a:lstStyle>
          <a:p>
            <a:fld id="{95D59D16-D0CC-1947-A7F5-968D82CDC929}" type="slidenum">
              <a:rPr lang="en-US" altLang="en-US"/>
              <a:pPr/>
              <a:t>‹#›</a:t>
            </a:fld>
            <a:endParaRPr lang="en-US" altLang="en-US"/>
          </a:p>
        </p:txBody>
      </p:sp>
    </p:spTree>
    <p:extLst>
      <p:ext uri="{BB962C8B-B14F-4D97-AF65-F5344CB8AC3E}">
        <p14:creationId xmlns:p14="http://schemas.microsoft.com/office/powerpoint/2010/main" val="317535773"/>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2194560"/>
            <a:ext cx="7772400" cy="1362075"/>
          </a:xfrm>
        </p:spPr>
        <p:txBody>
          <a:bodyPr vert="horz" lIns="45720" tIns="0" rIns="45720" bIns="0" rtlCol="0" anchor="b" anchorCtr="0">
            <a:noAutofit/>
          </a:bodyPr>
          <a:lstStyle>
            <a:lvl1pPr algn="l" defTabSz="914400" rtl="0" eaLnBrk="1" latinLnBrk="0" hangingPunct="1">
              <a:lnSpc>
                <a:spcPts val="5000"/>
              </a:lnSpc>
              <a:spcBef>
                <a:spcPct val="0"/>
              </a:spcBef>
              <a:buNone/>
              <a:defRPr sz="4600" b="1" kern="1200" cap="none" baseline="0">
                <a:solidFill>
                  <a:schemeClr val="tx1"/>
                </a:solidFill>
                <a:latin typeface="+mj-lt"/>
                <a:ea typeface="+mj-ea"/>
                <a:cs typeface="+mj-cs"/>
              </a:defRPr>
            </a:lvl1pPr>
          </a:lstStyle>
          <a:p>
            <a:r>
              <a:rPr lang="en-US"/>
              <a:t>Click to edit Master title style</a:t>
            </a:r>
            <a:endParaRPr/>
          </a:p>
        </p:txBody>
      </p:sp>
      <p:sp>
        <p:nvSpPr>
          <p:cNvPr id="3" name="Text Placeholder 2"/>
          <p:cNvSpPr>
            <a:spLocks noGrp="1"/>
          </p:cNvSpPr>
          <p:nvPr>
            <p:ph type="body" idx="1"/>
          </p:nvPr>
        </p:nvSpPr>
        <p:spPr>
          <a:xfrm>
            <a:off x="457200" y="3557016"/>
            <a:ext cx="7772400" cy="987552"/>
          </a:xfrm>
        </p:spPr>
        <p:txBody>
          <a:bodyPr vert="horz" lIns="91440" tIns="0" rIns="45720" bIns="0" rtlCol="0" anchor="t" anchorCtr="0">
            <a:normAutofit/>
          </a:bodyPr>
          <a:lstStyle>
            <a:lvl1pPr marL="0" indent="0">
              <a:spcBef>
                <a:spcPts val="0"/>
              </a:spcBef>
              <a:buNone/>
              <a:defRPr sz="2200" kern="1200">
                <a:solidFill>
                  <a:schemeClr val="tx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SzPct val="90000"/>
              <a:buFontTx/>
              <a:buNone/>
            </a:pPr>
            <a:r>
              <a:rPr lang="en-US"/>
              <a:t>Click to edit Master text styles</a:t>
            </a:r>
          </a:p>
        </p:txBody>
      </p:sp>
      <p:sp>
        <p:nvSpPr>
          <p:cNvPr id="4" name="Date Placeholder 3"/>
          <p:cNvSpPr>
            <a:spLocks noGrp="1"/>
          </p:cNvSpPr>
          <p:nvPr>
            <p:ph type="dt" sz="half" idx="10"/>
          </p:nvPr>
        </p:nvSpPr>
        <p:spPr/>
        <p:txBody>
          <a:bodyPr/>
          <a:lstStyle/>
          <a:p>
            <a:fld id="{93075A43-BA3F-7241-9D3D-74F355E0F0A8}" type="datetimeFigureOut">
              <a:rPr lang="en-US" smtClean="0"/>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7C6AD5-0D41-6647-9BC1-B1721F2F856E}"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with Watermark">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712693" y="1689847"/>
            <a:ext cx="8431303" cy="2209800"/>
          </a:xfrm>
        </p:spPr>
        <p:txBody>
          <a:bodyPr wrap="none" lIns="0" tIns="0" rIns="0" bIns="0" anchor="ctr" anchorCtr="0">
            <a:noAutofit/>
          </a:bodyPr>
          <a:lstStyle>
            <a:lvl1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a:t>Click to edit Master text styles</a:t>
            </a:r>
          </a:p>
        </p:txBody>
      </p:sp>
      <p:sp>
        <p:nvSpPr>
          <p:cNvPr id="2" name="Title 1"/>
          <p:cNvSpPr>
            <a:spLocks noGrp="1"/>
          </p:cNvSpPr>
          <p:nvPr>
            <p:ph type="title"/>
          </p:nvPr>
        </p:nvSpPr>
        <p:spPr>
          <a:xfrm>
            <a:off x="457201" y="2196353"/>
            <a:ext cx="5334000" cy="1362075"/>
          </a:xfrm>
        </p:spPr>
        <p:txBody>
          <a:bodyPr lIns="45720" tIns="0" rIns="45720" bIns="0" anchor="b" anchorCtr="0"/>
          <a:lstStyle>
            <a:lvl1pPr algn="l">
              <a:lnSpc>
                <a:spcPts val="5000"/>
              </a:lnSpc>
              <a:defRPr sz="4600" b="1" cap="none" baseline="0"/>
            </a:lvl1pPr>
          </a:lstStyle>
          <a:p>
            <a:r>
              <a:rPr lang="en-US"/>
              <a:t>Click to edit Master title style</a:t>
            </a:r>
            <a:endParaRPr/>
          </a:p>
        </p:txBody>
      </p:sp>
      <p:sp>
        <p:nvSpPr>
          <p:cNvPr id="3" name="Text Placeholder 2"/>
          <p:cNvSpPr>
            <a:spLocks noGrp="1"/>
          </p:cNvSpPr>
          <p:nvPr>
            <p:ph type="body" idx="1"/>
          </p:nvPr>
        </p:nvSpPr>
        <p:spPr>
          <a:xfrm>
            <a:off x="457200" y="3560618"/>
            <a:ext cx="5334000" cy="983087"/>
          </a:xfrm>
        </p:spPr>
        <p:txBody>
          <a:bodyPr tIns="0" rIns="45720" bIns="0" anchor="t" anchorCtr="0"/>
          <a:lstStyle>
            <a:lvl1pPr marL="0" indent="0">
              <a:spcBef>
                <a:spcPct val="0"/>
              </a:spcBef>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3075A43-BA3F-7241-9D3D-74F355E0F0A8}" type="datetimeFigureOut">
              <a:rPr lang="en-US" smtClean="0"/>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7C6AD5-0D41-6647-9BC1-B1721F2F856E}"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with Picture">
    <p:spTree>
      <p:nvGrpSpPr>
        <p:cNvPr id="1" name=""/>
        <p:cNvGrpSpPr/>
        <p:nvPr/>
      </p:nvGrpSpPr>
      <p:grpSpPr>
        <a:xfrm>
          <a:off x="0" y="0"/>
          <a:ext cx="0" cy="0"/>
          <a:chOff x="0" y="0"/>
          <a:chExt cx="0" cy="0"/>
        </a:xfrm>
      </p:grpSpPr>
      <p:sp>
        <p:nvSpPr>
          <p:cNvPr id="2" name="Title 1"/>
          <p:cNvSpPr>
            <a:spLocks noGrp="1"/>
          </p:cNvSpPr>
          <p:nvPr>
            <p:ph type="title"/>
          </p:nvPr>
        </p:nvSpPr>
        <p:spPr>
          <a:xfrm>
            <a:off x="3152775" y="4069804"/>
            <a:ext cx="5538788" cy="1162050"/>
          </a:xfrm>
        </p:spPr>
        <p:txBody>
          <a:bodyPr tIns="0" bIns="0" anchor="b"/>
          <a:lstStyle>
            <a:lvl1pPr algn="l">
              <a:lnSpc>
                <a:spcPts val="4600"/>
              </a:lnSpc>
              <a:defRPr sz="4600" b="1"/>
            </a:lvl1pPr>
          </a:lstStyle>
          <a:p>
            <a:r>
              <a:rPr lang="en-US"/>
              <a:t>Click to edit Master title style</a:t>
            </a:r>
            <a:endParaRPr/>
          </a:p>
        </p:txBody>
      </p:sp>
      <p:grpSp>
        <p:nvGrpSpPr>
          <p:cNvPr id="3" name="Group 8"/>
          <p:cNvGrpSpPr/>
          <p:nvPr/>
        </p:nvGrpSpPr>
        <p:grpSpPr>
          <a:xfrm rot="21240000">
            <a:off x="654352" y="445180"/>
            <a:ext cx="5416247" cy="3630168"/>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Picture Placeholder 9"/>
          <p:cNvSpPr>
            <a:spLocks noGrp="1"/>
          </p:cNvSpPr>
          <p:nvPr>
            <p:ph type="pic" sz="quarter" idx="15"/>
          </p:nvPr>
        </p:nvSpPr>
        <p:spPr>
          <a:xfrm rot="21240000">
            <a:off x="857677" y="632632"/>
            <a:ext cx="5009597" cy="3255264"/>
          </a:xfrm>
          <a:solidFill>
            <a:schemeClr val="bg1">
              <a:lumMod val="85000"/>
            </a:schemeClr>
          </a:solidFill>
        </p:spPr>
        <p:txBody>
          <a:bodyPr/>
          <a:lstStyle>
            <a:lvl1pPr>
              <a:buNone/>
              <a:defRPr/>
            </a:lvl1pPr>
          </a:lstStyle>
          <a:p>
            <a:r>
              <a:rPr lang="en-US"/>
              <a:t>Drag picture to placeholder or click icon to add</a:t>
            </a:r>
            <a:endParaRPr/>
          </a:p>
        </p:txBody>
      </p:sp>
      <p:sp>
        <p:nvSpPr>
          <p:cNvPr id="4" name="Text Placeholder 3"/>
          <p:cNvSpPr>
            <a:spLocks noGrp="1"/>
          </p:cNvSpPr>
          <p:nvPr>
            <p:ph type="body" sz="half" idx="2"/>
          </p:nvPr>
        </p:nvSpPr>
        <p:spPr>
          <a:xfrm>
            <a:off x="3158117" y="5230906"/>
            <a:ext cx="5532958" cy="865093"/>
          </a:xfrm>
        </p:spPr>
        <p:txBody>
          <a:bodyPr/>
          <a:lstStyle>
            <a:lvl1pPr marL="0" indent="0">
              <a:spcBef>
                <a:spcPct val="0"/>
              </a:spcBef>
              <a:buNone/>
              <a:defRPr sz="2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3075A43-BA3F-7241-9D3D-74F355E0F0A8}" type="datetimeFigureOut">
              <a:rPr lang="en-US" smtClean="0"/>
              <a:t>3/26/2025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7C6AD5-0D41-6647-9BC1-B1721F2F856E}"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46482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93075A43-BA3F-7241-9D3D-74F355E0F0A8}" type="datetimeFigureOut">
              <a:rPr lang="en-US" smtClean="0"/>
              <a:t>3/26/2025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7C6AD5-0D41-6647-9BC1-B1721F2F856E}"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971326"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7367"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4930247"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6514"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93075A43-BA3F-7241-9D3D-74F355E0F0A8}" type="datetimeFigureOut">
              <a:rPr lang="en-US" smtClean="0"/>
              <a:t>3/26/2025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67C6AD5-0D41-6647-9BC1-B1721F2F856E}" type="slidenum">
              <a:rPr lang="en-US" smtClean="0"/>
              <a:t>‹#›</a:t>
            </a:fld>
            <a:endParaRPr lang="en-US"/>
          </a:p>
        </p:txBody>
      </p:sp>
      <p:pic>
        <p:nvPicPr>
          <p:cNvPr id="11" name="Picture 10"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3" name="Picture 12" descr="Comparison-Underline.png"/>
          <p:cNvPicPr>
            <a:picLocks noChangeAspect="1"/>
          </p:cNvPicPr>
          <p:nvPr/>
        </p:nvPicPr>
        <p:blipFill>
          <a:blip r:embed="rId2"/>
          <a:stretch>
            <a:fillRect/>
          </a:stretch>
        </p:blipFill>
        <p:spPr>
          <a:xfrm>
            <a:off x="4915960" y="1897040"/>
            <a:ext cx="3228975" cy="142875"/>
          </a:xfrm>
          <a:prstGeom prst="rect">
            <a:avLst/>
          </a:prstGeom>
        </p:spPr>
      </p:pic>
      <p:pic>
        <p:nvPicPr>
          <p:cNvPr id="12" name="Picture 11"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4" name="Picture 13" descr="Comparison-Underline.png"/>
          <p:cNvPicPr>
            <a:picLocks noChangeAspect="1"/>
          </p:cNvPicPr>
          <p:nvPr/>
        </p:nvPicPr>
        <p:blipFill>
          <a:blip r:embed="rId2"/>
          <a:stretch>
            <a:fillRect/>
          </a:stretch>
        </p:blipFill>
        <p:spPr>
          <a:xfrm>
            <a:off x="4915960" y="1897040"/>
            <a:ext cx="3228975" cy="142875"/>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914400" y="1735138"/>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93075A43-BA3F-7241-9D3D-74F355E0F0A8}" type="datetimeFigureOut">
              <a:rPr lang="en-US" smtClean="0"/>
              <a:t>3/26/2025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7C6AD5-0D41-6647-9BC1-B1721F2F856E}" type="slidenum">
              <a:rPr lang="en-US" smtClean="0"/>
              <a:t>‹#›</a:t>
            </a:fld>
            <a:endParaRPr lang="en-US"/>
          </a:p>
        </p:txBody>
      </p:sp>
      <p:sp>
        <p:nvSpPr>
          <p:cNvPr id="8" name="Content Placeholder 2"/>
          <p:cNvSpPr>
            <a:spLocks noGrp="1"/>
          </p:cNvSpPr>
          <p:nvPr>
            <p:ph sz="half" idx="13"/>
          </p:nvPr>
        </p:nvSpPr>
        <p:spPr>
          <a:xfrm>
            <a:off x="914400" y="3870960"/>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8.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7.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6.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2.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503238"/>
            <a:ext cx="7313613" cy="868362"/>
          </a:xfrm>
          <a:prstGeom prst="rect">
            <a:avLst/>
          </a:prstGeom>
        </p:spPr>
        <p:txBody>
          <a:bodyPr vert="horz" lIns="91440" tIns="45720" rIns="91440" bIns="45720" rtlCol="0" anchor="ctr">
            <a:noAutofit/>
          </a:bodyPr>
          <a:lstStyle/>
          <a:p>
            <a:r>
              <a:rPr lang="en-US"/>
              <a:t>Click to edit Master title style</a:t>
            </a:r>
            <a:endParaRPr/>
          </a:p>
        </p:txBody>
      </p:sp>
      <p:sp>
        <p:nvSpPr>
          <p:cNvPr id="3" name="Text Placeholder 2"/>
          <p:cNvSpPr>
            <a:spLocks noGrp="1"/>
          </p:cNvSpPr>
          <p:nvPr>
            <p:ph type="body" idx="1"/>
          </p:nvPr>
        </p:nvSpPr>
        <p:spPr>
          <a:xfrm>
            <a:off x="914400" y="1735138"/>
            <a:ext cx="7313613" cy="40560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7663438" y="6314461"/>
            <a:ext cx="1295400" cy="265089"/>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fld id="{93075A43-BA3F-7241-9D3D-74F355E0F0A8}" type="datetimeFigureOut">
              <a:rPr lang="en-US" smtClean="0"/>
              <a:t>3/26/2025</a:t>
            </a:fld>
            <a:endParaRPr lang="en-US"/>
          </a:p>
        </p:txBody>
      </p:sp>
      <p:sp>
        <p:nvSpPr>
          <p:cNvPr id="5" name="Footer Placeholder 4"/>
          <p:cNvSpPr>
            <a:spLocks noGrp="1"/>
          </p:cNvSpPr>
          <p:nvPr>
            <p:ph type="ftr" sz="quarter" idx="3"/>
          </p:nvPr>
        </p:nvSpPr>
        <p:spPr>
          <a:xfrm>
            <a:off x="3942607" y="6305797"/>
            <a:ext cx="3717967" cy="259278"/>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endParaRPr lang="en-US"/>
          </a:p>
        </p:txBody>
      </p:sp>
      <p:sp>
        <p:nvSpPr>
          <p:cNvPr id="6" name="Slide Number Placeholder 5"/>
          <p:cNvSpPr>
            <a:spLocks noGrp="1"/>
          </p:cNvSpPr>
          <p:nvPr>
            <p:ph type="sldNum" sz="quarter" idx="4"/>
          </p:nvPr>
        </p:nvSpPr>
        <p:spPr>
          <a:xfrm>
            <a:off x="7521388" y="5476097"/>
            <a:ext cx="1483056" cy="851848"/>
          </a:xfrm>
          <a:prstGeom prst="rect">
            <a:avLst/>
          </a:prstGeom>
        </p:spPr>
        <p:txBody>
          <a:bodyPr vert="horz" lIns="91440" tIns="45720" rIns="91440" bIns="45720" rtlCol="0" anchor="ctr"/>
          <a:lstStyle>
            <a:lvl1pPr algn="r">
              <a:defRPr sz="8200">
                <a:gradFill>
                  <a:gsLst>
                    <a:gs pos="0">
                      <a:schemeClr val="tx1">
                        <a:alpha val="10000"/>
                      </a:schemeClr>
                    </a:gs>
                    <a:gs pos="100000">
                      <a:schemeClr val="tx1">
                        <a:alpha val="10000"/>
                      </a:schemeClr>
                    </a:gs>
                  </a:gsLst>
                  <a:lin ang="5400000" scaled="0"/>
                </a:gradFill>
                <a:latin typeface="Impact" pitchFamily="34" charset="0"/>
              </a:defRPr>
            </a:lvl1pPr>
          </a:lstStyle>
          <a:p>
            <a:fld id="{367C6AD5-0D41-6647-9BC1-B1721F2F856E}"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ctr" defTabSz="914400" rtl="0" eaLnBrk="1" latinLnBrk="0" hangingPunct="1">
        <a:spcBef>
          <a:spcPct val="0"/>
        </a:spcBef>
        <a:buNone/>
        <a:defRPr sz="4600" kern="1200">
          <a:solidFill>
            <a:schemeClr val="tx1"/>
          </a:solidFill>
          <a:latin typeface="+mj-lt"/>
          <a:ea typeface="+mj-ea"/>
          <a:cs typeface="+mj-cs"/>
        </a:defRPr>
      </a:lvl1pPr>
    </p:titleStyle>
    <p:bodyStyle>
      <a:lvl1pPr marL="463550" indent="-463550" algn="l" defTabSz="914400" rtl="0" eaLnBrk="1" latinLnBrk="0" hangingPunct="1">
        <a:spcBef>
          <a:spcPts val="2000"/>
        </a:spcBef>
        <a:buSzPct val="90000"/>
        <a:buFontTx/>
        <a:buBlip>
          <a:blip r:embed="rId22"/>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23"/>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24"/>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24"/>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23"/>
        </a:buBlip>
        <a:defRPr lang="en-US" sz="1800" kern="1200" dirty="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26DF7C-39BD-624B-8A2C-D6E0E07B38A8}" type="datetimeFigureOut">
              <a:rPr lang="en-US" smtClean="0"/>
              <a:t>3/26/2025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1439E5-AF62-9440-9D1B-DB238536B1A6}" type="slidenum">
              <a:rPr lang="en-US" smtClean="0"/>
              <a:t>‹#›</a:t>
            </a:fld>
            <a:endParaRPr lang="en-US"/>
          </a:p>
        </p:txBody>
      </p:sp>
    </p:spTree>
    <p:extLst>
      <p:ext uri="{BB962C8B-B14F-4D97-AF65-F5344CB8AC3E}">
        <p14:creationId xmlns:p14="http://schemas.microsoft.com/office/powerpoint/2010/main" val="3137462294"/>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11.png"/><Relationship Id="rId5" Type="http://schemas.openxmlformats.org/officeDocument/2006/relationships/hyperlink" Target="http://www.polleverywhere.com/multiple_choice_polls/2ElImVqSBOIydZ289EjbL" TargetMode="External"/><Relationship Id="rId4" Type="http://schemas.openxmlformats.org/officeDocument/2006/relationships/hyperlink" Target="https://www.liveslides.com/download" TargetMode="Externa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7.png"/><Relationship Id="rId7"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3.pn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microsoft.com/office/2007/relationships/hdphoto" Target="../media/hdphoto2.wdp"/><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11.png"/><Relationship Id="rId5" Type="http://schemas.openxmlformats.org/officeDocument/2006/relationships/hyperlink" Target="http://www.polleverywhere.com/multiple_choice_polls/8QpfveN76QJGVO2o4obO8" TargetMode="External"/><Relationship Id="rId4" Type="http://schemas.openxmlformats.org/officeDocument/2006/relationships/hyperlink" Target="https://www.liveslides.com/download"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11.png"/><Relationship Id="rId5" Type="http://schemas.openxmlformats.org/officeDocument/2006/relationships/hyperlink" Target="http://www.polleverywhere.com/multiple_choice_polls/tb2jSR90ZEua7BQysqyRt" TargetMode="External"/><Relationship Id="rId4" Type="http://schemas.openxmlformats.org/officeDocument/2006/relationships/hyperlink" Target="https://www.liveslides.com/download"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11.png"/><Relationship Id="rId5" Type="http://schemas.openxmlformats.org/officeDocument/2006/relationships/hyperlink" Target="http://www.polleverywhere.com/multiple_choice_polls/MaNExV9Ly4iluB8Lb7Z9L" TargetMode="External"/><Relationship Id="rId4" Type="http://schemas.openxmlformats.org/officeDocument/2006/relationships/hyperlink" Target="https://www.liveslides.com/download"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6.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2.xml"/></Relationships>
</file>

<file path=ppt/slides/_rels/slide6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11.png"/><Relationship Id="rId5" Type="http://schemas.openxmlformats.org/officeDocument/2006/relationships/hyperlink" Target="http://www.polleverywhere.com/multiple_choice_polls/vZLIdOaZeV1X88DgzmQYZ" TargetMode="External"/><Relationship Id="rId4" Type="http://schemas.openxmlformats.org/officeDocument/2006/relationships/hyperlink" Target="https://www.liveslides.com/download" TargetMode="Externa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4.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4FA9BB6-137F-E0DB-9F3D-EA48A046A560}"/>
              </a:ext>
            </a:extLst>
          </p:cNvPr>
          <p:cNvSpPr txBox="1"/>
          <p:nvPr/>
        </p:nvSpPr>
        <p:spPr>
          <a:xfrm>
            <a:off x="4258832" y="5902960"/>
            <a:ext cx="4743286" cy="830997"/>
          </a:xfrm>
          <a:prstGeom prst="rect">
            <a:avLst/>
          </a:prstGeom>
          <a:solidFill>
            <a:schemeClr val="bg1"/>
          </a:solidFill>
        </p:spPr>
        <p:txBody>
          <a:bodyPr wrap="none" rtlCol="0">
            <a:spAutoFit/>
          </a:bodyPr>
          <a:lstStyle/>
          <a:p>
            <a:r>
              <a:rPr lang="en-US" sz="4800" b="1" dirty="0" err="1">
                <a:solidFill>
                  <a:schemeClr val="accent6">
                    <a:lumMod val="50000"/>
                  </a:schemeClr>
                </a:solidFill>
              </a:rPr>
              <a:t>PollEv.com</a:t>
            </a:r>
            <a:r>
              <a:rPr lang="en-US" sz="4800" b="1" dirty="0">
                <a:solidFill>
                  <a:schemeClr val="accent6">
                    <a:lumMod val="50000"/>
                  </a:schemeClr>
                </a:solidFill>
              </a:rPr>
              <a:t>/</a:t>
            </a:r>
            <a:r>
              <a:rPr lang="en-US" sz="4800" b="1" dirty="0" err="1">
                <a:solidFill>
                  <a:schemeClr val="accent6">
                    <a:lumMod val="50000"/>
                  </a:schemeClr>
                </a:solidFill>
              </a:rPr>
              <a:t>jdsmd</a:t>
            </a:r>
            <a:endParaRPr lang="en-US" sz="4800" b="1" dirty="0">
              <a:solidFill>
                <a:schemeClr val="accent6">
                  <a:lumMod val="50000"/>
                </a:schemeClr>
              </a:solidFill>
            </a:endParaRPr>
          </a:p>
        </p:txBody>
      </p:sp>
      <p:sp>
        <p:nvSpPr>
          <p:cNvPr id="3" name="TextBox 2">
            <a:extLst>
              <a:ext uri="{FF2B5EF4-FFF2-40B4-BE49-F238E27FC236}">
                <a16:creationId xmlns:a16="http://schemas.microsoft.com/office/drawing/2014/main" id="{639ED6D9-0863-76A7-A039-A93F674ED97F}"/>
              </a:ext>
            </a:extLst>
          </p:cNvPr>
          <p:cNvSpPr txBox="1"/>
          <p:nvPr/>
        </p:nvSpPr>
        <p:spPr>
          <a:xfrm>
            <a:off x="4893677" y="5386009"/>
            <a:ext cx="3473195" cy="461665"/>
          </a:xfrm>
          <a:prstGeom prst="rect">
            <a:avLst/>
          </a:prstGeom>
          <a:solidFill>
            <a:schemeClr val="bg1"/>
          </a:solidFill>
          <a:ln>
            <a:solidFill>
              <a:schemeClr val="tx1"/>
            </a:solidFill>
          </a:ln>
        </p:spPr>
        <p:txBody>
          <a:bodyPr wrap="none" rtlCol="0">
            <a:spAutoFit/>
          </a:bodyPr>
          <a:lstStyle/>
          <a:p>
            <a:r>
              <a:rPr lang="en-US" sz="2400" dirty="0"/>
              <a:t>Audience response polling</a:t>
            </a:r>
          </a:p>
        </p:txBody>
      </p:sp>
    </p:spTree>
    <p:extLst>
      <p:ext uri="{BB962C8B-B14F-4D97-AF65-F5344CB8AC3E}">
        <p14:creationId xmlns:p14="http://schemas.microsoft.com/office/powerpoint/2010/main" val="29080891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A4AAF-C44C-9094-CA44-3AE9D670A7C9}"/>
              </a:ext>
            </a:extLst>
          </p:cNvPr>
          <p:cNvSpPr txBox="1">
            <a:spLocks/>
          </p:cNvSpPr>
          <p:nvPr/>
        </p:nvSpPr>
        <p:spPr>
          <a:xfrm>
            <a:off x="457200" y="-223202"/>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a:t>What are the chances she has cancer?</a:t>
            </a:r>
          </a:p>
        </p:txBody>
      </p:sp>
      <p:sp>
        <p:nvSpPr>
          <p:cNvPr id="4" name="Content Placeholder 2">
            <a:extLst>
              <a:ext uri="{FF2B5EF4-FFF2-40B4-BE49-F238E27FC236}">
                <a16:creationId xmlns:a16="http://schemas.microsoft.com/office/drawing/2014/main" id="{25C67A2A-AA6D-5409-ED47-5677F4238C8C}"/>
              </a:ext>
            </a:extLst>
          </p:cNvPr>
          <p:cNvSpPr txBox="1">
            <a:spLocks/>
          </p:cNvSpPr>
          <p:nvPr/>
        </p:nvSpPr>
        <p:spPr>
          <a:xfrm>
            <a:off x="457200" y="765882"/>
            <a:ext cx="8229600" cy="5205536"/>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600" dirty="0">
                <a:solidFill>
                  <a:schemeClr val="tx1"/>
                </a:solidFill>
              </a:rPr>
              <a:t>- 1% prevalence of breast cancer</a:t>
            </a:r>
          </a:p>
          <a:p>
            <a:pPr algn="l"/>
            <a:r>
              <a:rPr lang="en-US" sz="2600" dirty="0">
                <a:solidFill>
                  <a:schemeClr val="tx1"/>
                </a:solidFill>
              </a:rPr>
              <a:t>- Mammograms detect 90% of cancers</a:t>
            </a:r>
          </a:p>
          <a:p>
            <a:pPr algn="l"/>
            <a:r>
              <a:rPr lang="en-US" sz="2600" dirty="0">
                <a:solidFill>
                  <a:schemeClr val="tx1"/>
                </a:solidFill>
              </a:rPr>
              <a:t>- Mammograms have 10% false positive rate</a:t>
            </a:r>
          </a:p>
        </p:txBody>
      </p:sp>
      <p:sp>
        <p:nvSpPr>
          <p:cNvPr id="3" name="Rectangle 2">
            <a:hlinkClick r:id="rId4"/>
          </p:cNvPr>
          <p:cNvSpPr/>
          <p:nvPr/>
        </p:nvSpPr>
        <p:spPr>
          <a:xfrm>
            <a:off x="3314700" y="4876799"/>
            <a:ext cx="2625367" cy="62568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a:hlinkClick r:id="rId5" action="ppaction://hlinkfile"/>
          </p:cNvPr>
          <p:cNvSpPr/>
          <p:nvPr/>
        </p:nvSpPr>
        <p:spPr>
          <a:xfrm>
            <a:off x="1739900" y="622300"/>
            <a:ext cx="5638800" cy="391159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descr="A picture containing graphical user interface&#10;&#10;Description automatically generated">
            <a:extLst>
              <a:ext uri="{FF2B5EF4-FFF2-40B4-BE49-F238E27FC236}">
                <a16:creationId xmlns:a16="http://schemas.microsoft.com/office/drawing/2014/main" id="{9B42521D-837B-7843-8B21-C40A8F0498DC}"/>
              </a:ext>
            </a:extLst>
          </p:cNvPr>
          <p:cNvPicPr>
            <a:picLocks noChangeAspect="1"/>
          </p:cNvPicPr>
          <p:nvPr>
            <p:custDataLst>
              <p:tags r:id="rId1"/>
            </p:custDataLst>
          </p:nvPr>
        </p:nvPicPr>
        <p:blipFill>
          <a:blip r:embed="rId6"/>
          <a:stretch>
            <a:fillRect/>
          </a:stretch>
        </p:blipFill>
        <p:spPr>
          <a:xfrm>
            <a:off x="0" y="2286000"/>
            <a:ext cx="9144000" cy="4572000"/>
          </a:xfrm>
          <a:prstGeom prst="rect">
            <a:avLst/>
          </a:prstGeom>
        </p:spPr>
      </p:pic>
      <p:sp>
        <p:nvSpPr>
          <p:cNvPr id="7" name="TextBox 6">
            <a:extLst>
              <a:ext uri="{FF2B5EF4-FFF2-40B4-BE49-F238E27FC236}">
                <a16:creationId xmlns:a16="http://schemas.microsoft.com/office/drawing/2014/main" id="{BA66F916-15A6-C686-D96D-3DA2F9501FD5}"/>
              </a:ext>
            </a:extLst>
          </p:cNvPr>
          <p:cNvSpPr txBox="1"/>
          <p:nvPr/>
        </p:nvSpPr>
        <p:spPr>
          <a:xfrm>
            <a:off x="6731981" y="758384"/>
            <a:ext cx="2183419" cy="1077218"/>
          </a:xfrm>
          <a:prstGeom prst="rect">
            <a:avLst/>
          </a:prstGeom>
          <a:solidFill>
            <a:schemeClr val="bg1"/>
          </a:solidFill>
          <a:ln>
            <a:solidFill>
              <a:schemeClr val="tx1"/>
            </a:solidFill>
          </a:ln>
        </p:spPr>
        <p:txBody>
          <a:bodyPr wrap="none" rtlCol="0">
            <a:spAutoFit/>
          </a:bodyPr>
          <a:lstStyle/>
          <a:p>
            <a:pPr algn="ctr"/>
            <a:r>
              <a:rPr lang="en-US" sz="3200" b="1" dirty="0" err="1"/>
              <a:t>PollEv.com</a:t>
            </a:r>
            <a:r>
              <a:rPr lang="en-US" sz="3200" b="1" dirty="0"/>
              <a:t>/</a:t>
            </a:r>
          </a:p>
          <a:p>
            <a:pPr algn="ctr"/>
            <a:r>
              <a:rPr lang="en-US" sz="3200" b="1" dirty="0"/>
              <a:t>JDSMD</a:t>
            </a:r>
          </a:p>
        </p:txBody>
      </p:sp>
    </p:spTree>
    <p:extLst>
      <p:ext uri="{BB962C8B-B14F-4D97-AF65-F5344CB8AC3E}">
        <p14:creationId xmlns:p14="http://schemas.microsoft.com/office/powerpoint/2010/main" val="1491545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A3F329-1194-C44D-87B0-CF35A1A93B1A}"/>
              </a:ext>
            </a:extLst>
          </p:cNvPr>
          <p:cNvSpPr>
            <a:spLocks noGrp="1"/>
          </p:cNvSpPr>
          <p:nvPr>
            <p:ph idx="1"/>
          </p:nvPr>
        </p:nvSpPr>
        <p:spPr>
          <a:xfrm>
            <a:off x="457200" y="1131857"/>
            <a:ext cx="8229600" cy="4738955"/>
          </a:xfrm>
        </p:spPr>
        <p:txBody>
          <a:bodyPr>
            <a:noAutofit/>
          </a:bodyPr>
          <a:lstStyle/>
          <a:p>
            <a:pPr marL="0" indent="0">
              <a:buNone/>
            </a:pPr>
            <a:r>
              <a:rPr lang="en-US" sz="2800" dirty="0"/>
              <a:t>Don’t feel bad, other doctors find this tough, too</a:t>
            </a:r>
          </a:p>
          <a:p>
            <a:pPr marL="0" indent="0">
              <a:buNone/>
            </a:pPr>
            <a:r>
              <a:rPr lang="en-US" sz="2800" dirty="0"/>
              <a:t>160 board certified </a:t>
            </a:r>
            <a:r>
              <a:rPr lang="en-US" sz="2800" dirty="0" err="1"/>
              <a:t>OB-Gyn’s</a:t>
            </a:r>
            <a:endParaRPr lang="en-US" sz="2800" dirty="0"/>
          </a:p>
          <a:p>
            <a:pPr marL="0" indent="0">
              <a:buNone/>
            </a:pPr>
            <a:r>
              <a:rPr lang="en-US" sz="2800" dirty="0"/>
              <a:t>Here are their answers on chance of breast cancer</a:t>
            </a:r>
          </a:p>
          <a:p>
            <a:endParaRPr lang="en-US" sz="3600" dirty="0"/>
          </a:p>
          <a:p>
            <a:pPr marL="514350" indent="-514350">
              <a:spcBef>
                <a:spcPts val="1300"/>
              </a:spcBef>
              <a:buAutoNum type="alphaLcParenR"/>
            </a:pPr>
            <a:r>
              <a:rPr lang="en-US" sz="2800" dirty="0"/>
              <a:t>appx 90% </a:t>
            </a:r>
          </a:p>
          <a:p>
            <a:pPr marL="514350" indent="-514350">
              <a:spcBef>
                <a:spcPts val="1300"/>
              </a:spcBef>
              <a:buAutoNum type="alphaLcParenR"/>
            </a:pPr>
            <a:r>
              <a:rPr lang="en-US" sz="2800" dirty="0"/>
              <a:t>appx 81% </a:t>
            </a:r>
          </a:p>
          <a:p>
            <a:pPr marL="0" indent="0">
              <a:spcBef>
                <a:spcPts val="1300"/>
              </a:spcBef>
              <a:buNone/>
            </a:pPr>
            <a:r>
              <a:rPr lang="en-US" sz="2800" dirty="0"/>
              <a:t>c)    appx 9% </a:t>
            </a:r>
          </a:p>
          <a:p>
            <a:pPr marL="0" indent="0">
              <a:spcBef>
                <a:spcPts val="1300"/>
              </a:spcBef>
              <a:buNone/>
            </a:pPr>
            <a:r>
              <a:rPr lang="en-US" sz="2800" dirty="0"/>
              <a:t>d)    appx 1%</a:t>
            </a:r>
          </a:p>
        </p:txBody>
      </p:sp>
      <p:sp>
        <p:nvSpPr>
          <p:cNvPr id="2" name="Title 1">
            <a:extLst>
              <a:ext uri="{FF2B5EF4-FFF2-40B4-BE49-F238E27FC236}">
                <a16:creationId xmlns:a16="http://schemas.microsoft.com/office/drawing/2014/main" id="{85F0816B-59D0-A64F-86D9-77BB56C5E06B}"/>
              </a:ext>
            </a:extLst>
          </p:cNvPr>
          <p:cNvSpPr>
            <a:spLocks noGrp="1"/>
          </p:cNvSpPr>
          <p:nvPr>
            <p:ph type="title"/>
          </p:nvPr>
        </p:nvSpPr>
        <p:spPr>
          <a:xfrm>
            <a:off x="914400" y="124104"/>
            <a:ext cx="7313613" cy="868362"/>
          </a:xfrm>
        </p:spPr>
        <p:txBody>
          <a:bodyPr/>
          <a:lstStyle/>
          <a:p>
            <a:r>
              <a:rPr lang="en-US" dirty="0"/>
              <a:t>Other docs</a:t>
            </a:r>
          </a:p>
        </p:txBody>
      </p:sp>
      <p:graphicFrame>
        <p:nvGraphicFramePr>
          <p:cNvPr id="4" name="Chart 3">
            <a:extLst>
              <a:ext uri="{FF2B5EF4-FFF2-40B4-BE49-F238E27FC236}">
                <a16:creationId xmlns:a16="http://schemas.microsoft.com/office/drawing/2014/main" id="{131B65CC-6DE9-B546-AF53-D6603E143AC9}"/>
              </a:ext>
            </a:extLst>
          </p:cNvPr>
          <p:cNvGraphicFramePr>
            <a:graphicFrameLocks/>
          </p:cNvGraphicFramePr>
          <p:nvPr>
            <p:extLst>
              <p:ext uri="{D42A27DB-BD31-4B8C-83A1-F6EECF244321}">
                <p14:modId xmlns:p14="http://schemas.microsoft.com/office/powerpoint/2010/main" val="1376072443"/>
              </p:ext>
            </p:extLst>
          </p:nvPr>
        </p:nvGraphicFramePr>
        <p:xfrm>
          <a:off x="2779158" y="3245005"/>
          <a:ext cx="6138811" cy="3094142"/>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1529DDFD-E177-EA47-9316-12AA478A1FF2}"/>
              </a:ext>
            </a:extLst>
          </p:cNvPr>
          <p:cNvSpPr txBox="1"/>
          <p:nvPr/>
        </p:nvSpPr>
        <p:spPr>
          <a:xfrm>
            <a:off x="349322" y="6376055"/>
            <a:ext cx="8512267" cy="276999"/>
          </a:xfrm>
          <a:prstGeom prst="rect">
            <a:avLst/>
          </a:prstGeom>
          <a:noFill/>
        </p:spPr>
        <p:txBody>
          <a:bodyPr wrap="none" rtlCol="0">
            <a:spAutoFit/>
          </a:bodyPr>
          <a:lstStyle/>
          <a:p>
            <a:r>
              <a:rPr lang="en-US" sz="1200" dirty="0" err="1"/>
              <a:t>Gigerenzer</a:t>
            </a:r>
            <a:r>
              <a:rPr lang="en-US" sz="1200" dirty="0"/>
              <a:t> G, et. al., “Helping Doctors and Patients Make Sense of Health Statistics.”  Psych Science Public Interest, vol. 8, no. 2, 2007.</a:t>
            </a:r>
          </a:p>
        </p:txBody>
      </p:sp>
    </p:spTree>
    <p:extLst>
      <p:ext uri="{BB962C8B-B14F-4D97-AF65-F5344CB8AC3E}">
        <p14:creationId xmlns:p14="http://schemas.microsoft.com/office/powerpoint/2010/main" val="2406369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Graphic spid="4"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3448" y="90650"/>
            <a:ext cx="9201147" cy="972989"/>
          </a:xfrm>
        </p:spPr>
        <p:txBody>
          <a:bodyPr/>
          <a:lstStyle/>
          <a:p>
            <a:r>
              <a:rPr lang="en-US" dirty="0"/>
              <a:t>Literacy with numbers = Numeracy</a:t>
            </a:r>
          </a:p>
        </p:txBody>
      </p:sp>
      <p:sp>
        <p:nvSpPr>
          <p:cNvPr id="6" name="Content Placeholder 5"/>
          <p:cNvSpPr>
            <a:spLocks noGrp="1"/>
          </p:cNvSpPr>
          <p:nvPr>
            <p:ph idx="1"/>
          </p:nvPr>
        </p:nvSpPr>
        <p:spPr>
          <a:xfrm>
            <a:off x="596510" y="959013"/>
            <a:ext cx="8257559" cy="5564450"/>
          </a:xfrm>
        </p:spPr>
        <p:txBody>
          <a:bodyPr>
            <a:noAutofit/>
          </a:bodyPr>
          <a:lstStyle/>
          <a:p>
            <a:pPr marL="0" indent="0">
              <a:spcBef>
                <a:spcPts val="600"/>
              </a:spcBef>
              <a:buNone/>
            </a:pPr>
            <a:r>
              <a:rPr lang="en-US" sz="2800" dirty="0"/>
              <a:t>Most of what we do is qualitative</a:t>
            </a:r>
          </a:p>
          <a:p>
            <a:pPr marL="0" indent="0">
              <a:spcBef>
                <a:spcPts val="600"/>
              </a:spcBef>
              <a:buNone/>
            </a:pPr>
            <a:r>
              <a:rPr lang="en-US" sz="2800" dirty="0"/>
              <a:t>But occasionally we need to be a bit more quantitative</a:t>
            </a:r>
          </a:p>
          <a:p>
            <a:pPr marL="457200" lvl="1" indent="0">
              <a:spcBef>
                <a:spcPts val="300"/>
              </a:spcBef>
              <a:buNone/>
            </a:pPr>
            <a:r>
              <a:rPr lang="en-US" sz="2400" dirty="0"/>
              <a:t>rarely full-on mathematical</a:t>
            </a:r>
          </a:p>
          <a:p>
            <a:pPr marL="457200" lvl="1" indent="0">
              <a:spcBef>
                <a:spcPts val="300"/>
              </a:spcBef>
              <a:buNone/>
            </a:pPr>
            <a:r>
              <a:rPr lang="en-US" sz="2400" dirty="0"/>
              <a:t>but at least semi-quantitative</a:t>
            </a:r>
          </a:p>
          <a:p>
            <a:pPr marL="0" indent="0">
              <a:spcBef>
                <a:spcPts val="600"/>
              </a:spcBef>
              <a:buNone/>
            </a:pPr>
            <a:r>
              <a:rPr lang="en-US" sz="2800" dirty="0"/>
              <a:t>Going to lead </a:t>
            </a:r>
            <a:r>
              <a:rPr lang="en-US" sz="2800"/>
              <a:t>you through </a:t>
            </a:r>
            <a:r>
              <a:rPr lang="en-US" sz="2800" dirty="0"/>
              <a:t>real life cases where numeracy is imperative</a:t>
            </a:r>
          </a:p>
          <a:p>
            <a:pPr marL="0" indent="0">
              <a:spcBef>
                <a:spcPts val="600"/>
              </a:spcBef>
              <a:buNone/>
            </a:pPr>
            <a:r>
              <a:rPr lang="en-US" sz="2800" dirty="0"/>
              <a:t>Facility with numerical concepts requires just a bit of knowledge</a:t>
            </a:r>
          </a:p>
          <a:p>
            <a:pPr marL="0" indent="0">
              <a:spcBef>
                <a:spcPts val="600"/>
              </a:spcBef>
              <a:buNone/>
            </a:pPr>
            <a:r>
              <a:rPr lang="en-US" sz="2800" dirty="0"/>
              <a:t>But it’s also a skill, and to learn skill, </a:t>
            </a:r>
            <a:r>
              <a:rPr lang="en-US" sz="2800" dirty="0" err="1"/>
              <a:t>gotta</a:t>
            </a:r>
            <a:r>
              <a:rPr lang="en-US" sz="2800" dirty="0"/>
              <a:t> be hands on</a:t>
            </a:r>
          </a:p>
          <a:p>
            <a:pPr marL="0" indent="0">
              <a:spcBef>
                <a:spcPts val="600"/>
              </a:spcBef>
              <a:buNone/>
            </a:pPr>
            <a:r>
              <a:rPr lang="en-US" sz="2800" dirty="0"/>
              <a:t>Tackle two cases requiring numeracy, see if you can avoid getting them spectacularly wrong</a:t>
            </a:r>
          </a:p>
          <a:p>
            <a:pPr marL="0" indent="0">
              <a:spcBef>
                <a:spcPts val="600"/>
              </a:spcBef>
              <a:buNone/>
            </a:pPr>
            <a:r>
              <a:rPr lang="en-US" sz="2800" dirty="0"/>
              <a:t>Then return to the mammogram case</a:t>
            </a:r>
          </a:p>
        </p:txBody>
      </p:sp>
      <p:sp>
        <p:nvSpPr>
          <p:cNvPr id="2" name="TextBox 1">
            <a:extLst>
              <a:ext uri="{FF2B5EF4-FFF2-40B4-BE49-F238E27FC236}">
                <a16:creationId xmlns:a16="http://schemas.microsoft.com/office/drawing/2014/main" id="{845C24DE-1EFD-EEB0-78A3-CF538A4F7B9F}"/>
              </a:ext>
            </a:extLst>
          </p:cNvPr>
          <p:cNvSpPr txBox="1"/>
          <p:nvPr/>
        </p:nvSpPr>
        <p:spPr>
          <a:xfrm rot="21178652">
            <a:off x="4683760" y="1942162"/>
            <a:ext cx="1762342" cy="369332"/>
          </a:xfrm>
          <a:prstGeom prst="rect">
            <a:avLst/>
          </a:prstGeom>
          <a:noFill/>
        </p:spPr>
        <p:txBody>
          <a:bodyPr wrap="none" rtlCol="0">
            <a:spAutoFit/>
          </a:bodyPr>
          <a:lstStyle/>
          <a:p>
            <a:r>
              <a:rPr lang="en-US" dirty="0"/>
              <a:t>(thank heavens!)</a:t>
            </a:r>
          </a:p>
        </p:txBody>
      </p:sp>
    </p:spTree>
    <p:extLst>
      <p:ext uri="{BB962C8B-B14F-4D97-AF65-F5344CB8AC3E}">
        <p14:creationId xmlns:p14="http://schemas.microsoft.com/office/powerpoint/2010/main" val="786992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2"/>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786DBBB8-0E6C-4549-9AE0-2FFB35AB7F27}"/>
              </a:ext>
            </a:extLst>
          </p:cNvPr>
          <p:cNvSpPr>
            <a:spLocks noGrp="1"/>
          </p:cNvSpPr>
          <p:nvPr>
            <p:ph type="body" sz="quarter" idx="13"/>
          </p:nvPr>
        </p:nvSpPr>
        <p:spPr>
          <a:xfrm>
            <a:off x="588157" y="1689100"/>
            <a:ext cx="7967685" cy="2209800"/>
          </a:xfrm>
          <a:ln>
            <a:miter lim="800000"/>
            <a:headEnd/>
            <a:tailEnd/>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rtlCol="0"/>
          <a:lstStyle/>
          <a:p>
            <a:pPr eaLnBrk="1" fontAlgn="auto" hangingPunct="1">
              <a:spcAft>
                <a:spcPts val="0"/>
              </a:spcAft>
              <a:defRPr/>
            </a:pPr>
            <a:r>
              <a:rPr lang="en-US" sz="14600" dirty="0">
                <a:ea typeface="+mn-ea"/>
                <a:cs typeface="+mn-cs"/>
              </a:rPr>
              <a:t>Treatment</a:t>
            </a:r>
          </a:p>
        </p:txBody>
      </p:sp>
      <p:sp>
        <p:nvSpPr>
          <p:cNvPr id="23554" name="Title 9">
            <a:extLst>
              <a:ext uri="{FF2B5EF4-FFF2-40B4-BE49-F238E27FC236}">
                <a16:creationId xmlns:a16="http://schemas.microsoft.com/office/drawing/2014/main" id="{0AFAE05E-8487-7442-9890-E5EDB8AD728E}"/>
              </a:ext>
            </a:extLst>
          </p:cNvPr>
          <p:cNvSpPr>
            <a:spLocks noGrp="1"/>
          </p:cNvSpPr>
          <p:nvPr>
            <p:ph type="title"/>
          </p:nvPr>
        </p:nvSpPr>
        <p:spPr>
          <a:xfrm>
            <a:off x="1052513" y="2160589"/>
            <a:ext cx="7175500" cy="1062114"/>
          </a:xfrm>
        </p:spPr>
        <p:txBody>
          <a:bodyPr/>
          <a:lstStyle/>
          <a:p>
            <a:pPr algn="ctr" eaLnBrk="1" hangingPunct="1"/>
            <a:r>
              <a:rPr lang="en-US" altLang="en-US" sz="4400" dirty="0">
                <a:ea typeface="ＭＳ Ｐゴシック" panose="020B0600070205080204" pitchFamily="34" charset="-128"/>
              </a:rPr>
              <a:t>New Oral Contraceptive Pills</a:t>
            </a:r>
          </a:p>
        </p:txBody>
      </p:sp>
    </p:spTree>
    <p:extLst>
      <p:ext uri="{BB962C8B-B14F-4D97-AF65-F5344CB8AC3E}">
        <p14:creationId xmlns:p14="http://schemas.microsoft.com/office/powerpoint/2010/main" val="27314954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fade">
                                      <p:cBhvr>
                                        <p:cTn id="7" dur="1000"/>
                                        <p:tgtEl>
                                          <p:spTgt spid="23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89932" y="503238"/>
            <a:ext cx="8631044" cy="868362"/>
          </a:xfrm>
        </p:spPr>
        <p:txBody>
          <a:bodyPr/>
          <a:lstStyle/>
          <a:p>
            <a:r>
              <a:rPr lang="en-US" dirty="0"/>
              <a:t>New </a:t>
            </a:r>
            <a:r>
              <a:rPr lang="en-US" altLang="en-US" sz="4800" dirty="0">
                <a:ea typeface="ＭＳ Ｐゴシック" panose="020B0600070205080204" pitchFamily="34" charset="-128"/>
              </a:rPr>
              <a:t>Oral Contraceptive </a:t>
            </a:r>
            <a:r>
              <a:rPr lang="en-US" dirty="0"/>
              <a:t>Pills</a:t>
            </a:r>
          </a:p>
        </p:txBody>
      </p:sp>
      <p:sp>
        <p:nvSpPr>
          <p:cNvPr id="6" name="Content Placeholder 5"/>
          <p:cNvSpPr>
            <a:spLocks noGrp="1"/>
          </p:cNvSpPr>
          <p:nvPr>
            <p:ph idx="1"/>
          </p:nvPr>
        </p:nvSpPr>
        <p:spPr>
          <a:xfrm>
            <a:off x="1092820" y="1525843"/>
            <a:ext cx="7560688" cy="4966097"/>
          </a:xfrm>
        </p:spPr>
        <p:txBody>
          <a:bodyPr>
            <a:normAutofit/>
          </a:bodyPr>
          <a:lstStyle/>
          <a:p>
            <a:pPr marL="0" indent="0">
              <a:buNone/>
            </a:pPr>
            <a:r>
              <a:rPr lang="en-US" sz="2800" dirty="0"/>
              <a:t>OCP’s in use since 1960’s</a:t>
            </a:r>
          </a:p>
          <a:p>
            <a:pPr marL="0" indent="0">
              <a:buNone/>
            </a:pPr>
            <a:r>
              <a:rPr lang="en-US" sz="2800" dirty="0"/>
              <a:t>Risk of VTE’s always recognized</a:t>
            </a:r>
          </a:p>
          <a:p>
            <a:pPr marL="0" indent="0">
              <a:buNone/>
            </a:pPr>
            <a:r>
              <a:rPr lang="en-US" sz="2800" dirty="0"/>
              <a:t>1995 suspicion that new “3</a:t>
            </a:r>
            <a:r>
              <a:rPr lang="en-US" sz="2800" baseline="30000" dirty="0"/>
              <a:t>rd</a:t>
            </a:r>
            <a:r>
              <a:rPr lang="en-US" sz="2800" dirty="0"/>
              <a:t> generation progestins” </a:t>
            </a:r>
            <a:r>
              <a:rPr lang="en-US" sz="2800" dirty="0" err="1"/>
              <a:t>gestodene</a:t>
            </a:r>
            <a:r>
              <a:rPr lang="en-US" sz="2800" dirty="0"/>
              <a:t> &amp; </a:t>
            </a:r>
            <a:r>
              <a:rPr lang="en-US" sz="2800" dirty="0" err="1"/>
              <a:t>desogestrel</a:t>
            </a:r>
            <a:r>
              <a:rPr lang="en-US" sz="2800" dirty="0"/>
              <a:t> OCP’s might cause more VTE’s</a:t>
            </a:r>
          </a:p>
          <a:p>
            <a:pPr marL="0" indent="0">
              <a:buNone/>
            </a:pPr>
            <a:r>
              <a:rPr lang="en-US" sz="2800" dirty="0"/>
              <a:t>Was it true ???</a:t>
            </a:r>
          </a:p>
        </p:txBody>
      </p:sp>
    </p:spTree>
    <p:extLst>
      <p:ext uri="{BB962C8B-B14F-4D97-AF65-F5344CB8AC3E}">
        <p14:creationId xmlns:p14="http://schemas.microsoft.com/office/powerpoint/2010/main" val="1085116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Activity 1: Risky New OCP’s</a:t>
            </a:r>
          </a:p>
        </p:txBody>
      </p:sp>
      <p:sp>
        <p:nvSpPr>
          <p:cNvPr id="5" name="Content Placeholder 4"/>
          <p:cNvSpPr>
            <a:spLocks noGrp="1"/>
          </p:cNvSpPr>
          <p:nvPr>
            <p:ph sz="half" idx="1"/>
          </p:nvPr>
        </p:nvSpPr>
        <p:spPr>
          <a:xfrm>
            <a:off x="846666" y="1735138"/>
            <a:ext cx="3566160" cy="4619623"/>
          </a:xfrm>
        </p:spPr>
        <p:txBody>
          <a:bodyPr>
            <a:normAutofit/>
          </a:bodyPr>
          <a:lstStyle/>
          <a:p>
            <a:pPr marL="0" indent="0">
              <a:buNone/>
            </a:pPr>
            <a:r>
              <a:rPr lang="en-US" sz="2800" dirty="0"/>
              <a:t>3 groups</a:t>
            </a:r>
          </a:p>
          <a:p>
            <a:pPr marL="0" indent="0">
              <a:buNone/>
            </a:pPr>
            <a:r>
              <a:rPr lang="en-US" sz="2800" dirty="0"/>
              <a:t>Evaluate trio of articles on safety of new OCP’s</a:t>
            </a:r>
          </a:p>
          <a:p>
            <a:pPr marL="0" indent="0">
              <a:buNone/>
            </a:pPr>
            <a:r>
              <a:rPr lang="en-US" sz="2800" dirty="0"/>
              <a:t>5 minutes to review article (I’ve helped!)</a:t>
            </a:r>
          </a:p>
          <a:p>
            <a:pPr marL="0" indent="0">
              <a:buNone/>
            </a:pPr>
            <a:r>
              <a:rPr lang="en-US" sz="2800" dirty="0"/>
              <a:t>Then each group 5 minute report to the FDA Safety Board</a:t>
            </a:r>
          </a:p>
        </p:txBody>
      </p:sp>
      <p:sp>
        <p:nvSpPr>
          <p:cNvPr id="6" name="Content Placeholder 5"/>
          <p:cNvSpPr>
            <a:spLocks noGrp="1"/>
          </p:cNvSpPr>
          <p:nvPr>
            <p:ph sz="half" idx="2"/>
          </p:nvPr>
        </p:nvSpPr>
        <p:spPr>
          <a:xfrm>
            <a:off x="4998159" y="1735138"/>
            <a:ext cx="3566160" cy="4619623"/>
          </a:xfrm>
        </p:spPr>
        <p:txBody>
          <a:bodyPr>
            <a:normAutofit/>
          </a:bodyPr>
          <a:lstStyle/>
          <a:p>
            <a:pPr marL="0" indent="0">
              <a:buNone/>
            </a:pPr>
            <a:r>
              <a:rPr lang="en-US" sz="2800" dirty="0"/>
              <a:t>FDA Safety Board</a:t>
            </a:r>
          </a:p>
          <a:p>
            <a:pPr marL="0" indent="0">
              <a:buNone/>
            </a:pPr>
            <a:r>
              <a:rPr lang="en-US" sz="2800" dirty="0"/>
              <a:t>Decide whether to issue a warning</a:t>
            </a:r>
          </a:p>
          <a:p>
            <a:pPr marL="0" indent="0">
              <a:buNone/>
            </a:pPr>
            <a:r>
              <a:rPr lang="en-US" sz="2800" dirty="0"/>
              <a:t>What should warning say</a:t>
            </a:r>
          </a:p>
        </p:txBody>
      </p:sp>
    </p:spTree>
    <p:extLst>
      <p:ext uri="{BB962C8B-B14F-4D97-AF65-F5344CB8AC3E}">
        <p14:creationId xmlns:p14="http://schemas.microsoft.com/office/powerpoint/2010/main" val="2546494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Group report</a:t>
            </a:r>
          </a:p>
        </p:txBody>
      </p:sp>
      <p:sp>
        <p:nvSpPr>
          <p:cNvPr id="6" name="Content Placeholder 5"/>
          <p:cNvSpPr>
            <a:spLocks noGrp="1"/>
          </p:cNvSpPr>
          <p:nvPr>
            <p:ph idx="1"/>
          </p:nvPr>
        </p:nvSpPr>
        <p:spPr>
          <a:xfrm>
            <a:off x="1656080" y="1735138"/>
            <a:ext cx="6571932" cy="4281840"/>
          </a:xfrm>
        </p:spPr>
        <p:txBody>
          <a:bodyPr>
            <a:normAutofit/>
          </a:bodyPr>
          <a:lstStyle/>
          <a:p>
            <a:pPr marL="0" indent="0">
              <a:buNone/>
            </a:pPr>
            <a:r>
              <a:rPr lang="en-US" sz="2800" dirty="0"/>
              <a:t>① What kind of study</a:t>
            </a:r>
          </a:p>
          <a:p>
            <a:pPr marL="457200" lvl="1" indent="0">
              <a:buNone/>
            </a:pPr>
            <a:r>
              <a:rPr lang="en-US" sz="2400" dirty="0"/>
              <a:t>cohort, case-control, randomized controlled trial, etc.</a:t>
            </a:r>
          </a:p>
          <a:p>
            <a:pPr marL="0" indent="0">
              <a:buNone/>
            </a:pPr>
            <a:r>
              <a:rPr lang="en-US" sz="2800" dirty="0"/>
              <a:t>② Who were the patients</a:t>
            </a:r>
          </a:p>
          <a:p>
            <a:pPr indent="0">
              <a:spcBef>
                <a:spcPts val="800"/>
              </a:spcBef>
              <a:buNone/>
            </a:pPr>
            <a:r>
              <a:rPr lang="en-US" dirty="0"/>
              <a:t>takes too long, I did it for you </a:t>
            </a:r>
          </a:p>
          <a:p>
            <a:pPr marL="0" indent="0">
              <a:buNone/>
            </a:pPr>
            <a:r>
              <a:rPr lang="en-US" sz="2800" dirty="0"/>
              <a:t>③ What outcomes measured</a:t>
            </a:r>
          </a:p>
          <a:p>
            <a:pPr marL="0" indent="0">
              <a:buNone/>
            </a:pPr>
            <a:r>
              <a:rPr lang="en-US" sz="2800" dirty="0"/>
              <a:t>④ What were the findings </a:t>
            </a:r>
          </a:p>
          <a:p>
            <a:pPr marL="457200" lvl="1" indent="0">
              <a:buNone/>
            </a:pPr>
            <a:r>
              <a:rPr lang="en-US" sz="2400" dirty="0"/>
              <a:t>in relative and absolute terms, if given</a:t>
            </a:r>
          </a:p>
        </p:txBody>
      </p:sp>
    </p:spTree>
    <p:extLst>
      <p:ext uri="{BB962C8B-B14F-4D97-AF65-F5344CB8AC3E}">
        <p14:creationId xmlns:p14="http://schemas.microsoft.com/office/powerpoint/2010/main" val="325433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2"/>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14400" y="247351"/>
            <a:ext cx="7313613" cy="868362"/>
          </a:xfrm>
        </p:spPr>
        <p:txBody>
          <a:bodyPr/>
          <a:lstStyle/>
          <a:p>
            <a:r>
              <a:rPr lang="en-US" dirty="0"/>
              <a:t>Group report</a:t>
            </a:r>
          </a:p>
        </p:txBody>
      </p:sp>
      <p:pic>
        <p:nvPicPr>
          <p:cNvPr id="2" name="Picture 1" descr="Screen Shot 2016-12-01 at 11.45.0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9611" y="1371600"/>
            <a:ext cx="6519912" cy="7171904"/>
          </a:xfrm>
          <a:prstGeom prst="rect">
            <a:avLst/>
          </a:prstGeom>
        </p:spPr>
      </p:pic>
      <p:pic>
        <p:nvPicPr>
          <p:cNvPr id="3" name="Picture 2" descr="Screen Shot 2016-12-01 at 11.44.44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1878" y="1850434"/>
            <a:ext cx="3073400" cy="317500"/>
          </a:xfrm>
          <a:prstGeom prst="rect">
            <a:avLst/>
          </a:prstGeom>
        </p:spPr>
      </p:pic>
      <p:pic>
        <p:nvPicPr>
          <p:cNvPr id="7" name="Picture 8" descr="control.gif                                                    0002DA31iBook HD                       BC8E383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34331" y="3610845"/>
            <a:ext cx="5136127" cy="3079669"/>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9" name="Content Placeholder 5">
            <a:extLst>
              <a:ext uri="{FF2B5EF4-FFF2-40B4-BE49-F238E27FC236}">
                <a16:creationId xmlns:a16="http://schemas.microsoft.com/office/drawing/2014/main" id="{C3445526-DD5C-C7B7-EDAE-692107E247B9}"/>
              </a:ext>
            </a:extLst>
          </p:cNvPr>
          <p:cNvSpPr>
            <a:spLocks noGrp="1"/>
          </p:cNvSpPr>
          <p:nvPr>
            <p:ph sz="half" idx="1"/>
          </p:nvPr>
        </p:nvSpPr>
        <p:spPr>
          <a:xfrm>
            <a:off x="293855" y="1527434"/>
            <a:ext cx="1997790" cy="4585414"/>
          </a:xfrm>
        </p:spPr>
        <p:txBody>
          <a:bodyPr>
            <a:normAutofit/>
          </a:bodyPr>
          <a:lstStyle/>
          <a:p>
            <a:pPr marL="0" indent="0">
              <a:buNone/>
            </a:pPr>
            <a:r>
              <a:rPr lang="en-US" dirty="0"/>
              <a:t>① What kind of study</a:t>
            </a:r>
          </a:p>
          <a:p>
            <a:pPr marL="0" indent="0">
              <a:buNone/>
            </a:pPr>
            <a:r>
              <a:rPr lang="en-US" dirty="0"/>
              <a:t>② </a:t>
            </a:r>
            <a:r>
              <a:rPr lang="en-US" strike="sngStrike" dirty="0"/>
              <a:t>Who were the patients</a:t>
            </a:r>
          </a:p>
          <a:p>
            <a:pPr marL="0" indent="0">
              <a:buNone/>
            </a:pPr>
            <a:r>
              <a:rPr lang="en-US" dirty="0"/>
              <a:t>③ What outcomes measured</a:t>
            </a:r>
          </a:p>
          <a:p>
            <a:pPr marL="0" indent="0">
              <a:buNone/>
            </a:pPr>
            <a:r>
              <a:rPr lang="en-US" dirty="0"/>
              <a:t>④ What were the findings in relative and absolute terms</a:t>
            </a:r>
          </a:p>
        </p:txBody>
      </p:sp>
    </p:spTree>
    <p:extLst>
      <p:ext uri="{BB962C8B-B14F-4D97-AF65-F5344CB8AC3E}">
        <p14:creationId xmlns:p14="http://schemas.microsoft.com/office/powerpoint/2010/main" val="1039044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14400" y="247351"/>
            <a:ext cx="7313613" cy="868362"/>
          </a:xfrm>
        </p:spPr>
        <p:txBody>
          <a:bodyPr/>
          <a:lstStyle/>
          <a:p>
            <a:r>
              <a:rPr lang="en-US" dirty="0"/>
              <a:t>Group report</a:t>
            </a:r>
          </a:p>
        </p:txBody>
      </p:sp>
      <p:sp>
        <p:nvSpPr>
          <p:cNvPr id="6" name="Content Placeholder 5"/>
          <p:cNvSpPr>
            <a:spLocks noGrp="1"/>
          </p:cNvSpPr>
          <p:nvPr>
            <p:ph sz="half" idx="1"/>
          </p:nvPr>
        </p:nvSpPr>
        <p:spPr>
          <a:xfrm>
            <a:off x="293855" y="1527434"/>
            <a:ext cx="1997790" cy="4585414"/>
          </a:xfrm>
        </p:spPr>
        <p:txBody>
          <a:bodyPr>
            <a:normAutofit/>
          </a:bodyPr>
          <a:lstStyle/>
          <a:p>
            <a:pPr marL="0" indent="0">
              <a:buNone/>
            </a:pPr>
            <a:r>
              <a:rPr lang="en-US" dirty="0"/>
              <a:t>① What kind of study</a:t>
            </a:r>
          </a:p>
          <a:p>
            <a:pPr marL="0" indent="0">
              <a:buNone/>
            </a:pPr>
            <a:r>
              <a:rPr lang="en-US" dirty="0"/>
              <a:t>② </a:t>
            </a:r>
            <a:r>
              <a:rPr lang="en-US" strike="sngStrike" dirty="0"/>
              <a:t>Who were the patients</a:t>
            </a:r>
          </a:p>
          <a:p>
            <a:pPr marL="0" indent="0">
              <a:buNone/>
            </a:pPr>
            <a:r>
              <a:rPr lang="en-US" dirty="0"/>
              <a:t>③ What outcomes measured</a:t>
            </a:r>
          </a:p>
          <a:p>
            <a:pPr marL="0" indent="0">
              <a:buNone/>
            </a:pPr>
            <a:r>
              <a:rPr lang="en-US" dirty="0"/>
              <a:t>④ What were the findings in relative and absolute terms</a:t>
            </a:r>
          </a:p>
        </p:txBody>
      </p:sp>
      <p:pic>
        <p:nvPicPr>
          <p:cNvPr id="3" name="Picture 2" descr="Screen Shot 2016-12-01 at 11.48.0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9123" y="1371600"/>
            <a:ext cx="6596881" cy="6272000"/>
          </a:xfrm>
          <a:prstGeom prst="rect">
            <a:avLst/>
          </a:prstGeom>
        </p:spPr>
      </p:pic>
      <p:pic>
        <p:nvPicPr>
          <p:cNvPr id="4" name="Picture 3" descr="Screen Shot 2016-12-01 at 11.47.3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5516" y="2824600"/>
            <a:ext cx="2057400" cy="228600"/>
          </a:xfrm>
          <a:prstGeom prst="rect">
            <a:avLst/>
          </a:prstGeom>
        </p:spPr>
      </p:pic>
      <p:pic>
        <p:nvPicPr>
          <p:cNvPr id="7" name="Picture 8" descr="control.gif                                                    0002DA31iBook HD                       BC8E383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3516" y="4263180"/>
            <a:ext cx="4064000" cy="2436812"/>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909993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14400" y="247351"/>
            <a:ext cx="7313613" cy="868362"/>
          </a:xfrm>
        </p:spPr>
        <p:txBody>
          <a:bodyPr/>
          <a:lstStyle/>
          <a:p>
            <a:r>
              <a:rPr lang="en-US" dirty="0"/>
              <a:t>Group report</a:t>
            </a:r>
          </a:p>
        </p:txBody>
      </p:sp>
      <p:pic>
        <p:nvPicPr>
          <p:cNvPr id="2" name="Picture 1" descr="Screen Shot 2016-12-01 at 11.42.2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3263" y="1371600"/>
            <a:ext cx="6621203" cy="6858000"/>
          </a:xfrm>
          <a:prstGeom prst="rect">
            <a:avLst/>
          </a:prstGeom>
        </p:spPr>
      </p:pic>
      <p:pic>
        <p:nvPicPr>
          <p:cNvPr id="3" name="Picture 2" descr="Screen Shot 2016-12-01 at 11.42.59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1103" y="2558293"/>
            <a:ext cx="2032000" cy="228600"/>
          </a:xfrm>
          <a:prstGeom prst="rect">
            <a:avLst/>
          </a:prstGeom>
        </p:spPr>
      </p:pic>
      <p:pic>
        <p:nvPicPr>
          <p:cNvPr id="7" name="Picture 8" descr="&#10;cohort.gif                                                     0002DA31iBook HD                       BC8E383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2037" y="3639274"/>
            <a:ext cx="5165747" cy="3099448"/>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9" name="Content Placeholder 5">
            <a:extLst>
              <a:ext uri="{FF2B5EF4-FFF2-40B4-BE49-F238E27FC236}">
                <a16:creationId xmlns:a16="http://schemas.microsoft.com/office/drawing/2014/main" id="{B39924CB-01AA-776C-B6AD-DA37F243CE28}"/>
              </a:ext>
            </a:extLst>
          </p:cNvPr>
          <p:cNvSpPr txBox="1">
            <a:spLocks/>
          </p:cNvSpPr>
          <p:nvPr/>
        </p:nvSpPr>
        <p:spPr>
          <a:xfrm>
            <a:off x="293855" y="1527434"/>
            <a:ext cx="1997790" cy="4585414"/>
          </a:xfrm>
          <a:prstGeom prst="rect">
            <a:avLst/>
          </a:prstGeom>
        </p:spPr>
        <p:txBody>
          <a:bodyPr vert="horz" lIns="91440" tIns="45720" rIns="91440" bIns="45720" rtlCol="0">
            <a:normAutofit/>
          </a:bodyPr>
          <a:lstStyle>
            <a:lvl1pPr marL="463550" indent="-463550" algn="l" defTabSz="914400" rtl="0" eaLnBrk="1" latinLnBrk="0" hangingPunct="1">
              <a:spcBef>
                <a:spcPts val="2000"/>
              </a:spcBef>
              <a:buSzPct val="90000"/>
              <a:buFontTx/>
              <a:buBlip>
                <a:blip r:embed="rId6"/>
              </a:buBlip>
              <a:defRPr sz="22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7"/>
              </a:buBlip>
              <a:defRPr sz="20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8"/>
              </a:buBlip>
              <a:defRPr sz="18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8"/>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8"/>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6"/>
              </a:buBlip>
              <a:defRPr lang="en-US" sz="1800" kern="1200">
                <a:solidFill>
                  <a:schemeClr val="tx1"/>
                </a:solidFill>
                <a:latin typeface="+mn-lt"/>
                <a:ea typeface="+mn-ea"/>
                <a:cs typeface="+mn-cs"/>
              </a:defRPr>
            </a:lvl6pPr>
            <a:lvl7pPr marL="2290763" indent="-344488" algn="l" defTabSz="914400" rtl="0" eaLnBrk="1" latinLnBrk="0" hangingPunct="1">
              <a:spcBef>
                <a:spcPct val="20000"/>
              </a:spcBef>
              <a:buSzPct val="90000"/>
              <a:buFontTx/>
              <a:buBlip>
                <a:blip r:embed="rId8"/>
              </a:buBlip>
              <a:defRPr lang="en-US" sz="1800" kern="1200">
                <a:solidFill>
                  <a:schemeClr val="tx1"/>
                </a:solidFill>
                <a:latin typeface="+mn-lt"/>
                <a:ea typeface="+mn-ea"/>
                <a:cs typeface="+mn-cs"/>
              </a:defRPr>
            </a:lvl7pPr>
            <a:lvl8pPr marL="2290763" indent="-344488" algn="l" defTabSz="914400" rtl="0" eaLnBrk="1" latinLnBrk="0" hangingPunct="1">
              <a:spcBef>
                <a:spcPct val="20000"/>
              </a:spcBef>
              <a:buSzPct val="90000"/>
              <a:buFontTx/>
              <a:buBlip>
                <a:blip r:embed="rId6"/>
              </a:buBlip>
              <a:defRPr lang="en-US" sz="1800" kern="1200">
                <a:solidFill>
                  <a:schemeClr val="tx1"/>
                </a:solidFill>
                <a:latin typeface="+mn-lt"/>
                <a:ea typeface="+mn-ea"/>
                <a:cs typeface="+mn-cs"/>
              </a:defRPr>
            </a:lvl8pPr>
            <a:lvl9pPr marL="2290763" indent="-344488" algn="l" defTabSz="914400" rtl="0" eaLnBrk="1" latinLnBrk="0" hangingPunct="1">
              <a:spcBef>
                <a:spcPct val="20000"/>
              </a:spcBef>
              <a:buSzPct val="90000"/>
              <a:buFontTx/>
              <a:buBlip>
                <a:blip r:embed="rId7"/>
              </a:buBlip>
              <a:defRPr lang="en-US" sz="1800" kern="1200">
                <a:solidFill>
                  <a:schemeClr val="tx1"/>
                </a:solidFill>
                <a:latin typeface="+mn-lt"/>
                <a:ea typeface="+mn-ea"/>
                <a:cs typeface="+mn-cs"/>
              </a:defRPr>
            </a:lvl9pPr>
          </a:lstStyle>
          <a:p>
            <a:pPr marL="0" indent="0">
              <a:buFontTx/>
              <a:buNone/>
            </a:pPr>
            <a:r>
              <a:rPr lang="en-US" dirty="0"/>
              <a:t>① What kind of study</a:t>
            </a:r>
          </a:p>
          <a:p>
            <a:pPr marL="0" indent="0">
              <a:buFontTx/>
              <a:buNone/>
            </a:pPr>
            <a:r>
              <a:rPr lang="en-US" dirty="0"/>
              <a:t>② </a:t>
            </a:r>
            <a:r>
              <a:rPr lang="en-US" strike="sngStrike" dirty="0"/>
              <a:t>Who were the patients</a:t>
            </a:r>
          </a:p>
          <a:p>
            <a:pPr marL="0" indent="0">
              <a:buFontTx/>
              <a:buNone/>
            </a:pPr>
            <a:r>
              <a:rPr lang="en-US" dirty="0"/>
              <a:t>③ What outcomes measured</a:t>
            </a:r>
          </a:p>
          <a:p>
            <a:pPr marL="0" indent="0">
              <a:buFontTx/>
              <a:buNone/>
            </a:pPr>
            <a:r>
              <a:rPr lang="en-US" dirty="0"/>
              <a:t>④ What were the findings in relative and absolute terms</a:t>
            </a:r>
          </a:p>
        </p:txBody>
      </p:sp>
    </p:spTree>
    <p:extLst>
      <p:ext uri="{BB962C8B-B14F-4D97-AF65-F5344CB8AC3E}">
        <p14:creationId xmlns:p14="http://schemas.microsoft.com/office/powerpoint/2010/main" val="1918767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4A5A5-BE35-0D96-F761-282A2E1C4BBA}"/>
              </a:ext>
            </a:extLst>
          </p:cNvPr>
          <p:cNvSpPr>
            <a:spLocks noGrp="1"/>
          </p:cNvSpPr>
          <p:nvPr>
            <p:ph type="ctrTitle"/>
          </p:nvPr>
        </p:nvSpPr>
        <p:spPr>
          <a:xfrm>
            <a:off x="1498598" y="1690511"/>
            <a:ext cx="6477000" cy="1914144"/>
          </a:xfrm>
        </p:spPr>
        <p:txBody>
          <a:bodyPr/>
          <a:lstStyle/>
          <a:p>
            <a:pPr algn="ctr"/>
            <a:r>
              <a:rPr lang="en-US" sz="6000" dirty="0"/>
              <a:t>Physician Numeracy</a:t>
            </a:r>
          </a:p>
        </p:txBody>
      </p:sp>
      <p:sp>
        <p:nvSpPr>
          <p:cNvPr id="3" name="Subtitle 2">
            <a:extLst>
              <a:ext uri="{FF2B5EF4-FFF2-40B4-BE49-F238E27FC236}">
                <a16:creationId xmlns:a16="http://schemas.microsoft.com/office/drawing/2014/main" id="{A0A98F59-9E27-D6EA-6550-419F534F59C0}"/>
              </a:ext>
            </a:extLst>
          </p:cNvPr>
          <p:cNvSpPr>
            <a:spLocks noGrp="1"/>
          </p:cNvSpPr>
          <p:nvPr>
            <p:ph type="subTitle" idx="1"/>
          </p:nvPr>
        </p:nvSpPr>
        <p:spPr>
          <a:xfrm>
            <a:off x="1498598" y="3622943"/>
            <a:ext cx="6477000" cy="1174088"/>
          </a:xfrm>
        </p:spPr>
        <p:txBody>
          <a:bodyPr>
            <a:normAutofit/>
          </a:bodyPr>
          <a:lstStyle/>
          <a:p>
            <a:pPr algn="ctr"/>
            <a:r>
              <a:rPr lang="en-US" sz="3200" dirty="0"/>
              <a:t>or...	</a:t>
            </a:r>
          </a:p>
        </p:txBody>
      </p:sp>
    </p:spTree>
    <p:extLst>
      <p:ext uri="{BB962C8B-B14F-4D97-AF65-F5344CB8AC3E}">
        <p14:creationId xmlns:p14="http://schemas.microsoft.com/office/powerpoint/2010/main" val="4982718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1B46518-4A86-B6D4-1893-22BD369441BE}"/>
              </a:ext>
            </a:extLst>
          </p:cNvPr>
          <p:cNvGraphicFramePr>
            <a:graphicFrameLocks noGrp="1"/>
          </p:cNvGraphicFramePr>
          <p:nvPr>
            <p:extLst>
              <p:ext uri="{D42A27DB-BD31-4B8C-83A1-F6EECF244321}">
                <p14:modId xmlns:p14="http://schemas.microsoft.com/office/powerpoint/2010/main" val="1883391459"/>
              </p:ext>
            </p:extLst>
          </p:nvPr>
        </p:nvGraphicFramePr>
        <p:xfrm>
          <a:off x="99534" y="893135"/>
          <a:ext cx="8964694" cy="5879837"/>
        </p:xfrm>
        <a:graphic>
          <a:graphicData uri="http://schemas.openxmlformats.org/drawingml/2006/table">
            <a:tbl>
              <a:tblPr firstRow="1" firstCol="1" bandRow="1">
                <a:tableStyleId>{5C22544A-7EE6-4342-B048-85BDC9FD1C3A}</a:tableStyleId>
              </a:tblPr>
              <a:tblGrid>
                <a:gridCol w="1211542">
                  <a:extLst>
                    <a:ext uri="{9D8B030D-6E8A-4147-A177-3AD203B41FA5}">
                      <a16:colId xmlns:a16="http://schemas.microsoft.com/office/drawing/2014/main" val="851188247"/>
                    </a:ext>
                  </a:extLst>
                </a:gridCol>
                <a:gridCol w="2405225">
                  <a:extLst>
                    <a:ext uri="{9D8B030D-6E8A-4147-A177-3AD203B41FA5}">
                      <a16:colId xmlns:a16="http://schemas.microsoft.com/office/drawing/2014/main" val="1067365357"/>
                    </a:ext>
                  </a:extLst>
                </a:gridCol>
                <a:gridCol w="2561911">
                  <a:extLst>
                    <a:ext uri="{9D8B030D-6E8A-4147-A177-3AD203B41FA5}">
                      <a16:colId xmlns:a16="http://schemas.microsoft.com/office/drawing/2014/main" val="2664336781"/>
                    </a:ext>
                  </a:extLst>
                </a:gridCol>
                <a:gridCol w="2786016">
                  <a:extLst>
                    <a:ext uri="{9D8B030D-6E8A-4147-A177-3AD203B41FA5}">
                      <a16:colId xmlns:a16="http://schemas.microsoft.com/office/drawing/2014/main" val="3690882802"/>
                    </a:ext>
                  </a:extLst>
                </a:gridCol>
              </a:tblGrid>
              <a:tr h="207294">
                <a:tc>
                  <a:txBody>
                    <a:bodyPr/>
                    <a:lstStyle/>
                    <a:p>
                      <a:pPr marL="0" marR="0" algn="l">
                        <a:spcBef>
                          <a:spcPts val="0"/>
                        </a:spcBef>
                        <a:spcAft>
                          <a:spcPts val="0"/>
                        </a:spcAft>
                      </a:pPr>
                      <a:r>
                        <a:rPr lang="en-US" sz="1100" dirty="0">
                          <a:effectLst/>
                        </a:rPr>
                        <a:t>study/criteria</a:t>
                      </a:r>
                      <a:endParaRPr lang="en-US" sz="11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6971" marR="46971" marT="0" marB="0"/>
                </a:tc>
                <a:tc>
                  <a:txBody>
                    <a:bodyPr/>
                    <a:lstStyle/>
                    <a:p>
                      <a:pPr marL="0" marR="0" algn="ctr">
                        <a:spcBef>
                          <a:spcPts val="0"/>
                        </a:spcBef>
                        <a:spcAft>
                          <a:spcPts val="0"/>
                        </a:spcAft>
                      </a:pPr>
                      <a:r>
                        <a:rPr lang="en-US" sz="1100" dirty="0" err="1">
                          <a:effectLst/>
                        </a:rPr>
                        <a:t>Jick</a:t>
                      </a:r>
                      <a:r>
                        <a:rPr lang="en-US" sz="1100" dirty="0">
                          <a:effectLst/>
                        </a:rPr>
                        <a:t>, et. al., Lancet, 12-1995</a:t>
                      </a:r>
                      <a:endParaRPr lang="en-US" sz="11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6971" marR="46971" marT="0" marB="0"/>
                </a:tc>
                <a:tc>
                  <a:txBody>
                    <a:bodyPr/>
                    <a:lstStyle/>
                    <a:p>
                      <a:pPr marL="0" marR="0" algn="ctr">
                        <a:spcBef>
                          <a:spcPts val="0"/>
                        </a:spcBef>
                        <a:spcAft>
                          <a:spcPts val="0"/>
                        </a:spcAft>
                      </a:pPr>
                      <a:r>
                        <a:rPr lang="en-US" sz="1100" dirty="0">
                          <a:effectLst/>
                        </a:rPr>
                        <a:t>Spitzer, et. al., BMJ, 1-1996</a:t>
                      </a:r>
                      <a:endParaRPr lang="en-US" sz="11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6971" marR="46971" marT="0" marB="0"/>
                </a:tc>
                <a:tc>
                  <a:txBody>
                    <a:bodyPr/>
                    <a:lstStyle/>
                    <a:p>
                      <a:pPr marL="0" marR="0" algn="ctr">
                        <a:spcBef>
                          <a:spcPts val="0"/>
                        </a:spcBef>
                        <a:spcAft>
                          <a:spcPts val="0"/>
                        </a:spcAft>
                      </a:pPr>
                      <a:r>
                        <a:rPr lang="en-US" sz="1100" dirty="0">
                          <a:effectLst/>
                        </a:rPr>
                        <a:t>WHO, Lancet ,12-1995</a:t>
                      </a:r>
                      <a:endParaRPr lang="en-US" sz="11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6971" marR="46971" marT="0" marB="0"/>
                </a:tc>
                <a:extLst>
                  <a:ext uri="{0D108BD9-81ED-4DB2-BD59-A6C34878D82A}">
                    <a16:rowId xmlns:a16="http://schemas.microsoft.com/office/drawing/2014/main" val="3153398240"/>
                  </a:ext>
                </a:extLst>
              </a:tr>
              <a:tr h="718621">
                <a:tc>
                  <a:txBody>
                    <a:bodyPr/>
                    <a:lstStyle/>
                    <a:p>
                      <a:pPr marL="0" marR="0" algn="l">
                        <a:spcBef>
                          <a:spcPts val="0"/>
                        </a:spcBef>
                        <a:spcAft>
                          <a:spcPts val="0"/>
                        </a:spcAft>
                      </a:pPr>
                      <a:r>
                        <a:rPr lang="en-US" sz="1100" dirty="0">
                          <a:effectLst/>
                        </a:rPr>
                        <a:t>① study type</a:t>
                      </a:r>
                      <a:endParaRPr lang="en-US" sz="11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6971" marR="46971" marT="91440" marB="0"/>
                </a:tc>
                <a:tc>
                  <a:txBody>
                    <a:bodyPr/>
                    <a:lstStyle/>
                    <a:p>
                      <a:pPr marL="0" marR="0" algn="l">
                        <a:spcBef>
                          <a:spcPts val="0"/>
                        </a:spcBef>
                        <a:spcAft>
                          <a:spcPts val="0"/>
                        </a:spcAft>
                      </a:pPr>
                      <a:r>
                        <a:rPr lang="en-US" sz="1100" dirty="0">
                          <a:effectLst/>
                        </a:rPr>
                        <a:t>cohort studies</a:t>
                      </a:r>
                      <a:endParaRPr lang="en-US" sz="11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6971" marR="46971" marT="0" marB="0"/>
                </a:tc>
                <a:tc>
                  <a:txBody>
                    <a:bodyPr/>
                    <a:lstStyle/>
                    <a:p>
                      <a:pPr marL="0" marR="0" algn="l">
                        <a:spcBef>
                          <a:spcPts val="0"/>
                        </a:spcBef>
                        <a:spcAft>
                          <a:spcPts val="0"/>
                        </a:spcAft>
                      </a:pPr>
                      <a:r>
                        <a:rPr lang="en-US" sz="1100">
                          <a:effectLst/>
                        </a:rPr>
                        <a:t>case control</a:t>
                      </a:r>
                    </a:p>
                    <a:p>
                      <a:pPr marL="0" marR="0" algn="l">
                        <a:spcBef>
                          <a:spcPts val="0"/>
                        </a:spcBef>
                        <a:spcAft>
                          <a:spcPts val="0"/>
                        </a:spcAft>
                      </a:pPr>
                      <a:r>
                        <a:rPr lang="en-US" sz="1100">
                          <a:effectLst/>
                        </a:rPr>
                        <a:t>471 cases VTE</a:t>
                      </a:r>
                    </a:p>
                    <a:p>
                      <a:pPr marL="0" marR="0" algn="l">
                        <a:spcBef>
                          <a:spcPts val="0"/>
                        </a:spcBef>
                        <a:spcAft>
                          <a:spcPts val="0"/>
                        </a:spcAft>
                      </a:pPr>
                      <a:r>
                        <a:rPr lang="en-US" sz="1100">
                          <a:effectLst/>
                        </a:rPr>
                        <a:t>1772 controls no-VTE (789 hosp, 983 comm)</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46971" marR="46971" marT="0" marB="0"/>
                </a:tc>
                <a:tc>
                  <a:txBody>
                    <a:bodyPr/>
                    <a:lstStyle/>
                    <a:p>
                      <a:pPr marL="0" marR="0" algn="l">
                        <a:spcBef>
                          <a:spcPts val="0"/>
                        </a:spcBef>
                        <a:spcAft>
                          <a:spcPts val="0"/>
                        </a:spcAft>
                      </a:pPr>
                      <a:r>
                        <a:rPr lang="en-US" sz="1100">
                          <a:effectLst/>
                        </a:rPr>
                        <a:t>case control </a:t>
                      </a:r>
                    </a:p>
                    <a:p>
                      <a:pPr marL="0" marR="0" algn="l">
                        <a:spcBef>
                          <a:spcPts val="0"/>
                        </a:spcBef>
                        <a:spcAft>
                          <a:spcPts val="0"/>
                        </a:spcAft>
                      </a:pPr>
                      <a:r>
                        <a:rPr lang="en-US" sz="1100">
                          <a:effectLst/>
                        </a:rPr>
                        <a:t>1143 cases VTE</a:t>
                      </a:r>
                    </a:p>
                    <a:p>
                      <a:pPr marL="0" marR="0" algn="l">
                        <a:spcBef>
                          <a:spcPts val="0"/>
                        </a:spcBef>
                        <a:spcAft>
                          <a:spcPts val="0"/>
                        </a:spcAft>
                      </a:pPr>
                      <a:r>
                        <a:rPr lang="en-US" sz="1100">
                          <a:effectLst/>
                        </a:rPr>
                        <a:t>2998 controls no-VTE</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46971" marR="46971" marT="0" marB="0"/>
                </a:tc>
                <a:extLst>
                  <a:ext uri="{0D108BD9-81ED-4DB2-BD59-A6C34878D82A}">
                    <a16:rowId xmlns:a16="http://schemas.microsoft.com/office/drawing/2014/main" val="2591806947"/>
                  </a:ext>
                </a:extLst>
              </a:tr>
              <a:tr h="1899781">
                <a:tc>
                  <a:txBody>
                    <a:bodyPr/>
                    <a:lstStyle/>
                    <a:p>
                      <a:pPr marL="0" marR="0" algn="l">
                        <a:spcBef>
                          <a:spcPts val="0"/>
                        </a:spcBef>
                        <a:spcAft>
                          <a:spcPts val="0"/>
                        </a:spcAft>
                      </a:pPr>
                      <a:r>
                        <a:rPr lang="en-US" sz="1100" dirty="0">
                          <a:effectLst/>
                        </a:rPr>
                        <a:t>② who were patients</a:t>
                      </a:r>
                      <a:endParaRPr lang="en-US" sz="11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6971" marR="46971" marT="91440" marB="0"/>
                </a:tc>
                <a:tc>
                  <a:txBody>
                    <a:bodyPr/>
                    <a:lstStyle/>
                    <a:p>
                      <a:pPr marL="0" marR="0" algn="l">
                        <a:spcBef>
                          <a:spcPts val="0"/>
                        </a:spcBef>
                        <a:spcAft>
                          <a:spcPts val="0"/>
                        </a:spcAft>
                      </a:pPr>
                      <a:r>
                        <a:rPr lang="en-US" sz="1100">
                          <a:effectLst/>
                        </a:rPr>
                        <a:t>all o/w healthy women &lt; 40 y.o. who received OCP with &lt; 35 mcg ethinyl estradiol and desogestrel, levonorgestrel, or gestodene after Jan 1, 1991 in 470 EMR’ed UK gen practices (study 1) or 365 UK gen practices (study 2); excl: h/o VTE, CVA, MI, CA, sz, DM, HTN, chol, CF, pregn, ≤3 mos PP, recent trauma (MVA, fx), ≤3 mos surgery.  Study 1 cohort 303,470 women, study 2 cohort 238,130</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46971" marR="46971" marT="0" marB="0"/>
                </a:tc>
                <a:tc>
                  <a:txBody>
                    <a:bodyPr/>
                    <a:lstStyle/>
                    <a:p>
                      <a:pPr marL="0" marR="0" algn="l">
                        <a:spcBef>
                          <a:spcPts val="0"/>
                        </a:spcBef>
                        <a:spcAft>
                          <a:spcPts val="0"/>
                        </a:spcAft>
                      </a:pPr>
                      <a:r>
                        <a:rPr lang="en-US" sz="1100">
                          <a:effectLst/>
                        </a:rPr>
                        <a:t>2200 pts UK &amp; Germany (study elsewhere in Europe not reported here)</a:t>
                      </a:r>
                    </a:p>
                    <a:p>
                      <a:pPr marL="0" marR="0" algn="l">
                        <a:spcBef>
                          <a:spcPts val="0"/>
                        </a:spcBef>
                        <a:spcAft>
                          <a:spcPts val="0"/>
                        </a:spcAft>
                      </a:pPr>
                      <a:r>
                        <a:rPr lang="en-US" sz="1100">
                          <a:effectLst/>
                        </a:rPr>
                        <a:t>CASES: Incl: hosp adm or death 2° VTE, 16-44 y.o., other criteria “published elsewhere”</a:t>
                      </a:r>
                    </a:p>
                    <a:p>
                      <a:pPr marL="0" marR="0" algn="l">
                        <a:spcBef>
                          <a:spcPts val="0"/>
                        </a:spcBef>
                        <a:spcAft>
                          <a:spcPts val="0"/>
                        </a:spcAft>
                      </a:pPr>
                      <a:r>
                        <a:rPr lang="en-US" sz="1100">
                          <a:effectLst/>
                        </a:rPr>
                        <a:t>CONTROLS hosp: ≥1 age matched control in hosp</a:t>
                      </a:r>
                    </a:p>
                    <a:p>
                      <a:pPr marL="0" marR="0" algn="l">
                        <a:spcBef>
                          <a:spcPts val="0"/>
                        </a:spcBef>
                        <a:spcAft>
                          <a:spcPts val="0"/>
                        </a:spcAft>
                      </a:pPr>
                      <a:r>
                        <a:rPr lang="en-US" sz="1100">
                          <a:effectLst/>
                        </a:rPr>
                        <a:t>CONTROLS comm: ≥1 age matched control in same town or PCP</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46971" marR="46971" marT="0" marB="0"/>
                </a:tc>
                <a:tc>
                  <a:txBody>
                    <a:bodyPr/>
                    <a:lstStyle/>
                    <a:p>
                      <a:pPr marL="0" marR="0" algn="l">
                        <a:spcBef>
                          <a:spcPts val="0"/>
                        </a:spcBef>
                        <a:spcAft>
                          <a:spcPts val="0"/>
                        </a:spcAft>
                      </a:pPr>
                      <a:r>
                        <a:rPr lang="en-US" sz="1100">
                          <a:effectLst/>
                        </a:rPr>
                        <a:t>4100+ pts, Africa Asia Latin Am Europe.  </a:t>
                      </a:r>
                    </a:p>
                    <a:p>
                      <a:pPr marL="0" marR="0" algn="l">
                        <a:spcBef>
                          <a:spcPts val="0"/>
                        </a:spcBef>
                        <a:spcAft>
                          <a:spcPts val="0"/>
                        </a:spcAft>
                      </a:pPr>
                      <a:r>
                        <a:rPr lang="en-US" sz="1100">
                          <a:effectLst/>
                        </a:rPr>
                        <a:t>CASES:  Incl: hosp adm for DVT or PE, 20-44 y.o.; Excl: died within 24 hours, h/o CVA/MI/DVT/PE, h/o natural or surg menopause, h/o recent pregn or prolonged bedrest or surgery.</a:t>
                      </a:r>
                    </a:p>
                    <a:p>
                      <a:pPr marL="0" marR="0" algn="l">
                        <a:spcBef>
                          <a:spcPts val="0"/>
                        </a:spcBef>
                        <a:spcAft>
                          <a:spcPts val="0"/>
                        </a:spcAft>
                      </a:pPr>
                      <a:r>
                        <a:rPr lang="en-US" sz="1100">
                          <a:effectLst/>
                        </a:rPr>
                        <a:t>CONTROLS: 3 women of similar age admitted to same hospital as case with same incl/excl criteria but for any of 27 dx’es considered to have no assoc with OCP’s</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46971" marR="46971" marT="0" marB="0"/>
                </a:tc>
                <a:extLst>
                  <a:ext uri="{0D108BD9-81ED-4DB2-BD59-A6C34878D82A}">
                    <a16:rowId xmlns:a16="http://schemas.microsoft.com/office/drawing/2014/main" val="3320552428"/>
                  </a:ext>
                </a:extLst>
              </a:tr>
              <a:tr h="538965">
                <a:tc>
                  <a:txBody>
                    <a:bodyPr/>
                    <a:lstStyle/>
                    <a:p>
                      <a:pPr marL="0" marR="0" algn="l">
                        <a:spcBef>
                          <a:spcPts val="0"/>
                        </a:spcBef>
                        <a:spcAft>
                          <a:spcPts val="0"/>
                        </a:spcAft>
                      </a:pPr>
                      <a:r>
                        <a:rPr lang="en-US" sz="1100" dirty="0">
                          <a:effectLst/>
                        </a:rPr>
                        <a:t>③ outcomes</a:t>
                      </a:r>
                      <a:endParaRPr lang="en-US" sz="11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6971" marR="46971" marT="91440" marB="0"/>
                </a:tc>
                <a:tc>
                  <a:txBody>
                    <a:bodyPr/>
                    <a:lstStyle/>
                    <a:p>
                      <a:pPr marL="0" marR="0" algn="l">
                        <a:spcBef>
                          <a:spcPts val="0"/>
                        </a:spcBef>
                        <a:spcAft>
                          <a:spcPts val="0"/>
                        </a:spcAft>
                      </a:pPr>
                      <a:r>
                        <a:rPr lang="en-US" sz="1100">
                          <a:effectLst/>
                        </a:rPr>
                        <a:t>study 1: unexpected idiopathic cardiovasc death</a:t>
                      </a:r>
                    </a:p>
                    <a:p>
                      <a:pPr marL="0" marR="0" algn="l">
                        <a:spcBef>
                          <a:spcPts val="0"/>
                        </a:spcBef>
                        <a:spcAft>
                          <a:spcPts val="0"/>
                        </a:spcAft>
                      </a:pPr>
                      <a:r>
                        <a:rPr lang="en-US" sz="1100">
                          <a:effectLst/>
                        </a:rPr>
                        <a:t>study 2: non-fatal VTE</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46971" marR="46971" marT="0" marB="0"/>
                </a:tc>
                <a:tc>
                  <a:txBody>
                    <a:bodyPr/>
                    <a:lstStyle/>
                    <a:p>
                      <a:pPr marL="0" marR="0" algn="l">
                        <a:spcBef>
                          <a:spcPts val="0"/>
                        </a:spcBef>
                        <a:spcAft>
                          <a:spcPts val="0"/>
                        </a:spcAft>
                      </a:pPr>
                      <a:r>
                        <a:rPr lang="en-US" sz="1100">
                          <a:effectLst/>
                        </a:rPr>
                        <a:t>VTE events odds ratio</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46971" marR="46971" marT="0" marB="0"/>
                </a:tc>
                <a:tc>
                  <a:txBody>
                    <a:bodyPr/>
                    <a:lstStyle/>
                    <a:p>
                      <a:pPr marL="0" marR="0" algn="l">
                        <a:spcBef>
                          <a:spcPts val="0"/>
                        </a:spcBef>
                        <a:spcAft>
                          <a:spcPts val="0"/>
                        </a:spcAft>
                      </a:pPr>
                      <a:r>
                        <a:rPr lang="en-US" sz="1100">
                          <a:effectLst/>
                        </a:rPr>
                        <a:t>VTE events odds ratio</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46971" marR="46971" marT="0" marB="0"/>
                </a:tc>
                <a:extLst>
                  <a:ext uri="{0D108BD9-81ED-4DB2-BD59-A6C34878D82A}">
                    <a16:rowId xmlns:a16="http://schemas.microsoft.com/office/drawing/2014/main" val="3733170027"/>
                  </a:ext>
                </a:extLst>
              </a:tr>
              <a:tr h="2515176">
                <a:tc>
                  <a:txBody>
                    <a:bodyPr/>
                    <a:lstStyle/>
                    <a:p>
                      <a:pPr marL="0" marR="0" algn="l">
                        <a:spcBef>
                          <a:spcPts val="0"/>
                        </a:spcBef>
                        <a:spcAft>
                          <a:spcPts val="0"/>
                        </a:spcAft>
                      </a:pPr>
                      <a:r>
                        <a:rPr lang="en-US" sz="1100" dirty="0">
                          <a:effectLst/>
                        </a:rPr>
                        <a:t>④ findings</a:t>
                      </a:r>
                      <a:endParaRPr lang="en-US" sz="11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6971" marR="46971" marT="91440" marB="0"/>
                </a:tc>
                <a:tc>
                  <a:txBody>
                    <a:bodyPr/>
                    <a:lstStyle/>
                    <a:p>
                      <a:pPr marL="0" marR="0" algn="l">
                        <a:spcBef>
                          <a:spcPts val="0"/>
                        </a:spcBef>
                        <a:spcAft>
                          <a:spcPts val="0"/>
                        </a:spcAft>
                      </a:pPr>
                      <a:r>
                        <a:rPr lang="en-US" sz="1100" u="sng">
                          <a:effectLst/>
                        </a:rPr>
                        <a:t>study 1</a:t>
                      </a:r>
                      <a:r>
                        <a:rPr lang="en-US" sz="1100">
                          <a:effectLst/>
                        </a:rPr>
                        <a:t> (CV death): </a:t>
                      </a:r>
                    </a:p>
                    <a:p>
                      <a:pPr marL="0" marR="0" algn="l">
                        <a:spcBef>
                          <a:spcPts val="0"/>
                        </a:spcBef>
                        <a:spcAft>
                          <a:spcPts val="0"/>
                        </a:spcAft>
                      </a:pPr>
                      <a:r>
                        <a:rPr lang="en-US" sz="1100">
                          <a:effectLst/>
                        </a:rPr>
                        <a:t>- no stat signif results</a:t>
                      </a:r>
                    </a:p>
                    <a:p>
                      <a:pPr marL="0" marR="0" algn="l">
                        <a:spcBef>
                          <a:spcPts val="0"/>
                        </a:spcBef>
                        <a:spcAft>
                          <a:spcPts val="0"/>
                        </a:spcAft>
                      </a:pPr>
                      <a:r>
                        <a:rPr lang="en-US" sz="1100" u="sng">
                          <a:effectLst/>
                        </a:rPr>
                        <a:t>study 2</a:t>
                      </a:r>
                      <a:r>
                        <a:rPr lang="en-US" sz="1100">
                          <a:effectLst/>
                        </a:rPr>
                        <a:t> (VTE):  </a:t>
                      </a:r>
                    </a:p>
                    <a:p>
                      <a:pPr marL="0" marR="0" algn="l">
                        <a:spcBef>
                          <a:spcPts val="0"/>
                        </a:spcBef>
                        <a:spcAft>
                          <a:spcPts val="0"/>
                        </a:spcAft>
                      </a:pPr>
                      <a:r>
                        <a:rPr lang="en-US" sz="1100">
                          <a:effectLst/>
                        </a:rPr>
                        <a:t>80 VTE’s overall in 238,130 women; incidence rates VTE per 100,000 woman-yrs  [table 3] </a:t>
                      </a:r>
                    </a:p>
                    <a:p>
                      <a:pPr marL="0" marR="0" algn="l">
                        <a:spcBef>
                          <a:spcPts val="0"/>
                        </a:spcBef>
                        <a:spcAft>
                          <a:spcPts val="0"/>
                        </a:spcAft>
                      </a:pPr>
                      <a:r>
                        <a:rPr lang="en-US" sz="1100">
                          <a:effectLst/>
                        </a:rPr>
                        <a:t>- 16.1 for levonorgestrel users, </a:t>
                      </a:r>
                    </a:p>
                    <a:p>
                      <a:pPr marL="0" marR="0" algn="l">
                        <a:spcBef>
                          <a:spcPts val="0"/>
                        </a:spcBef>
                        <a:spcAft>
                          <a:spcPts val="0"/>
                        </a:spcAft>
                      </a:pPr>
                      <a:r>
                        <a:rPr lang="en-US" sz="1100">
                          <a:effectLst/>
                        </a:rPr>
                        <a:t>- 29.3 for desogestrel users</a:t>
                      </a:r>
                    </a:p>
                    <a:p>
                      <a:pPr marL="0" marR="0" algn="l">
                        <a:spcBef>
                          <a:spcPts val="0"/>
                        </a:spcBef>
                        <a:spcAft>
                          <a:spcPts val="0"/>
                        </a:spcAft>
                      </a:pPr>
                      <a:r>
                        <a:rPr lang="en-US" sz="1100">
                          <a:effectLst/>
                        </a:rPr>
                        <a:t>- 28.1 for gestodene users</a:t>
                      </a:r>
                    </a:p>
                    <a:p>
                      <a:pPr marL="0" marR="0" algn="l">
                        <a:spcBef>
                          <a:spcPts val="0"/>
                        </a:spcBef>
                        <a:spcAft>
                          <a:spcPts val="0"/>
                        </a:spcAft>
                      </a:pPr>
                      <a:r>
                        <a:rPr lang="en-US" sz="1100">
                          <a:effectLst/>
                        </a:rPr>
                        <a:t>compared to levonorgestrel, RR desogestrel for VTE 1.9, RR gestodene 1.8; excess risk estimate 16 extra VTE’s per 100,000 woman-yrs on desogestrel or gestodene vs levonorgestrel (NNT 6,667).</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46971" marR="46971" marT="0" marB="0"/>
                </a:tc>
                <a:tc>
                  <a:txBody>
                    <a:bodyPr/>
                    <a:lstStyle/>
                    <a:p>
                      <a:pPr marL="0" marR="0" algn="l">
                        <a:spcBef>
                          <a:spcPts val="0"/>
                        </a:spcBef>
                        <a:spcAft>
                          <a:spcPts val="0"/>
                        </a:spcAft>
                      </a:pPr>
                      <a:r>
                        <a:rPr lang="en-US" sz="1100">
                          <a:effectLst/>
                        </a:rPr>
                        <a:t>COC incr VTE risk vs no COC OR 4.0, but 3</a:t>
                      </a:r>
                      <a:r>
                        <a:rPr lang="en-US" sz="1100" baseline="30000">
                          <a:effectLst/>
                        </a:rPr>
                        <a:t>rd</a:t>
                      </a:r>
                      <a:r>
                        <a:rPr lang="en-US" sz="1100">
                          <a:effectLst/>
                        </a:rPr>
                        <a:t> gen progestin pills similar risk to other gen vs no use, 3</a:t>
                      </a:r>
                      <a:r>
                        <a:rPr lang="en-US" sz="1100" baseline="30000">
                          <a:effectLst/>
                        </a:rPr>
                        <a:t>rd</a:t>
                      </a:r>
                      <a:r>
                        <a:rPr lang="en-US" sz="1100">
                          <a:effectLst/>
                        </a:rPr>
                        <a:t> gen vs 2</a:t>
                      </a:r>
                      <a:r>
                        <a:rPr lang="en-US" sz="1100" baseline="30000">
                          <a:effectLst/>
                        </a:rPr>
                        <a:t>nd</a:t>
                      </a:r>
                      <a:r>
                        <a:rPr lang="en-US" sz="1100">
                          <a:effectLst/>
                        </a:rPr>
                        <a:t> gen OR 1.5, gestodene 3</a:t>
                      </a:r>
                      <a:r>
                        <a:rPr lang="en-US" sz="1100" baseline="30000">
                          <a:effectLst/>
                        </a:rPr>
                        <a:t>rd</a:t>
                      </a:r>
                      <a:r>
                        <a:rPr lang="en-US" sz="1100">
                          <a:effectLst/>
                        </a:rPr>
                        <a:t> gen vs 2</a:t>
                      </a:r>
                      <a:r>
                        <a:rPr lang="en-US" sz="1100" baseline="30000">
                          <a:effectLst/>
                        </a:rPr>
                        <a:t>nd</a:t>
                      </a:r>
                      <a:r>
                        <a:rPr lang="en-US" sz="1100">
                          <a:effectLst/>
                        </a:rPr>
                        <a:t> gen OR 1.5 (1.0-2.2), desogestrel 3</a:t>
                      </a:r>
                      <a:r>
                        <a:rPr lang="en-US" sz="1100" baseline="30000">
                          <a:effectLst/>
                        </a:rPr>
                        <a:t>rd</a:t>
                      </a:r>
                      <a:r>
                        <a:rPr lang="en-US" sz="1100">
                          <a:effectLst/>
                        </a:rPr>
                        <a:t> gen vs 2</a:t>
                      </a:r>
                      <a:r>
                        <a:rPr lang="en-US" sz="1100" baseline="30000">
                          <a:effectLst/>
                        </a:rPr>
                        <a:t>nd</a:t>
                      </a:r>
                      <a:r>
                        <a:rPr lang="en-US" sz="1100">
                          <a:effectLst/>
                        </a:rPr>
                        <a:t> gen OR 1.5 (1.1-2.2); “Assmt of Risk” section 3</a:t>
                      </a:r>
                      <a:r>
                        <a:rPr lang="en-US" sz="1100" baseline="30000">
                          <a:effectLst/>
                        </a:rPr>
                        <a:t>rd</a:t>
                      </a:r>
                      <a:r>
                        <a:rPr lang="en-US" sz="1100">
                          <a:effectLst/>
                        </a:rPr>
                        <a:t> gen vs 2</a:t>
                      </a:r>
                      <a:r>
                        <a:rPr lang="en-US" sz="1100" baseline="30000">
                          <a:effectLst/>
                        </a:rPr>
                        <a:t>nd</a:t>
                      </a:r>
                      <a:r>
                        <a:rPr lang="en-US" sz="1100">
                          <a:effectLst/>
                        </a:rPr>
                        <a:t> gen causes 6 extra VTE deaths per million users per year in UK (NNT appx 166,000).</a:t>
                      </a:r>
                      <a:endParaRPr lang="en-US" sz="1100">
                        <a:effectLst/>
                        <a:latin typeface="Cambria" panose="02040503050406030204" pitchFamily="18" charset="0"/>
                        <a:ea typeface="MS Mincho" panose="02020609040205080304" pitchFamily="49" charset="-128"/>
                        <a:cs typeface="Times New Roman" panose="02020603050405020304" pitchFamily="18" charset="0"/>
                      </a:endParaRPr>
                    </a:p>
                  </a:txBody>
                  <a:tcPr marL="46971" marR="46971" marT="0" marB="0"/>
                </a:tc>
                <a:tc>
                  <a:txBody>
                    <a:bodyPr/>
                    <a:lstStyle/>
                    <a:p>
                      <a:pPr marL="0" marR="0" algn="l">
                        <a:spcBef>
                          <a:spcPts val="0"/>
                        </a:spcBef>
                        <a:spcAft>
                          <a:spcPts val="0"/>
                        </a:spcAft>
                      </a:pPr>
                      <a:r>
                        <a:rPr lang="en-US" sz="1100" dirty="0">
                          <a:effectLst/>
                        </a:rPr>
                        <a:t>COC </a:t>
                      </a:r>
                      <a:r>
                        <a:rPr lang="en-US" sz="1100" dirty="0" err="1">
                          <a:effectLst/>
                        </a:rPr>
                        <a:t>incr</a:t>
                      </a:r>
                      <a:r>
                        <a:rPr lang="en-US" sz="1100" dirty="0">
                          <a:effectLst/>
                        </a:rPr>
                        <a:t> VTE risk Europe OR 4.15 and dev countries OR 3.25; higher OR’s (appx 2x) for 3</a:t>
                      </a:r>
                      <a:r>
                        <a:rPr lang="en-US" sz="1100" baseline="30000" dirty="0">
                          <a:effectLst/>
                        </a:rPr>
                        <a:t>rd</a:t>
                      </a:r>
                      <a:r>
                        <a:rPr lang="en-US" sz="1100" dirty="0">
                          <a:effectLst/>
                        </a:rPr>
                        <a:t> gen progestins vs 1</a:t>
                      </a:r>
                      <a:r>
                        <a:rPr lang="en-US" sz="1100" baseline="30000" dirty="0">
                          <a:effectLst/>
                        </a:rPr>
                        <a:t>st</a:t>
                      </a:r>
                      <a:r>
                        <a:rPr lang="en-US" sz="1100" dirty="0">
                          <a:effectLst/>
                        </a:rPr>
                        <a:t> or 2</a:t>
                      </a:r>
                      <a:r>
                        <a:rPr lang="en-US" sz="1100" baseline="30000" dirty="0">
                          <a:effectLst/>
                        </a:rPr>
                        <a:t>nd</a:t>
                      </a:r>
                      <a:r>
                        <a:rPr lang="en-US" sz="1100" dirty="0">
                          <a:effectLst/>
                        </a:rPr>
                        <a:t> [table 7]</a:t>
                      </a:r>
                      <a:endParaRPr lang="en-US" sz="11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6971" marR="46971" marT="0" marB="0"/>
                </a:tc>
                <a:extLst>
                  <a:ext uri="{0D108BD9-81ED-4DB2-BD59-A6C34878D82A}">
                    <a16:rowId xmlns:a16="http://schemas.microsoft.com/office/drawing/2014/main" val="3940420609"/>
                  </a:ext>
                </a:extLst>
              </a:tr>
            </a:tbl>
          </a:graphicData>
        </a:graphic>
      </p:graphicFrame>
      <p:sp>
        <p:nvSpPr>
          <p:cNvPr id="3" name="Title 2">
            <a:extLst>
              <a:ext uri="{FF2B5EF4-FFF2-40B4-BE49-F238E27FC236}">
                <a16:creationId xmlns:a16="http://schemas.microsoft.com/office/drawing/2014/main" id="{A76FECDE-4E95-E391-CCA2-2E59484F0564}"/>
              </a:ext>
            </a:extLst>
          </p:cNvPr>
          <p:cNvSpPr>
            <a:spLocks noGrp="1"/>
          </p:cNvSpPr>
          <p:nvPr>
            <p:ph type="title"/>
          </p:nvPr>
        </p:nvSpPr>
        <p:spPr>
          <a:xfrm>
            <a:off x="914400" y="-27863"/>
            <a:ext cx="7313613" cy="868362"/>
          </a:xfrm>
        </p:spPr>
        <p:txBody>
          <a:bodyPr/>
          <a:lstStyle/>
          <a:p>
            <a:r>
              <a:rPr lang="en-US" dirty="0"/>
              <a:t>Summary of Findings</a:t>
            </a:r>
          </a:p>
        </p:txBody>
      </p:sp>
    </p:spTree>
    <p:extLst>
      <p:ext uri="{BB962C8B-B14F-4D97-AF65-F5344CB8AC3E}">
        <p14:creationId xmlns:p14="http://schemas.microsoft.com/office/powerpoint/2010/main" val="232488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FDA Safety Board</a:t>
            </a:r>
          </a:p>
        </p:txBody>
      </p:sp>
      <p:sp>
        <p:nvSpPr>
          <p:cNvPr id="3" name="Content Placeholder 2"/>
          <p:cNvSpPr>
            <a:spLocks noGrp="1"/>
          </p:cNvSpPr>
          <p:nvPr>
            <p:ph idx="1"/>
          </p:nvPr>
        </p:nvSpPr>
        <p:spPr>
          <a:xfrm>
            <a:off x="1381760" y="1802872"/>
            <a:ext cx="6846253" cy="4056062"/>
          </a:xfrm>
        </p:spPr>
        <p:txBody>
          <a:bodyPr>
            <a:normAutofit/>
          </a:bodyPr>
          <a:lstStyle/>
          <a:p>
            <a:pPr marL="0" indent="0">
              <a:buNone/>
            </a:pPr>
            <a:r>
              <a:rPr lang="en-US" sz="3200" dirty="0"/>
              <a:t>What does the evidence show</a:t>
            </a:r>
          </a:p>
          <a:p>
            <a:pPr marL="0" indent="0">
              <a:buNone/>
            </a:pPr>
            <a:r>
              <a:rPr lang="en-US" sz="3200" dirty="0"/>
              <a:t>Should physicians know?</a:t>
            </a:r>
          </a:p>
          <a:p>
            <a:pPr marL="0" indent="0">
              <a:buNone/>
            </a:pPr>
            <a:r>
              <a:rPr lang="en-US" sz="3200" dirty="0"/>
              <a:t>Should the public know?</a:t>
            </a:r>
          </a:p>
          <a:p>
            <a:pPr marL="457200" lvl="1" indent="0">
              <a:buNone/>
            </a:pPr>
            <a:r>
              <a:rPr lang="en-US" sz="2800" dirty="0"/>
              <a:t>potential benefits of safety warning</a:t>
            </a:r>
          </a:p>
          <a:p>
            <a:pPr marL="457200" lvl="1" indent="0">
              <a:buNone/>
            </a:pPr>
            <a:r>
              <a:rPr lang="en-US" sz="2800" dirty="0"/>
              <a:t>potential risks of safety warning</a:t>
            </a:r>
          </a:p>
          <a:p>
            <a:pPr marL="0" indent="0">
              <a:buNone/>
            </a:pPr>
            <a:r>
              <a:rPr lang="en-US" sz="3200" dirty="0"/>
              <a:t>What should the warning say?</a:t>
            </a:r>
          </a:p>
          <a:p>
            <a:pPr marL="0" indent="0">
              <a:buNone/>
            </a:pPr>
            <a:endParaRPr lang="en-US" sz="3200" dirty="0"/>
          </a:p>
        </p:txBody>
      </p:sp>
    </p:spTree>
    <p:extLst>
      <p:ext uri="{BB962C8B-B14F-4D97-AF65-F5344CB8AC3E}">
        <p14:creationId xmlns:p14="http://schemas.microsoft.com/office/powerpoint/2010/main" val="34601149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8253" y="1514856"/>
            <a:ext cx="6477000" cy="1914144"/>
          </a:xfrm>
        </p:spPr>
        <p:txBody>
          <a:bodyPr/>
          <a:lstStyle/>
          <a:p>
            <a:r>
              <a:rPr lang="en-US" sz="6600" dirty="0"/>
              <a:t>1995 UK Pill Scare</a:t>
            </a:r>
          </a:p>
        </p:txBody>
      </p:sp>
      <p:sp>
        <p:nvSpPr>
          <p:cNvPr id="3" name="Subtitle 2"/>
          <p:cNvSpPr>
            <a:spLocks noGrp="1"/>
          </p:cNvSpPr>
          <p:nvPr>
            <p:ph type="subTitle" idx="1"/>
          </p:nvPr>
        </p:nvSpPr>
        <p:spPr>
          <a:xfrm>
            <a:off x="1528253" y="3447288"/>
            <a:ext cx="6477000" cy="1174088"/>
          </a:xfrm>
        </p:spPr>
        <p:txBody>
          <a:bodyPr>
            <a:normAutofit/>
          </a:bodyPr>
          <a:lstStyle/>
          <a:p>
            <a:r>
              <a:rPr lang="en-US" sz="3600" dirty="0"/>
              <a:t>not just an exercise</a:t>
            </a:r>
          </a:p>
        </p:txBody>
      </p:sp>
    </p:spTree>
    <p:extLst>
      <p:ext uri="{BB962C8B-B14F-4D97-AF65-F5344CB8AC3E}">
        <p14:creationId xmlns:p14="http://schemas.microsoft.com/office/powerpoint/2010/main" val="29965451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67291" y="218920"/>
            <a:ext cx="8477480" cy="868362"/>
          </a:xfrm>
        </p:spPr>
        <p:txBody>
          <a:bodyPr>
            <a:normAutofit/>
          </a:bodyPr>
          <a:lstStyle/>
          <a:p>
            <a:r>
              <a:rPr lang="en-US" dirty="0"/>
              <a:t>The “Dear Doctor” Letter</a:t>
            </a:r>
            <a:endParaRPr lang="en-US" sz="3100" dirty="0"/>
          </a:p>
        </p:txBody>
      </p:sp>
      <p:pic>
        <p:nvPicPr>
          <p:cNvPr id="5" name="Picture 4" descr="Screen Shot 2016-11-30 at 6.32.4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810" y="1087282"/>
            <a:ext cx="7398939" cy="6858000"/>
          </a:xfrm>
          <a:prstGeom prst="rect">
            <a:avLst/>
          </a:prstGeom>
        </p:spPr>
      </p:pic>
    </p:spTree>
    <p:extLst>
      <p:ext uri="{BB962C8B-B14F-4D97-AF65-F5344CB8AC3E}">
        <p14:creationId xmlns:p14="http://schemas.microsoft.com/office/powerpoint/2010/main" val="1256019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3430" y="381318"/>
            <a:ext cx="8611342" cy="868362"/>
          </a:xfrm>
        </p:spPr>
        <p:txBody>
          <a:bodyPr>
            <a:normAutofit fontScale="90000"/>
          </a:bodyPr>
          <a:lstStyle/>
          <a:p>
            <a:pPr algn="r"/>
            <a:r>
              <a:rPr lang="en-US" sz="5100" dirty="0"/>
              <a:t>British FDA </a:t>
            </a:r>
            <a:r>
              <a:rPr lang="en-US" sz="3100" dirty="0"/>
              <a:t>(</a:t>
            </a:r>
            <a:r>
              <a:rPr lang="en-US" sz="3100" dirty="0" err="1"/>
              <a:t>Commitee</a:t>
            </a:r>
            <a:r>
              <a:rPr lang="en-US" sz="3100" dirty="0"/>
              <a:t> on Safety of Medicines)</a:t>
            </a:r>
          </a:p>
        </p:txBody>
      </p:sp>
      <p:sp>
        <p:nvSpPr>
          <p:cNvPr id="3" name="Content Placeholder 2"/>
          <p:cNvSpPr>
            <a:spLocks noGrp="1"/>
          </p:cNvSpPr>
          <p:nvPr>
            <p:ph sz="half" idx="1"/>
          </p:nvPr>
        </p:nvSpPr>
        <p:spPr>
          <a:xfrm>
            <a:off x="3169283" y="1295400"/>
            <a:ext cx="5675489" cy="4962802"/>
          </a:xfrm>
        </p:spPr>
        <p:txBody>
          <a:bodyPr>
            <a:noAutofit/>
          </a:bodyPr>
          <a:lstStyle/>
          <a:p>
            <a:pPr marL="0" indent="0">
              <a:spcBef>
                <a:spcPts val="800"/>
              </a:spcBef>
              <a:buNone/>
            </a:pPr>
            <a:r>
              <a:rPr lang="en-US" sz="1800" dirty="0"/>
              <a:t>sent to 190,000 doctors &amp; pharmacists</a:t>
            </a:r>
          </a:p>
          <a:p>
            <a:pPr marL="0" indent="0">
              <a:spcBef>
                <a:spcPts val="800"/>
              </a:spcBef>
              <a:buNone/>
            </a:pPr>
            <a:r>
              <a:rPr lang="en-US" sz="1800" dirty="0"/>
              <a:t>“</a:t>
            </a:r>
            <a:r>
              <a:rPr lang="mr-IN" sz="1800" dirty="0"/>
              <a:t>…</a:t>
            </a:r>
            <a:r>
              <a:rPr lang="en-US" sz="1800" dirty="0"/>
              <a:t>epidemiological studies on the safety of oral contraceptives in relation to venous thromboembolism.”  </a:t>
            </a:r>
          </a:p>
          <a:p>
            <a:pPr marL="0" indent="0">
              <a:spcBef>
                <a:spcPts val="800"/>
              </a:spcBef>
              <a:buNone/>
            </a:pPr>
            <a:r>
              <a:rPr lang="en-US" sz="1800" dirty="0"/>
              <a:t>“The three new studies all indicate that </a:t>
            </a:r>
            <a:r>
              <a:rPr lang="en-US" sz="1800" b="1" dirty="0"/>
              <a:t>combined</a:t>
            </a:r>
            <a:r>
              <a:rPr lang="en-US" sz="1800" dirty="0"/>
              <a:t> </a:t>
            </a:r>
            <a:r>
              <a:rPr lang="en-US" sz="1800" b="1" dirty="0"/>
              <a:t>oral contraceptives </a:t>
            </a:r>
            <a:r>
              <a:rPr lang="en-US" sz="1800" dirty="0"/>
              <a:t>[COC’s] </a:t>
            </a:r>
            <a:r>
              <a:rPr lang="en-US" sz="1800" b="1" dirty="0"/>
              <a:t>containing </a:t>
            </a:r>
            <a:r>
              <a:rPr lang="en-US" sz="1800" b="1" dirty="0" err="1"/>
              <a:t>desogestrel</a:t>
            </a:r>
            <a:r>
              <a:rPr lang="en-US" sz="1800" b="1" dirty="0"/>
              <a:t> and </a:t>
            </a:r>
            <a:r>
              <a:rPr lang="en-US" sz="1800" b="1" dirty="0" err="1"/>
              <a:t>gestodene</a:t>
            </a:r>
            <a:r>
              <a:rPr lang="en-US" sz="1800" b="1" dirty="0"/>
              <a:t> are associated with around a two-fold increase in the risk of thromboembolism </a:t>
            </a:r>
            <a:r>
              <a:rPr lang="en-US" sz="1800" dirty="0"/>
              <a:t>compared with those containing other </a:t>
            </a:r>
            <a:r>
              <a:rPr lang="en-US" sz="1800" dirty="0" err="1"/>
              <a:t>progestogens</a:t>
            </a:r>
            <a:r>
              <a:rPr lang="en-US" sz="1800" dirty="0"/>
              <a:t>.”</a:t>
            </a:r>
          </a:p>
          <a:p>
            <a:pPr marL="0" indent="0">
              <a:spcBef>
                <a:spcPts val="800"/>
              </a:spcBef>
              <a:buNone/>
            </a:pPr>
            <a:r>
              <a:rPr lang="en-US" sz="1800" dirty="0"/>
              <a:t>“COC’s containing </a:t>
            </a:r>
            <a:r>
              <a:rPr lang="en-US" sz="1800" dirty="0" err="1"/>
              <a:t>gestodene</a:t>
            </a:r>
            <a:r>
              <a:rPr lang="en-US" sz="1800" dirty="0"/>
              <a:t> or </a:t>
            </a:r>
            <a:r>
              <a:rPr lang="en-US" sz="1800" dirty="0" err="1"/>
              <a:t>desogestrel</a:t>
            </a:r>
            <a:r>
              <a:rPr lang="en-US" sz="1800" dirty="0"/>
              <a:t> should only be used by women who are intolerant of other COC’s and prepared to accept an increased risk of thromboembolism”</a:t>
            </a:r>
          </a:p>
          <a:p>
            <a:pPr marL="0" indent="0">
              <a:spcBef>
                <a:spcPts val="800"/>
              </a:spcBef>
              <a:buNone/>
            </a:pPr>
            <a:r>
              <a:rPr lang="en-US" sz="1800" dirty="0"/>
              <a:t>[simultaneous press release]  “For the vast majority of women, the pill is safe and highly effective form of contraception.  Women taking one of the relevant pills should, if possible, see their doctor before their current cycle ends.  No one need stop taking the pill before obtaining medical advice.”</a:t>
            </a:r>
          </a:p>
        </p:txBody>
      </p:sp>
      <p:grpSp>
        <p:nvGrpSpPr>
          <p:cNvPr id="7" name="Group 6"/>
          <p:cNvGrpSpPr/>
          <p:nvPr/>
        </p:nvGrpSpPr>
        <p:grpSpPr>
          <a:xfrm>
            <a:off x="233430" y="1457738"/>
            <a:ext cx="2689959" cy="3921615"/>
            <a:chOff x="934810" y="1334721"/>
            <a:chExt cx="2689959" cy="3921615"/>
          </a:xfrm>
        </p:grpSpPr>
        <p:pic>
          <p:nvPicPr>
            <p:cNvPr id="8" name="Picture 7" descr="Screen Shot 2016-12-01 at 5.46.3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4810" y="1696433"/>
              <a:ext cx="2689959" cy="3559903"/>
            </a:xfrm>
            <a:prstGeom prst="rect">
              <a:avLst/>
            </a:prstGeom>
          </p:spPr>
        </p:pic>
        <p:sp>
          <p:nvSpPr>
            <p:cNvPr id="9" name="TextBox 6"/>
            <p:cNvSpPr txBox="1">
              <a:spLocks noChangeArrowheads="1"/>
            </p:cNvSpPr>
            <p:nvPr/>
          </p:nvSpPr>
          <p:spPr bwMode="auto">
            <a:xfrm>
              <a:off x="1298153" y="1334721"/>
              <a:ext cx="1963272" cy="307777"/>
            </a:xfrm>
            <a:prstGeom prst="rect">
              <a:avLst/>
            </a:prstGeom>
            <a:solidFill>
              <a:schemeClr val="bg1">
                <a:lumMod val="95000"/>
              </a:schemeClr>
            </a:solidFill>
            <a:ln>
              <a:solidFill>
                <a:schemeClr val="tx1">
                  <a:lumMod val="50000"/>
                  <a:lumOff val="50000"/>
                </a:schemeClr>
              </a:solidFill>
            </a:ln>
          </p:spPr>
          <p:txBody>
            <a:bodyPr wrap="squar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en-US" sz="1400" b="1" dirty="0"/>
                <a:t>DEAR DOCTOR letter</a:t>
              </a:r>
            </a:p>
          </p:txBody>
        </p:sp>
      </p:grpSp>
    </p:spTree>
    <p:extLst>
      <p:ext uri="{BB962C8B-B14F-4D97-AF65-F5344CB8AC3E}">
        <p14:creationId xmlns:p14="http://schemas.microsoft.com/office/powerpoint/2010/main" val="3494847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British FDA (med safety </a:t>
            </a:r>
            <a:r>
              <a:rPr lang="en-US" dirty="0" err="1"/>
              <a:t>cmte</a:t>
            </a:r>
            <a:r>
              <a:rPr lang="en-US" dirty="0"/>
              <a:t>)</a:t>
            </a:r>
          </a:p>
        </p:txBody>
      </p:sp>
      <p:sp>
        <p:nvSpPr>
          <p:cNvPr id="3" name="Content Placeholder 2"/>
          <p:cNvSpPr>
            <a:spLocks noGrp="1"/>
          </p:cNvSpPr>
          <p:nvPr>
            <p:ph sz="half" idx="1"/>
          </p:nvPr>
        </p:nvSpPr>
        <p:spPr>
          <a:xfrm>
            <a:off x="4161140" y="1725656"/>
            <a:ext cx="4270917" cy="4056062"/>
          </a:xfrm>
        </p:spPr>
        <p:txBody>
          <a:bodyPr>
            <a:normAutofit/>
          </a:bodyPr>
          <a:lstStyle/>
          <a:p>
            <a:pPr marL="0" indent="0">
              <a:buNone/>
            </a:pPr>
            <a:r>
              <a:rPr lang="en-US" sz="2800" dirty="0"/>
              <a:t>3 unpublished studies (you just reviewed ‘</a:t>
            </a:r>
            <a:r>
              <a:rPr lang="en-US" sz="2800" dirty="0" err="1"/>
              <a:t>em</a:t>
            </a:r>
            <a:r>
              <a:rPr lang="en-US" sz="2800" dirty="0"/>
              <a:t>)</a:t>
            </a:r>
          </a:p>
          <a:p>
            <a:pPr marL="0" indent="0">
              <a:buNone/>
            </a:pPr>
            <a:r>
              <a:rPr lang="en-US" sz="2800" dirty="0" err="1"/>
              <a:t>Gestodene</a:t>
            </a:r>
            <a:r>
              <a:rPr lang="en-US" sz="2800" dirty="0"/>
              <a:t> and </a:t>
            </a:r>
            <a:r>
              <a:rPr lang="en-US" sz="2800" dirty="0" err="1"/>
              <a:t>Desogestrel</a:t>
            </a:r>
            <a:endParaRPr lang="en-US" sz="2800" dirty="0"/>
          </a:p>
          <a:p>
            <a:pPr marL="0" indent="0">
              <a:buNone/>
            </a:pPr>
            <a:r>
              <a:rPr lang="en-US" sz="2800" dirty="0"/>
              <a:t>doubling of VTE risk with little about absolute #’s</a:t>
            </a:r>
          </a:p>
          <a:p>
            <a:pPr marL="0" indent="0">
              <a:buNone/>
            </a:pPr>
            <a:r>
              <a:rPr lang="en-US" sz="2800" dirty="0"/>
              <a:t>press release urged women to contact their doctor</a:t>
            </a:r>
          </a:p>
        </p:txBody>
      </p:sp>
      <p:grpSp>
        <p:nvGrpSpPr>
          <p:cNvPr id="10" name="Group 9"/>
          <p:cNvGrpSpPr/>
          <p:nvPr/>
        </p:nvGrpSpPr>
        <p:grpSpPr>
          <a:xfrm>
            <a:off x="1097947" y="1885876"/>
            <a:ext cx="2689959" cy="3559903"/>
            <a:chOff x="934810" y="1696433"/>
            <a:chExt cx="2689959" cy="3559903"/>
          </a:xfrm>
        </p:grpSpPr>
        <p:pic>
          <p:nvPicPr>
            <p:cNvPr id="14" name="Picture 13" descr="Screen Shot 2016-12-01 at 5.46.3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4810" y="1696433"/>
              <a:ext cx="2689959" cy="3559903"/>
            </a:xfrm>
            <a:prstGeom prst="rect">
              <a:avLst/>
            </a:prstGeom>
          </p:spPr>
        </p:pic>
        <p:sp>
          <p:nvSpPr>
            <p:cNvPr id="15" name="TextBox 6"/>
            <p:cNvSpPr txBox="1">
              <a:spLocks noChangeArrowheads="1"/>
            </p:cNvSpPr>
            <p:nvPr/>
          </p:nvSpPr>
          <p:spPr bwMode="auto">
            <a:xfrm>
              <a:off x="934810" y="2455522"/>
              <a:ext cx="2209784" cy="307777"/>
            </a:xfrm>
            <a:prstGeom prst="rect">
              <a:avLst/>
            </a:prstGeom>
            <a:solidFill>
              <a:schemeClr val="bg1"/>
            </a:solidFill>
            <a:ln>
              <a:noFill/>
            </a:ln>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en-US" sz="1400" b="1" dirty="0"/>
                <a:t>DEAR DOCTOR letter</a:t>
              </a:r>
            </a:p>
          </p:txBody>
        </p:sp>
      </p:grpSp>
    </p:spTree>
    <p:extLst>
      <p:ext uri="{BB962C8B-B14F-4D97-AF65-F5344CB8AC3E}">
        <p14:creationId xmlns:p14="http://schemas.microsoft.com/office/powerpoint/2010/main" val="33548231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British FDA (med safety </a:t>
            </a:r>
            <a:r>
              <a:rPr lang="en-US" dirty="0" err="1"/>
              <a:t>cmte</a:t>
            </a:r>
            <a:r>
              <a:rPr lang="en-US" dirty="0"/>
              <a:t>)</a:t>
            </a:r>
          </a:p>
        </p:txBody>
      </p:sp>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backgroundRemoval t="1002" b="99750" l="1255" r="98842"/>
                    </a14:imgEffect>
                  </a14:imgLayer>
                </a14:imgProps>
              </a:ext>
            </a:extLst>
          </a:blip>
          <a:stretch>
            <a:fillRect/>
          </a:stretch>
        </p:blipFill>
        <p:spPr>
          <a:xfrm>
            <a:off x="4742365" y="3606301"/>
            <a:ext cx="2706564" cy="3129792"/>
          </a:xfrm>
          <a:prstGeom prst="rect">
            <a:avLst/>
          </a:prstGeom>
        </p:spPr>
      </p:pic>
      <p:pic>
        <p:nvPicPr>
          <p:cNvPr id="15" name="Picture 14" descr="doctor1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46668" y="1191059"/>
            <a:ext cx="2014279" cy="3604448"/>
          </a:xfrm>
          <a:prstGeom prst="rect">
            <a:avLst/>
          </a:prstGeom>
        </p:spPr>
      </p:pic>
      <p:sp>
        <p:nvSpPr>
          <p:cNvPr id="16" name="Right Arrow 15"/>
          <p:cNvSpPr/>
          <p:nvPr/>
        </p:nvSpPr>
        <p:spPr>
          <a:xfrm>
            <a:off x="3686975" y="1728832"/>
            <a:ext cx="2583843" cy="484632"/>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ight Arrow 16"/>
          <p:cNvSpPr/>
          <p:nvPr/>
        </p:nvSpPr>
        <p:spPr>
          <a:xfrm rot="2487138">
            <a:off x="3436407" y="3056625"/>
            <a:ext cx="2040446" cy="484632"/>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 name="Group 9"/>
          <p:cNvGrpSpPr/>
          <p:nvPr/>
        </p:nvGrpSpPr>
        <p:grpSpPr>
          <a:xfrm>
            <a:off x="678900" y="1371600"/>
            <a:ext cx="2689959" cy="3559903"/>
            <a:chOff x="934810" y="1696433"/>
            <a:chExt cx="2689959" cy="3559903"/>
          </a:xfrm>
        </p:grpSpPr>
        <p:pic>
          <p:nvPicPr>
            <p:cNvPr id="18" name="Picture 17" descr="Screen Shot 2016-12-01 at 5.46.35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4810" y="1696433"/>
              <a:ext cx="2689959" cy="3559903"/>
            </a:xfrm>
            <a:prstGeom prst="rect">
              <a:avLst/>
            </a:prstGeom>
          </p:spPr>
        </p:pic>
        <p:sp>
          <p:nvSpPr>
            <p:cNvPr id="19" name="TextBox 6"/>
            <p:cNvSpPr txBox="1">
              <a:spLocks noChangeArrowheads="1"/>
            </p:cNvSpPr>
            <p:nvPr/>
          </p:nvSpPr>
          <p:spPr bwMode="auto">
            <a:xfrm>
              <a:off x="934810" y="2455522"/>
              <a:ext cx="2209784" cy="307777"/>
            </a:xfrm>
            <a:prstGeom prst="rect">
              <a:avLst/>
            </a:prstGeom>
            <a:solidFill>
              <a:schemeClr val="bg1"/>
            </a:solidFill>
            <a:ln>
              <a:noFill/>
            </a:ln>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en-US" sz="1400" b="1" dirty="0"/>
                <a:t>DEAR DOCTOR letter</a:t>
              </a:r>
            </a:p>
          </p:txBody>
        </p:sp>
      </p:grpSp>
    </p:spTree>
    <p:extLst>
      <p:ext uri="{BB962C8B-B14F-4D97-AF65-F5344CB8AC3E}">
        <p14:creationId xmlns:p14="http://schemas.microsoft.com/office/powerpoint/2010/main" val="1217777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rcRect l="50" r="50"/>
          <a:stretch/>
        </p:blipFill>
        <p:spPr>
          <a:xfrm>
            <a:off x="3549307" y="95394"/>
            <a:ext cx="5420346" cy="6618017"/>
          </a:xfrm>
          <a:prstGeom prst="rect">
            <a:avLst/>
          </a:prstGeom>
        </p:spPr>
      </p:pic>
      <p:sp>
        <p:nvSpPr>
          <p:cNvPr id="2" name="TextBox 1"/>
          <p:cNvSpPr txBox="1"/>
          <p:nvPr/>
        </p:nvSpPr>
        <p:spPr>
          <a:xfrm>
            <a:off x="166175" y="3488476"/>
            <a:ext cx="3275994" cy="3108543"/>
          </a:xfrm>
          <a:prstGeom prst="rect">
            <a:avLst/>
          </a:prstGeom>
          <a:noFill/>
        </p:spPr>
        <p:txBody>
          <a:bodyPr wrap="square" rtlCol="0">
            <a:spAutoFit/>
          </a:bodyPr>
          <a:lstStyle/>
          <a:p>
            <a:r>
              <a:rPr lang="en-US" sz="2800" dirty="0"/>
              <a:t>British media probably went with responsible sober thoughtful non-sensationalized coverage</a:t>
            </a:r>
          </a:p>
          <a:p>
            <a:r>
              <a:rPr lang="en-US" sz="2800" dirty="0"/>
              <a:t>...as they always do</a:t>
            </a: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2" b="99750" l="1255" r="98842"/>
                    </a14:imgEffect>
                  </a14:imgLayer>
                </a14:imgProps>
              </a:ext>
            </a:extLst>
          </a:blip>
          <a:stretch>
            <a:fillRect/>
          </a:stretch>
        </p:blipFill>
        <p:spPr>
          <a:xfrm>
            <a:off x="137741" y="99707"/>
            <a:ext cx="2885774" cy="3337025"/>
          </a:xfrm>
          <a:prstGeom prst="rect">
            <a:avLst/>
          </a:prstGeom>
        </p:spPr>
      </p:pic>
    </p:spTree>
    <p:extLst>
      <p:ext uri="{BB962C8B-B14F-4D97-AF65-F5344CB8AC3E}">
        <p14:creationId xmlns:p14="http://schemas.microsoft.com/office/powerpoint/2010/main" val="57707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11-21 at 2.48.0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13523"/>
            <a:ext cx="8344103" cy="6858000"/>
          </a:xfrm>
          <a:prstGeom prst="rect">
            <a:avLst/>
          </a:prstGeom>
        </p:spPr>
      </p:pic>
    </p:spTree>
    <p:extLst>
      <p:ext uri="{BB962C8B-B14F-4D97-AF65-F5344CB8AC3E}">
        <p14:creationId xmlns:p14="http://schemas.microsoft.com/office/powerpoint/2010/main" val="3909168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049" y="-101142"/>
            <a:ext cx="8229600" cy="837300"/>
          </a:xfrm>
        </p:spPr>
        <p:txBody>
          <a:bodyPr>
            <a:normAutofit/>
          </a:bodyPr>
          <a:lstStyle/>
          <a:p>
            <a:r>
              <a:rPr lang="en-US" sz="4800" dirty="0"/>
              <a:t>Impact</a:t>
            </a:r>
          </a:p>
        </p:txBody>
      </p:sp>
      <p:pic>
        <p:nvPicPr>
          <p:cNvPr id="7" name="Picture 6" descr="Screen Shot 2016-11-21 at 2.55.2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695" y="723905"/>
            <a:ext cx="5263880" cy="3856322"/>
          </a:xfrm>
          <a:prstGeom prst="rect">
            <a:avLst/>
          </a:prstGeom>
        </p:spPr>
      </p:pic>
      <p:pic>
        <p:nvPicPr>
          <p:cNvPr id="8" name="Picture 7" descr="Screen Shot 2016-11-21 at 2.54.47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2543" y="1995114"/>
            <a:ext cx="5345354" cy="4175773"/>
          </a:xfrm>
          <a:prstGeom prst="rect">
            <a:avLst/>
          </a:prstGeom>
        </p:spPr>
      </p:pic>
      <p:sp>
        <p:nvSpPr>
          <p:cNvPr id="11" name="Frame 10"/>
          <p:cNvSpPr/>
          <p:nvPr/>
        </p:nvSpPr>
        <p:spPr>
          <a:xfrm>
            <a:off x="7974460" y="4214258"/>
            <a:ext cx="914400" cy="1208774"/>
          </a:xfrm>
          <a:prstGeom prst="fram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 name="Frame 2">
            <a:extLst>
              <a:ext uri="{FF2B5EF4-FFF2-40B4-BE49-F238E27FC236}">
                <a16:creationId xmlns:a16="http://schemas.microsoft.com/office/drawing/2014/main" id="{50911BA1-26BC-A310-57BE-38A548A2345E}"/>
              </a:ext>
            </a:extLst>
          </p:cNvPr>
          <p:cNvSpPr/>
          <p:nvPr/>
        </p:nvSpPr>
        <p:spPr>
          <a:xfrm>
            <a:off x="7839307" y="3088888"/>
            <a:ext cx="1190801" cy="2486544"/>
          </a:xfrm>
          <a:prstGeom prst="frame">
            <a:avLst>
              <a:gd name="adj1" fmla="val 9792"/>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Frame 3">
            <a:extLst>
              <a:ext uri="{FF2B5EF4-FFF2-40B4-BE49-F238E27FC236}">
                <a16:creationId xmlns:a16="http://schemas.microsoft.com/office/drawing/2014/main" id="{4E056FB2-E711-C6E5-3703-53410D1B3912}"/>
              </a:ext>
            </a:extLst>
          </p:cNvPr>
          <p:cNvSpPr/>
          <p:nvPr/>
        </p:nvSpPr>
        <p:spPr>
          <a:xfrm>
            <a:off x="649620" y="1765914"/>
            <a:ext cx="1190801" cy="2486544"/>
          </a:xfrm>
          <a:prstGeom prst="frame">
            <a:avLst>
              <a:gd name="adj1" fmla="val 9792"/>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Frame 9"/>
          <p:cNvSpPr/>
          <p:nvPr/>
        </p:nvSpPr>
        <p:spPr>
          <a:xfrm>
            <a:off x="775513" y="3393627"/>
            <a:ext cx="914400" cy="719233"/>
          </a:xfrm>
          <a:prstGeom prst="fram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146102" y="6024684"/>
            <a:ext cx="8851795" cy="769441"/>
          </a:xfrm>
          <a:prstGeom prst="rect">
            <a:avLst/>
          </a:prstGeom>
          <a:solidFill>
            <a:schemeClr val="bg1">
              <a:lumMod val="95000"/>
            </a:schemeClr>
          </a:solidFill>
          <a:ln>
            <a:solidFill>
              <a:schemeClr val="tx1"/>
            </a:solidFill>
          </a:ln>
        </p:spPr>
        <p:txBody>
          <a:bodyPr wrap="square" rtlCol="0">
            <a:spAutoFit/>
          </a:bodyPr>
          <a:lstStyle/>
          <a:p>
            <a:r>
              <a:rPr lang="en-US" sz="2200" dirty="0"/>
              <a:t>conception &amp; abortion rates and totals continued to decline for British women living outside the British Isles (outside the reach of domestic media)</a:t>
            </a:r>
          </a:p>
        </p:txBody>
      </p:sp>
      <p:cxnSp>
        <p:nvCxnSpPr>
          <p:cNvPr id="9" name="Straight Connector 8">
            <a:extLst>
              <a:ext uri="{FF2B5EF4-FFF2-40B4-BE49-F238E27FC236}">
                <a16:creationId xmlns:a16="http://schemas.microsoft.com/office/drawing/2014/main" id="{CE27CAB8-4E6A-F08B-BC0E-330906A93512}"/>
              </a:ext>
            </a:extLst>
          </p:cNvPr>
          <p:cNvCxnSpPr>
            <a:cxnSpLocks/>
          </p:cNvCxnSpPr>
          <p:nvPr/>
        </p:nvCxnSpPr>
        <p:spPr>
          <a:xfrm>
            <a:off x="4310676" y="2241120"/>
            <a:ext cx="941686" cy="0"/>
          </a:xfrm>
          <a:prstGeom prst="line">
            <a:avLst/>
          </a:prstGeom>
          <a:ln w="762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20DAA1C5-2944-E7DE-ED5D-7534DFB0B441}"/>
              </a:ext>
            </a:extLst>
          </p:cNvPr>
          <p:cNvCxnSpPr>
            <a:cxnSpLocks/>
          </p:cNvCxnSpPr>
          <p:nvPr/>
        </p:nvCxnSpPr>
        <p:spPr>
          <a:xfrm>
            <a:off x="3181838" y="988053"/>
            <a:ext cx="632017" cy="0"/>
          </a:xfrm>
          <a:prstGeom prst="line">
            <a:avLst/>
          </a:prstGeom>
          <a:ln w="76200">
            <a:solidFill>
              <a:srgbClr val="FFC000"/>
            </a:solidFill>
          </a:ln>
        </p:spPr>
        <p:style>
          <a:lnRef idx="2">
            <a:schemeClr val="accent1"/>
          </a:lnRef>
          <a:fillRef idx="0">
            <a:schemeClr val="accent1"/>
          </a:fillRef>
          <a:effectRef idx="1">
            <a:schemeClr val="accent1"/>
          </a:effectRef>
          <a:fontRef idx="minor">
            <a:schemeClr val="tx1"/>
          </a:fontRef>
        </p:style>
      </p:cxnSp>
      <p:sp>
        <p:nvSpPr>
          <p:cNvPr id="6" name="Down Arrow 5">
            <a:extLst>
              <a:ext uri="{FF2B5EF4-FFF2-40B4-BE49-F238E27FC236}">
                <a16:creationId xmlns:a16="http://schemas.microsoft.com/office/drawing/2014/main" id="{229BBAA6-0BC1-9855-0FBC-CA7FA30926BE}"/>
              </a:ext>
            </a:extLst>
          </p:cNvPr>
          <p:cNvSpPr/>
          <p:nvPr/>
        </p:nvSpPr>
        <p:spPr>
          <a:xfrm>
            <a:off x="7974460" y="260855"/>
            <a:ext cx="881779" cy="2204795"/>
          </a:xfrm>
          <a:prstGeom prst="downArrow">
            <a:avLst/>
          </a:prstGeom>
          <a:solidFill>
            <a:srgbClr val="D9D9D9">
              <a:alpha val="40408"/>
            </a:srgbClr>
          </a:solidFill>
          <a:ln>
            <a:solidFill>
              <a:schemeClr val="bg1">
                <a:lumMod val="95000"/>
              </a:schemeClr>
            </a:solidFill>
          </a:ln>
          <a:effectLst>
            <a:outerShdw blurRad="50800" dist="50800" dir="5400000" algn="ctr" rotWithShape="0">
              <a:schemeClr val="bg1">
                <a:lumMod val="9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6001046" y="260855"/>
            <a:ext cx="2962773" cy="983667"/>
          </a:xfrm>
          <a:prstGeom prst="rect">
            <a:avLst/>
          </a:prstGeom>
          <a:noFill/>
        </p:spPr>
        <p:txBody>
          <a:bodyPr wrap="square" rtlCol="0">
            <a:spAutoFit/>
          </a:bodyPr>
          <a:lstStyle/>
          <a:p>
            <a:pPr>
              <a:lnSpc>
                <a:spcPct val="80000"/>
              </a:lnSpc>
            </a:pPr>
            <a:r>
              <a:rPr lang="en-US" sz="2400" dirty="0"/>
              <a:t>steadily declining conception rates and totals</a:t>
            </a:r>
          </a:p>
        </p:txBody>
      </p:sp>
      <p:sp>
        <p:nvSpPr>
          <p:cNvPr id="5" name="TextBox 4">
            <a:extLst>
              <a:ext uri="{FF2B5EF4-FFF2-40B4-BE49-F238E27FC236}">
                <a16:creationId xmlns:a16="http://schemas.microsoft.com/office/drawing/2014/main" id="{17FCDE9B-A0B0-00F3-330B-64A202C920B4}"/>
              </a:ext>
            </a:extLst>
          </p:cNvPr>
          <p:cNvSpPr txBox="1"/>
          <p:nvPr/>
        </p:nvSpPr>
        <p:spPr>
          <a:xfrm>
            <a:off x="6001046" y="1244522"/>
            <a:ext cx="2962773" cy="688202"/>
          </a:xfrm>
          <a:prstGeom prst="rect">
            <a:avLst/>
          </a:prstGeom>
          <a:noFill/>
        </p:spPr>
        <p:txBody>
          <a:bodyPr wrap="square" rtlCol="0">
            <a:spAutoFit/>
          </a:bodyPr>
          <a:lstStyle/>
          <a:p>
            <a:pPr>
              <a:lnSpc>
                <a:spcPct val="80000"/>
              </a:lnSpc>
            </a:pPr>
            <a:r>
              <a:rPr lang="en-US" sz="2400" dirty="0"/>
              <a:t>until 1996, 26,000 extra conceptions</a:t>
            </a:r>
          </a:p>
        </p:txBody>
      </p:sp>
      <p:sp>
        <p:nvSpPr>
          <p:cNvPr id="14" name="Down Arrow 13">
            <a:extLst>
              <a:ext uri="{FF2B5EF4-FFF2-40B4-BE49-F238E27FC236}">
                <a16:creationId xmlns:a16="http://schemas.microsoft.com/office/drawing/2014/main" id="{535651E4-F6D0-4465-5F4F-66CBB8487570}"/>
              </a:ext>
            </a:extLst>
          </p:cNvPr>
          <p:cNvSpPr/>
          <p:nvPr/>
        </p:nvSpPr>
        <p:spPr>
          <a:xfrm rot="10800000">
            <a:off x="766920" y="4252457"/>
            <a:ext cx="881779" cy="1706426"/>
          </a:xfrm>
          <a:prstGeom prst="downArrow">
            <a:avLst/>
          </a:prstGeom>
          <a:solidFill>
            <a:srgbClr val="D9D9D9">
              <a:alpha val="40408"/>
            </a:srgbClr>
          </a:solidFill>
          <a:ln>
            <a:solidFill>
              <a:schemeClr val="bg1">
                <a:lumMod val="95000"/>
              </a:schemeClr>
            </a:solidFill>
          </a:ln>
          <a:effectLst>
            <a:outerShdw blurRad="50800" dist="50800" dir="5400000" algn="ctr" rotWithShape="0">
              <a:schemeClr val="bg1">
                <a:lumMod val="9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226782" y="4678345"/>
            <a:ext cx="3424100" cy="1381725"/>
          </a:xfrm>
          <a:prstGeom prst="rect">
            <a:avLst/>
          </a:prstGeom>
          <a:noFill/>
        </p:spPr>
        <p:txBody>
          <a:bodyPr wrap="square" rtlCol="0">
            <a:spAutoFit/>
          </a:bodyPr>
          <a:lstStyle/>
          <a:p>
            <a:pPr>
              <a:lnSpc>
                <a:spcPct val="80000"/>
              </a:lnSpc>
              <a:spcAft>
                <a:spcPts val="800"/>
              </a:spcAft>
            </a:pPr>
            <a:r>
              <a:rPr lang="en-US" sz="2400" dirty="0"/>
              <a:t>steadily declining abortion rates and totals </a:t>
            </a:r>
          </a:p>
          <a:p>
            <a:pPr>
              <a:lnSpc>
                <a:spcPct val="80000"/>
              </a:lnSpc>
            </a:pPr>
            <a:r>
              <a:rPr lang="en-US" sz="2400" dirty="0"/>
              <a:t>until 1996, 13,000 extra abortions</a:t>
            </a:r>
          </a:p>
        </p:txBody>
      </p:sp>
    </p:spTree>
    <p:extLst>
      <p:ext uri="{BB962C8B-B14F-4D97-AF65-F5344CB8AC3E}">
        <p14:creationId xmlns:p14="http://schemas.microsoft.com/office/powerpoint/2010/main" val="3236957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par>
                          <p:cTn id="15" fill="hold">
                            <p:stCondLst>
                              <p:cond delay="0"/>
                            </p:stCondLst>
                            <p:childTnLst>
                              <p:par>
                                <p:cTn id="16" presetID="22" presetClass="entr" presetSubtype="8" fill="hold"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10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up)">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down)">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animBg="1"/>
      <p:bldP spid="4" grpId="0" animBg="1"/>
      <p:bldP spid="10" grpId="0" animBg="1"/>
      <p:bldP spid="16" grpId="0" animBg="1"/>
      <p:bldP spid="6" grpId="0" animBg="1"/>
      <p:bldP spid="12" grpId="0"/>
      <p:bldP spid="5" grpId="0"/>
      <p:bldP spid="14" grpId="0" animBg="1"/>
      <p:bldP spid="1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DBE1E-23D7-211A-C708-B44D6DE7196C}"/>
              </a:ext>
            </a:extLst>
          </p:cNvPr>
          <p:cNvSpPr>
            <a:spLocks noGrp="1"/>
          </p:cNvSpPr>
          <p:nvPr>
            <p:ph type="title"/>
          </p:nvPr>
        </p:nvSpPr>
        <p:spPr>
          <a:xfrm>
            <a:off x="264406" y="1456110"/>
            <a:ext cx="8703324" cy="3013118"/>
          </a:xfrm>
        </p:spPr>
        <p:txBody>
          <a:bodyPr>
            <a:prstTxWarp prst="textArchUp">
              <a:avLst/>
            </a:prstTxWarp>
          </a:bodyPr>
          <a:lstStyle/>
          <a:p>
            <a:r>
              <a:rPr lang="en-US" sz="6000" b="1" dirty="0">
                <a:solidFill>
                  <a:srgbClr val="7030A0"/>
                </a:solidFill>
                <a:latin typeface="PHOSPHATE INLINE" panose="02000506050000020004" pitchFamily="2" charset="77"/>
                <a:ea typeface="Krungthep" panose="02000400000000000000" pitchFamily="2" charset="-34"/>
                <a:cs typeface="PHOSPHATE INLINE" panose="02000506050000020004" pitchFamily="2" charset="77"/>
              </a:rPr>
              <a:t>Getting Numbers </a:t>
            </a:r>
            <a:br>
              <a:rPr lang="en-US" sz="6000" b="1" dirty="0">
                <a:solidFill>
                  <a:srgbClr val="7030A0"/>
                </a:solidFill>
                <a:latin typeface="PHOSPHATE INLINE" panose="02000506050000020004" pitchFamily="2" charset="77"/>
                <a:ea typeface="Krungthep" panose="02000400000000000000" pitchFamily="2" charset="-34"/>
                <a:cs typeface="PHOSPHATE INLINE" panose="02000506050000020004" pitchFamily="2" charset="77"/>
              </a:rPr>
            </a:br>
            <a:r>
              <a:rPr lang="en-US" sz="6000" b="1" dirty="0">
                <a:solidFill>
                  <a:srgbClr val="7030A0"/>
                </a:solidFill>
                <a:latin typeface="PHOSPHATE INLINE" panose="02000506050000020004" pitchFamily="2" charset="77"/>
                <a:ea typeface="Krungthep" panose="02000400000000000000" pitchFamily="2" charset="-34"/>
                <a:cs typeface="PHOSPHATE INLINE" panose="02000506050000020004" pitchFamily="2" charset="77"/>
              </a:rPr>
              <a:t>Spectacularly Wrong</a:t>
            </a:r>
          </a:p>
        </p:txBody>
      </p:sp>
      <p:sp>
        <p:nvSpPr>
          <p:cNvPr id="5" name="Title 1">
            <a:extLst>
              <a:ext uri="{FF2B5EF4-FFF2-40B4-BE49-F238E27FC236}">
                <a16:creationId xmlns:a16="http://schemas.microsoft.com/office/drawing/2014/main" id="{E4093F3D-13DB-1B14-3CC5-CD2B6A7FBDFC}"/>
              </a:ext>
            </a:extLst>
          </p:cNvPr>
          <p:cNvSpPr txBox="1">
            <a:spLocks/>
          </p:cNvSpPr>
          <p:nvPr/>
        </p:nvSpPr>
        <p:spPr>
          <a:xfrm>
            <a:off x="264406" y="3088255"/>
            <a:ext cx="8703324" cy="3013118"/>
          </a:xfrm>
          <a:prstGeom prst="rect">
            <a:avLst/>
          </a:prstGeom>
        </p:spPr>
        <p:txBody>
          <a:bodyPr vert="horz" lIns="91440" tIns="45720" rIns="91440" bIns="45720" rtlCol="0" anchor="ctr">
            <a:prstTxWarp prst="textArchDown">
              <a:avLst/>
            </a:prstTxWarp>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r>
              <a:rPr lang="en-US" sz="5400" b="1" dirty="0">
                <a:solidFill>
                  <a:srgbClr val="7030A0"/>
                </a:solidFill>
                <a:latin typeface="PHOSPHATE INLINE" panose="02000506050000020004" pitchFamily="2" charset="77"/>
                <a:ea typeface="Krungthep" panose="02000400000000000000" pitchFamily="2" charset="-34"/>
                <a:cs typeface="PHOSPHATE INLINE" panose="02000506050000020004" pitchFamily="2" charset="77"/>
              </a:rPr>
              <a:t>Joshua Steinberg MD</a:t>
            </a:r>
          </a:p>
          <a:p>
            <a:r>
              <a:rPr lang="en-US" sz="2800" b="1" dirty="0">
                <a:solidFill>
                  <a:srgbClr val="7030A0"/>
                </a:solidFill>
                <a:latin typeface="PHOSPHATE INLINE" panose="02000506050000020004" pitchFamily="2" charset="77"/>
                <a:ea typeface="Krungthep" panose="02000400000000000000" pitchFamily="2" charset="-34"/>
                <a:cs typeface="PHOSPHATE INLINE" panose="02000506050000020004" pitchFamily="2" charset="77"/>
              </a:rPr>
              <a:t>St. </a:t>
            </a:r>
            <a:r>
              <a:rPr lang="en-US" sz="2800" b="1">
                <a:solidFill>
                  <a:srgbClr val="7030A0"/>
                </a:solidFill>
                <a:latin typeface="PHOSPHATE INLINE" panose="02000506050000020004" pitchFamily="2" charset="77"/>
                <a:ea typeface="Krungthep" panose="02000400000000000000" pitchFamily="2" charset="-34"/>
                <a:cs typeface="PHOSPHATE INLINE" panose="02000506050000020004" pitchFamily="2" charset="77"/>
              </a:rPr>
              <a:t>Joe’s Refresher 2025</a:t>
            </a:r>
            <a:endParaRPr lang="en-US" sz="2800" b="1" dirty="0">
              <a:solidFill>
                <a:srgbClr val="7030A0"/>
              </a:solidFill>
              <a:latin typeface="PHOSPHATE INLINE" panose="02000506050000020004" pitchFamily="2" charset="77"/>
              <a:ea typeface="Krungthep" panose="02000400000000000000" pitchFamily="2" charset="-34"/>
              <a:cs typeface="PHOSPHATE INLINE" panose="02000506050000020004" pitchFamily="2" charset="77"/>
            </a:endParaRPr>
          </a:p>
        </p:txBody>
      </p:sp>
      <p:sp>
        <p:nvSpPr>
          <p:cNvPr id="7" name="TextBox 6">
            <a:extLst>
              <a:ext uri="{FF2B5EF4-FFF2-40B4-BE49-F238E27FC236}">
                <a16:creationId xmlns:a16="http://schemas.microsoft.com/office/drawing/2014/main" id="{4A3C7DE2-78F0-1B7B-C53A-729F34F19AAD}"/>
              </a:ext>
            </a:extLst>
          </p:cNvPr>
          <p:cNvSpPr txBox="1"/>
          <p:nvPr/>
        </p:nvSpPr>
        <p:spPr>
          <a:xfrm rot="559261">
            <a:off x="2805920" y="3456835"/>
            <a:ext cx="1210588" cy="1015663"/>
          </a:xfrm>
          <a:prstGeom prst="rect">
            <a:avLst/>
          </a:prstGeom>
          <a:noFill/>
        </p:spPr>
        <p:txBody>
          <a:bodyPr wrap="none" rtlCol="0">
            <a:spAutoFit/>
          </a:bodyPr>
          <a:lstStyle/>
          <a:p>
            <a:r>
              <a:rPr lang="en-US" sz="6000" dirty="0">
                <a:solidFill>
                  <a:srgbClr val="FFC000"/>
                </a:solidFill>
                <a:latin typeface="Krungthep" panose="02000400000000000000" pitchFamily="2" charset="-34"/>
                <a:ea typeface="Krungthep" panose="02000400000000000000" pitchFamily="2" charset="-34"/>
                <a:cs typeface="Krungthep" panose="02000400000000000000" pitchFamily="2" charset="-34"/>
              </a:rPr>
              <a:t>34</a:t>
            </a:r>
          </a:p>
        </p:txBody>
      </p:sp>
      <p:grpSp>
        <p:nvGrpSpPr>
          <p:cNvPr id="4" name="Group 3">
            <a:extLst>
              <a:ext uri="{FF2B5EF4-FFF2-40B4-BE49-F238E27FC236}">
                <a16:creationId xmlns:a16="http://schemas.microsoft.com/office/drawing/2014/main" id="{BAC7258B-9D6C-6022-3F10-0C0DF1CFC5EE}"/>
              </a:ext>
            </a:extLst>
          </p:cNvPr>
          <p:cNvGrpSpPr/>
          <p:nvPr/>
        </p:nvGrpSpPr>
        <p:grpSpPr>
          <a:xfrm>
            <a:off x="3897414" y="3360936"/>
            <a:ext cx="1061949" cy="589582"/>
            <a:chOff x="3897414" y="3360936"/>
            <a:chExt cx="1061949" cy="589582"/>
          </a:xfrm>
        </p:grpSpPr>
        <p:cxnSp>
          <p:nvCxnSpPr>
            <p:cNvPr id="13" name="Straight Connector 12">
              <a:extLst>
                <a:ext uri="{FF2B5EF4-FFF2-40B4-BE49-F238E27FC236}">
                  <a16:creationId xmlns:a16="http://schemas.microsoft.com/office/drawing/2014/main" id="{33FE0334-A743-4EFD-8D73-372BEB4E6AA1}"/>
                </a:ext>
              </a:extLst>
            </p:cNvPr>
            <p:cNvCxnSpPr>
              <a:cxnSpLocks/>
            </p:cNvCxnSpPr>
            <p:nvPr/>
          </p:nvCxnSpPr>
          <p:spPr>
            <a:xfrm flipV="1">
              <a:off x="4039099" y="3716095"/>
              <a:ext cx="920264" cy="234423"/>
            </a:xfrm>
            <a:prstGeom prst="line">
              <a:avLst/>
            </a:prstGeom>
            <a:ln w="381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E9C7DC9D-F82C-6693-6070-4AFC44298A41}"/>
                </a:ext>
              </a:extLst>
            </p:cNvPr>
            <p:cNvCxnSpPr>
              <a:cxnSpLocks/>
            </p:cNvCxnSpPr>
            <p:nvPr/>
          </p:nvCxnSpPr>
          <p:spPr>
            <a:xfrm flipV="1">
              <a:off x="3897414" y="3360936"/>
              <a:ext cx="920264" cy="234423"/>
            </a:xfrm>
            <a:prstGeom prst="line">
              <a:avLst/>
            </a:prstGeom>
            <a:ln w="381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DE703026-3DE7-EA19-94F3-182F74CF6CBB}"/>
                </a:ext>
              </a:extLst>
            </p:cNvPr>
            <p:cNvCxnSpPr>
              <a:cxnSpLocks/>
            </p:cNvCxnSpPr>
            <p:nvPr/>
          </p:nvCxnSpPr>
          <p:spPr>
            <a:xfrm flipV="1">
              <a:off x="4037190" y="3533278"/>
              <a:ext cx="920264" cy="234423"/>
            </a:xfrm>
            <a:prstGeom prst="line">
              <a:avLst/>
            </a:prstGeom>
            <a:ln w="381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grpSp>
      <p:sp>
        <p:nvSpPr>
          <p:cNvPr id="11" name="TextBox 10">
            <a:extLst>
              <a:ext uri="{FF2B5EF4-FFF2-40B4-BE49-F238E27FC236}">
                <a16:creationId xmlns:a16="http://schemas.microsoft.com/office/drawing/2014/main" id="{9CC1EC09-2191-5563-135A-C6162F18D908}"/>
              </a:ext>
            </a:extLst>
          </p:cNvPr>
          <p:cNvSpPr txBox="1"/>
          <p:nvPr/>
        </p:nvSpPr>
        <p:spPr>
          <a:xfrm rot="17622217">
            <a:off x="2830214" y="2693575"/>
            <a:ext cx="1095172" cy="830997"/>
          </a:xfrm>
          <a:prstGeom prst="rect">
            <a:avLst/>
          </a:prstGeom>
          <a:noFill/>
        </p:spPr>
        <p:txBody>
          <a:bodyPr wrap="none" rtlCol="0">
            <a:spAutoFit/>
          </a:bodyPr>
          <a:lstStyle/>
          <a:p>
            <a:r>
              <a:rPr lang="en-US" sz="4800" spc="-300" dirty="0">
                <a:solidFill>
                  <a:srgbClr val="00B0F0"/>
                </a:solidFill>
                <a:latin typeface="Krungthep" panose="02000400000000000000" pitchFamily="2" charset="-34"/>
                <a:ea typeface="Krungthep" panose="02000400000000000000" pitchFamily="2" charset="-34"/>
                <a:cs typeface="Krungthep" panose="02000400000000000000" pitchFamily="2" charset="-34"/>
              </a:rPr>
              <a:t>6.9</a:t>
            </a:r>
          </a:p>
        </p:txBody>
      </p:sp>
      <p:cxnSp>
        <p:nvCxnSpPr>
          <p:cNvPr id="18" name="Straight Connector 17">
            <a:extLst>
              <a:ext uri="{FF2B5EF4-FFF2-40B4-BE49-F238E27FC236}">
                <a16:creationId xmlns:a16="http://schemas.microsoft.com/office/drawing/2014/main" id="{2E0DB034-8752-BF39-F5A9-836E1B49054C}"/>
              </a:ext>
            </a:extLst>
          </p:cNvPr>
          <p:cNvCxnSpPr>
            <a:cxnSpLocks/>
          </p:cNvCxnSpPr>
          <p:nvPr/>
        </p:nvCxnSpPr>
        <p:spPr>
          <a:xfrm>
            <a:off x="3864001" y="3037489"/>
            <a:ext cx="1014702" cy="297474"/>
          </a:xfrm>
          <a:prstGeom prst="line">
            <a:avLst/>
          </a:prstGeom>
          <a:ln w="381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268ED876-D798-C840-17DC-402FE1F53C57}"/>
              </a:ext>
            </a:extLst>
          </p:cNvPr>
          <p:cNvSpPr txBox="1"/>
          <p:nvPr/>
        </p:nvSpPr>
        <p:spPr>
          <a:xfrm rot="239153">
            <a:off x="5085327" y="2640299"/>
            <a:ext cx="1300356" cy="830997"/>
          </a:xfrm>
          <a:prstGeom prst="rect">
            <a:avLst/>
          </a:prstGeom>
          <a:noFill/>
        </p:spPr>
        <p:txBody>
          <a:bodyPr wrap="none" rtlCol="0">
            <a:spAutoFit/>
          </a:bodyPr>
          <a:lstStyle/>
          <a:p>
            <a:r>
              <a:rPr lang="en-US" sz="4800" spc="-300" dirty="0">
                <a:solidFill>
                  <a:srgbClr val="FF0000"/>
                </a:solidFill>
                <a:latin typeface="Krungthep" panose="02000400000000000000" pitchFamily="2" charset="-34"/>
                <a:ea typeface="Krungthep" panose="02000400000000000000" pitchFamily="2" charset="-34"/>
                <a:cs typeface="Krungthep" panose="02000400000000000000" pitchFamily="2" charset="-34"/>
              </a:rPr>
              <a:t>291</a:t>
            </a:r>
          </a:p>
        </p:txBody>
      </p:sp>
      <p:grpSp>
        <p:nvGrpSpPr>
          <p:cNvPr id="21" name="Group 20">
            <a:extLst>
              <a:ext uri="{FF2B5EF4-FFF2-40B4-BE49-F238E27FC236}">
                <a16:creationId xmlns:a16="http://schemas.microsoft.com/office/drawing/2014/main" id="{2E56B314-EE0B-927E-2FF5-555C6BB5B23A}"/>
              </a:ext>
            </a:extLst>
          </p:cNvPr>
          <p:cNvGrpSpPr/>
          <p:nvPr/>
        </p:nvGrpSpPr>
        <p:grpSpPr>
          <a:xfrm>
            <a:off x="4305445" y="3190393"/>
            <a:ext cx="700908" cy="406734"/>
            <a:chOff x="4305445" y="3190393"/>
            <a:chExt cx="700908" cy="406734"/>
          </a:xfrm>
        </p:grpSpPr>
        <p:cxnSp>
          <p:nvCxnSpPr>
            <p:cNvPr id="20" name="Straight Connector 19">
              <a:extLst>
                <a:ext uri="{FF2B5EF4-FFF2-40B4-BE49-F238E27FC236}">
                  <a16:creationId xmlns:a16="http://schemas.microsoft.com/office/drawing/2014/main" id="{B65B64B6-0170-15D8-6B9E-D0600E861524}"/>
                </a:ext>
              </a:extLst>
            </p:cNvPr>
            <p:cNvCxnSpPr>
              <a:cxnSpLocks/>
            </p:cNvCxnSpPr>
            <p:nvPr/>
          </p:nvCxnSpPr>
          <p:spPr>
            <a:xfrm flipV="1">
              <a:off x="4352676" y="3299653"/>
              <a:ext cx="653677" cy="297474"/>
            </a:xfrm>
            <a:prstGeom prst="line">
              <a:avLst/>
            </a:prstGeom>
            <a:ln w="381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3807E4A4-14D7-102B-05E7-84CCD7BABF4D}"/>
                </a:ext>
              </a:extLst>
            </p:cNvPr>
            <p:cNvCxnSpPr>
              <a:cxnSpLocks/>
            </p:cNvCxnSpPr>
            <p:nvPr/>
          </p:nvCxnSpPr>
          <p:spPr>
            <a:xfrm flipV="1">
              <a:off x="4305445" y="3190393"/>
              <a:ext cx="653677" cy="297474"/>
            </a:xfrm>
            <a:prstGeom prst="line">
              <a:avLst/>
            </a:prstGeom>
            <a:ln w="381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grpSp>
      <p:sp>
        <p:nvSpPr>
          <p:cNvPr id="9" name="TextBox 8">
            <a:extLst>
              <a:ext uri="{FF2B5EF4-FFF2-40B4-BE49-F238E27FC236}">
                <a16:creationId xmlns:a16="http://schemas.microsoft.com/office/drawing/2014/main" id="{380A97A6-C796-2D39-21EE-9EF48A84DEE5}"/>
              </a:ext>
            </a:extLst>
          </p:cNvPr>
          <p:cNvSpPr txBox="1"/>
          <p:nvPr/>
        </p:nvSpPr>
        <p:spPr>
          <a:xfrm rot="18730965">
            <a:off x="5009733" y="3068568"/>
            <a:ext cx="1816523" cy="1015663"/>
          </a:xfrm>
          <a:prstGeom prst="rect">
            <a:avLst/>
          </a:prstGeom>
          <a:noFill/>
        </p:spPr>
        <p:txBody>
          <a:bodyPr wrap="none" rtlCol="0">
            <a:spAutoFit/>
          </a:bodyPr>
          <a:lstStyle/>
          <a:p>
            <a:r>
              <a:rPr lang="en-US" sz="6000" spc="-300" dirty="0">
                <a:latin typeface="Krungthep" panose="02000400000000000000" pitchFamily="2" charset="-34"/>
                <a:ea typeface="Krungthep" panose="02000400000000000000" pitchFamily="2" charset="-34"/>
                <a:cs typeface="Krungthep" panose="02000400000000000000" pitchFamily="2" charset="-34"/>
              </a:rPr>
              <a:t>4 ½ </a:t>
            </a:r>
          </a:p>
        </p:txBody>
      </p:sp>
      <p:grpSp>
        <p:nvGrpSpPr>
          <p:cNvPr id="24" name="Group 23">
            <a:extLst>
              <a:ext uri="{FF2B5EF4-FFF2-40B4-BE49-F238E27FC236}">
                <a16:creationId xmlns:a16="http://schemas.microsoft.com/office/drawing/2014/main" id="{5F47A4AB-6B8A-B601-2E31-CE9FCF395025}"/>
              </a:ext>
            </a:extLst>
          </p:cNvPr>
          <p:cNvGrpSpPr/>
          <p:nvPr/>
        </p:nvGrpSpPr>
        <p:grpSpPr>
          <a:xfrm>
            <a:off x="3888839" y="3435092"/>
            <a:ext cx="1552767" cy="282614"/>
            <a:chOff x="3888839" y="3435092"/>
            <a:chExt cx="1552767" cy="282614"/>
          </a:xfrm>
        </p:grpSpPr>
        <p:cxnSp>
          <p:nvCxnSpPr>
            <p:cNvPr id="23" name="Straight Connector 22">
              <a:extLst>
                <a:ext uri="{FF2B5EF4-FFF2-40B4-BE49-F238E27FC236}">
                  <a16:creationId xmlns:a16="http://schemas.microsoft.com/office/drawing/2014/main" id="{0CA95080-D194-A4DD-F832-11CEA811E911}"/>
                </a:ext>
              </a:extLst>
            </p:cNvPr>
            <p:cNvCxnSpPr>
              <a:cxnSpLocks/>
            </p:cNvCxnSpPr>
            <p:nvPr/>
          </p:nvCxnSpPr>
          <p:spPr>
            <a:xfrm>
              <a:off x="4254459" y="3435092"/>
              <a:ext cx="1187147" cy="0"/>
            </a:xfrm>
            <a:prstGeom prst="line">
              <a:avLst/>
            </a:prstGeom>
            <a:ln w="381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96EE044C-6B13-9245-CCF8-D99A8E53456D}"/>
                </a:ext>
              </a:extLst>
            </p:cNvPr>
            <p:cNvCxnSpPr>
              <a:cxnSpLocks/>
            </p:cNvCxnSpPr>
            <p:nvPr/>
          </p:nvCxnSpPr>
          <p:spPr>
            <a:xfrm>
              <a:off x="4071649" y="3576399"/>
              <a:ext cx="1187147" cy="0"/>
            </a:xfrm>
            <a:prstGeom prst="line">
              <a:avLst/>
            </a:prstGeom>
            <a:ln w="381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4F6FF87E-B7A0-0B18-3E96-D46A61E39180}"/>
                </a:ext>
              </a:extLst>
            </p:cNvPr>
            <p:cNvCxnSpPr>
              <a:cxnSpLocks/>
            </p:cNvCxnSpPr>
            <p:nvPr/>
          </p:nvCxnSpPr>
          <p:spPr>
            <a:xfrm>
              <a:off x="3888839" y="3717706"/>
              <a:ext cx="1187147" cy="0"/>
            </a:xfrm>
            <a:prstGeom prst="line">
              <a:avLst/>
            </a:prstGeom>
            <a:ln w="381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grpSp>
      <p:sp>
        <p:nvSpPr>
          <p:cNvPr id="8" name="TextBox 7">
            <a:extLst>
              <a:ext uri="{FF2B5EF4-FFF2-40B4-BE49-F238E27FC236}">
                <a16:creationId xmlns:a16="http://schemas.microsoft.com/office/drawing/2014/main" id="{64C45FA8-7564-E8CB-8845-76FDB6936C58}"/>
              </a:ext>
            </a:extLst>
          </p:cNvPr>
          <p:cNvSpPr txBox="1"/>
          <p:nvPr/>
        </p:nvSpPr>
        <p:spPr>
          <a:xfrm rot="20907744">
            <a:off x="5626443" y="3438756"/>
            <a:ext cx="697627" cy="1015663"/>
          </a:xfrm>
          <a:prstGeom prst="rect">
            <a:avLst/>
          </a:prstGeom>
          <a:noFill/>
        </p:spPr>
        <p:txBody>
          <a:bodyPr wrap="none" rtlCol="0">
            <a:spAutoFit/>
          </a:bodyPr>
          <a:lstStyle/>
          <a:p>
            <a:r>
              <a:rPr lang="en-US" sz="6000" dirty="0">
                <a:solidFill>
                  <a:srgbClr val="002060"/>
                </a:solidFill>
                <a:latin typeface="Krungthep" panose="02000400000000000000" pitchFamily="2" charset="-34"/>
                <a:ea typeface="Krungthep" panose="02000400000000000000" pitchFamily="2" charset="-34"/>
                <a:cs typeface="Krungthep" panose="02000400000000000000" pitchFamily="2" charset="-34"/>
              </a:rPr>
              <a:t>0</a:t>
            </a:r>
          </a:p>
        </p:txBody>
      </p:sp>
      <p:grpSp>
        <p:nvGrpSpPr>
          <p:cNvPr id="25" name="Group 24">
            <a:extLst>
              <a:ext uri="{FF2B5EF4-FFF2-40B4-BE49-F238E27FC236}">
                <a16:creationId xmlns:a16="http://schemas.microsoft.com/office/drawing/2014/main" id="{523000A6-80B2-ECD3-1C2B-01C90B6D41B8}"/>
              </a:ext>
            </a:extLst>
          </p:cNvPr>
          <p:cNvGrpSpPr/>
          <p:nvPr/>
        </p:nvGrpSpPr>
        <p:grpSpPr>
          <a:xfrm>
            <a:off x="4447436" y="3215165"/>
            <a:ext cx="1159008" cy="630026"/>
            <a:chOff x="4447436" y="3215165"/>
            <a:chExt cx="1159008" cy="630026"/>
          </a:xfrm>
        </p:grpSpPr>
        <p:cxnSp>
          <p:nvCxnSpPr>
            <p:cNvPr id="28" name="Straight Connector 27">
              <a:extLst>
                <a:ext uri="{FF2B5EF4-FFF2-40B4-BE49-F238E27FC236}">
                  <a16:creationId xmlns:a16="http://schemas.microsoft.com/office/drawing/2014/main" id="{488200A5-8C31-8920-A3F3-1E9B1FF76D68}"/>
                </a:ext>
              </a:extLst>
            </p:cNvPr>
            <p:cNvCxnSpPr>
              <a:cxnSpLocks/>
            </p:cNvCxnSpPr>
            <p:nvPr/>
          </p:nvCxnSpPr>
          <p:spPr>
            <a:xfrm>
              <a:off x="4464441" y="3215165"/>
              <a:ext cx="1142003" cy="412656"/>
            </a:xfrm>
            <a:prstGeom prst="line">
              <a:avLst/>
            </a:prstGeom>
            <a:ln w="381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E275986D-FB54-9739-0840-BC6755940EBA}"/>
                </a:ext>
              </a:extLst>
            </p:cNvPr>
            <p:cNvCxnSpPr>
              <a:cxnSpLocks/>
            </p:cNvCxnSpPr>
            <p:nvPr/>
          </p:nvCxnSpPr>
          <p:spPr>
            <a:xfrm>
              <a:off x="4447436" y="3432535"/>
              <a:ext cx="1142003" cy="412656"/>
            </a:xfrm>
            <a:prstGeom prst="line">
              <a:avLst/>
            </a:prstGeom>
            <a:ln w="381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grpSp>
      <p:pic>
        <p:nvPicPr>
          <p:cNvPr id="19" name="Picture 18">
            <a:extLst>
              <a:ext uri="{FF2B5EF4-FFF2-40B4-BE49-F238E27FC236}">
                <a16:creationId xmlns:a16="http://schemas.microsoft.com/office/drawing/2014/main" id="{27C4B329-5A7F-69DC-400B-A857BBBEAA6D}"/>
              </a:ext>
            </a:extLst>
          </p:cNvPr>
          <p:cNvPicPr>
            <a:picLocks noChangeAspect="1"/>
          </p:cNvPicPr>
          <p:nvPr/>
        </p:nvPicPr>
        <p:blipFill>
          <a:blip r:embed="rId3"/>
          <a:stretch>
            <a:fillRect/>
          </a:stretch>
        </p:blipFill>
        <p:spPr>
          <a:xfrm>
            <a:off x="2492107" y="1586428"/>
            <a:ext cx="4159786" cy="4159786"/>
          </a:xfrm>
          <a:prstGeom prst="rect">
            <a:avLst/>
          </a:prstGeom>
        </p:spPr>
      </p:pic>
    </p:spTree>
    <p:extLst>
      <p:ext uri="{BB962C8B-B14F-4D97-AF65-F5344CB8AC3E}">
        <p14:creationId xmlns:p14="http://schemas.microsoft.com/office/powerpoint/2010/main" val="502823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Effect transition="in" filter="fade">
                                      <p:cBhvr>
                                        <p:cTn id="9" dur="1000"/>
                                        <p:tgtEl>
                                          <p:spTgt spid="19"/>
                                        </p:tgtEl>
                                      </p:cBhvr>
                                    </p:animEffect>
                                  </p:childTnLst>
                                </p:cTn>
                              </p:par>
                            </p:childTnLst>
                          </p:cTn>
                        </p:par>
                        <p:par>
                          <p:cTn id="10" fill="hold">
                            <p:stCondLst>
                              <p:cond delay="1000"/>
                            </p:stCondLst>
                            <p:childTnLst>
                              <p:par>
                                <p:cTn id="11" presetID="1" presetClass="entr" presetSubtype="0" fill="hold" grpId="2" nodeType="after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8" presetClass="emph" presetSubtype="0" fill="hold" grpId="1" nodeType="withEffect">
                                  <p:stCondLst>
                                    <p:cond delay="0"/>
                                  </p:stCondLst>
                                  <p:childTnLst>
                                    <p:animRot by="43200000">
                                      <p:cBhvr>
                                        <p:cTn id="14" dur="1000" fill="hold"/>
                                        <p:tgtEl>
                                          <p:spTgt spid="11"/>
                                        </p:tgtEl>
                                        <p:attrNameLst>
                                          <p:attrName>r</p:attrName>
                                        </p:attrNameLst>
                                      </p:cBhvr>
                                    </p:animRot>
                                  </p:childTnLst>
                                </p:cTn>
                              </p:par>
                              <p:par>
                                <p:cTn id="15" presetID="0" presetClass="path" presetSubtype="0" accel="50000" decel="50000" fill="hold" grpId="0" nodeType="withEffect">
                                  <p:stCondLst>
                                    <p:cond delay="0"/>
                                  </p:stCondLst>
                                  <p:childTnLst>
                                    <p:animMotion origin="layout" path="M 0.09271 0.0331 L -0.1427 -0.07477 " pathEditMode="relative" rAng="0" ptsTypes="AA">
                                      <p:cBhvr>
                                        <p:cTn id="16" dur="1000" fill="hold"/>
                                        <p:tgtEl>
                                          <p:spTgt spid="11"/>
                                        </p:tgtEl>
                                        <p:attrNameLst>
                                          <p:attrName>ppt_x</p:attrName>
                                          <p:attrName>ppt_y</p:attrName>
                                        </p:attrNameLst>
                                      </p:cBhvr>
                                      <p:rCtr x="-11771" y="-5394"/>
                                    </p:animMotion>
                                  </p:childTnLst>
                                </p:cTn>
                              </p:par>
                              <p:par>
                                <p:cTn id="17" presetID="1" presetClass="entr" presetSubtype="0" fill="hold" grpId="2"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8" presetClass="emph" presetSubtype="0" fill="hold" grpId="0" nodeType="withEffect">
                                  <p:stCondLst>
                                    <p:cond delay="0"/>
                                  </p:stCondLst>
                                  <p:childTnLst>
                                    <p:animRot by="43200000">
                                      <p:cBhvr>
                                        <p:cTn id="20" dur="1000" fill="hold"/>
                                        <p:tgtEl>
                                          <p:spTgt spid="7"/>
                                        </p:tgtEl>
                                        <p:attrNameLst>
                                          <p:attrName>r</p:attrName>
                                        </p:attrNameLst>
                                      </p:cBhvr>
                                    </p:animRot>
                                  </p:childTnLst>
                                </p:cTn>
                              </p:par>
                              <p:par>
                                <p:cTn id="21" presetID="0" presetClass="path" presetSubtype="0" accel="50000" decel="50000" fill="hold" grpId="1" nodeType="withEffect">
                                  <p:stCondLst>
                                    <p:cond delay="0"/>
                                  </p:stCondLst>
                                  <p:childTnLst>
                                    <p:animMotion origin="layout" path="M 0.0559 -0.02338 L -0.1559 0.06157 " pathEditMode="relative" rAng="0" ptsTypes="AA">
                                      <p:cBhvr>
                                        <p:cTn id="22" dur="1000" fill="hold"/>
                                        <p:tgtEl>
                                          <p:spTgt spid="7"/>
                                        </p:tgtEl>
                                        <p:attrNameLst>
                                          <p:attrName>ppt_x</p:attrName>
                                          <p:attrName>ppt_y</p:attrName>
                                        </p:attrNameLst>
                                      </p:cBhvr>
                                      <p:rCtr x="-10590" y="4236"/>
                                    </p:animMotion>
                                  </p:childTnLst>
                                </p:cTn>
                              </p:par>
                              <p:par>
                                <p:cTn id="23" presetID="1" presetClass="entr" presetSubtype="0" fill="hold" grpId="2"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8" presetClass="emph" presetSubtype="0" fill="hold" grpId="0" nodeType="withEffect">
                                  <p:stCondLst>
                                    <p:cond delay="0"/>
                                  </p:stCondLst>
                                  <p:childTnLst>
                                    <p:animRot by="43200000">
                                      <p:cBhvr>
                                        <p:cTn id="26" dur="1000" fill="hold"/>
                                        <p:tgtEl>
                                          <p:spTgt spid="10"/>
                                        </p:tgtEl>
                                        <p:attrNameLst>
                                          <p:attrName>r</p:attrName>
                                        </p:attrNameLst>
                                      </p:cBhvr>
                                    </p:animRot>
                                  </p:childTnLst>
                                </p:cTn>
                              </p:par>
                              <p:par>
                                <p:cTn id="27" presetID="0" presetClass="path" presetSubtype="0" accel="50000" decel="50000" fill="hold" grpId="1" nodeType="withEffect">
                                  <p:stCondLst>
                                    <p:cond delay="0"/>
                                  </p:stCondLst>
                                  <p:childTnLst>
                                    <p:animMotion origin="layout" path="M -0.08489 0.04306 L 0.12535 -0.08472 " pathEditMode="relative" rAng="0" ptsTypes="AA">
                                      <p:cBhvr>
                                        <p:cTn id="28" dur="1000" fill="hold"/>
                                        <p:tgtEl>
                                          <p:spTgt spid="10"/>
                                        </p:tgtEl>
                                        <p:attrNameLst>
                                          <p:attrName>ppt_x</p:attrName>
                                          <p:attrName>ppt_y</p:attrName>
                                        </p:attrNameLst>
                                      </p:cBhvr>
                                      <p:rCtr x="10503" y="-6389"/>
                                    </p:animMotion>
                                  </p:childTnLst>
                                </p:cTn>
                              </p:par>
                              <p:par>
                                <p:cTn id="29" presetID="1" presetClass="entr" presetSubtype="0" fill="hold" grpId="2"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8" presetClass="emph" presetSubtype="0" fill="hold" grpId="0" nodeType="withEffect">
                                  <p:stCondLst>
                                    <p:cond delay="0"/>
                                  </p:stCondLst>
                                  <p:childTnLst>
                                    <p:animRot by="43200000">
                                      <p:cBhvr>
                                        <p:cTn id="32" dur="1000" fill="hold"/>
                                        <p:tgtEl>
                                          <p:spTgt spid="9"/>
                                        </p:tgtEl>
                                        <p:attrNameLst>
                                          <p:attrName>r</p:attrName>
                                        </p:attrNameLst>
                                      </p:cBhvr>
                                    </p:animRot>
                                  </p:childTnLst>
                                </p:cTn>
                              </p:par>
                              <p:par>
                                <p:cTn id="33" presetID="0" presetClass="path" presetSubtype="0" accel="50000" decel="50000" fill="hold" grpId="1" nodeType="withEffect">
                                  <p:stCondLst>
                                    <p:cond delay="0"/>
                                  </p:stCondLst>
                                  <p:childTnLst>
                                    <p:animMotion origin="layout" path="M -0.09479 0.00532 L 0.15434 -0.01713 " pathEditMode="relative" rAng="0" ptsTypes="AA">
                                      <p:cBhvr>
                                        <p:cTn id="34" dur="1000" fill="hold"/>
                                        <p:tgtEl>
                                          <p:spTgt spid="9"/>
                                        </p:tgtEl>
                                        <p:attrNameLst>
                                          <p:attrName>ppt_x</p:attrName>
                                          <p:attrName>ppt_y</p:attrName>
                                        </p:attrNameLst>
                                      </p:cBhvr>
                                      <p:rCtr x="12448" y="-1134"/>
                                    </p:animMotion>
                                  </p:childTnLst>
                                </p:cTn>
                              </p:par>
                              <p:par>
                                <p:cTn id="35" presetID="1" presetClass="entr" presetSubtype="0" fill="hold" grpId="2"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par>
                                <p:cTn id="37" presetID="8" presetClass="emph" presetSubtype="0" fill="hold" grpId="0" nodeType="withEffect">
                                  <p:stCondLst>
                                    <p:cond delay="0"/>
                                  </p:stCondLst>
                                  <p:childTnLst>
                                    <p:animRot by="43200000">
                                      <p:cBhvr>
                                        <p:cTn id="38" dur="1000" fill="hold"/>
                                        <p:tgtEl>
                                          <p:spTgt spid="8"/>
                                        </p:tgtEl>
                                        <p:attrNameLst>
                                          <p:attrName>r</p:attrName>
                                        </p:attrNameLst>
                                      </p:cBhvr>
                                    </p:animRot>
                                  </p:childTnLst>
                                </p:cTn>
                              </p:par>
                              <p:par>
                                <p:cTn id="39" presetID="0" presetClass="path" presetSubtype="0" accel="50000" decel="50000" fill="hold" grpId="1" nodeType="withEffect">
                                  <p:stCondLst>
                                    <p:cond delay="0"/>
                                  </p:stCondLst>
                                  <p:childTnLst>
                                    <p:animMotion origin="layout" path="M -0.06649 0.01389 L 0.09045 0.10787 " pathEditMode="relative" rAng="0" ptsTypes="AA">
                                      <p:cBhvr>
                                        <p:cTn id="40" dur="1000" fill="hold"/>
                                        <p:tgtEl>
                                          <p:spTgt spid="8"/>
                                        </p:tgtEl>
                                        <p:attrNameLst>
                                          <p:attrName>ppt_x</p:attrName>
                                          <p:attrName>ppt_y</p:attrName>
                                        </p:attrNameLst>
                                      </p:cBhvr>
                                      <p:rCtr x="7847" y="4699"/>
                                    </p:animMotion>
                                  </p:childTnLst>
                                </p:cTn>
                              </p:par>
                              <p:par>
                                <p:cTn id="41" presetID="1" presetClass="entr" presetSubtype="0"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par>
                                <p:cTn id="43" presetID="0" presetClass="path" presetSubtype="0" accel="50000" decel="50000" fill="hold" nodeType="withEffect">
                                  <p:stCondLst>
                                    <p:cond delay="250"/>
                                  </p:stCondLst>
                                  <p:childTnLst>
                                    <p:animMotion origin="layout" path="M -0.0026 -0.00578 L -0.14566 -0.07361 " pathEditMode="relative" ptsTypes="AA">
                                      <p:cBhvr>
                                        <p:cTn id="44" dur="1000" fill="hold"/>
                                        <p:tgtEl>
                                          <p:spTgt spid="18"/>
                                        </p:tgtEl>
                                        <p:attrNameLst>
                                          <p:attrName>ppt_x</p:attrName>
                                          <p:attrName>ppt_y</p:attrName>
                                        </p:attrNameLst>
                                      </p:cBhvr>
                                    </p:animMotion>
                                  </p:childTnLst>
                                </p:cTn>
                              </p:par>
                              <p:par>
                                <p:cTn id="45" presetID="1" presetClass="entr" presetSubtype="0" fill="hold" nodeType="withEffect">
                                  <p:stCondLst>
                                    <p:cond delay="0"/>
                                  </p:stCondLst>
                                  <p:childTnLst>
                                    <p:set>
                                      <p:cBhvr>
                                        <p:cTn id="46" dur="1" fill="hold">
                                          <p:stCondLst>
                                            <p:cond delay="0"/>
                                          </p:stCondLst>
                                        </p:cTn>
                                        <p:tgtEl>
                                          <p:spTgt spid="4"/>
                                        </p:tgtEl>
                                        <p:attrNameLst>
                                          <p:attrName>style.visibility</p:attrName>
                                        </p:attrNameLst>
                                      </p:cBhvr>
                                      <p:to>
                                        <p:strVal val="visible"/>
                                      </p:to>
                                    </p:set>
                                  </p:childTnLst>
                                </p:cTn>
                              </p:par>
                              <p:par>
                                <p:cTn id="47" presetID="0" presetClass="path" presetSubtype="0" accel="50000" decel="50000" fill="hold" nodeType="withEffect">
                                  <p:stCondLst>
                                    <p:cond delay="250"/>
                                  </p:stCondLst>
                                  <p:childTnLst>
                                    <p:animMotion origin="layout" path="M 0.00226 -0.00416 L -0.17048 0.0632 " pathEditMode="relative" rAng="0" ptsTypes="AA">
                                      <p:cBhvr>
                                        <p:cTn id="48" dur="1000" fill="hold"/>
                                        <p:tgtEl>
                                          <p:spTgt spid="4"/>
                                        </p:tgtEl>
                                        <p:attrNameLst>
                                          <p:attrName>ppt_x</p:attrName>
                                          <p:attrName>ppt_y</p:attrName>
                                        </p:attrNameLst>
                                      </p:cBhvr>
                                      <p:rCtr x="-8646" y="3356"/>
                                    </p:animMotion>
                                  </p:childTnLst>
                                </p:cTn>
                              </p:par>
                              <p:par>
                                <p:cTn id="49" presetID="1" presetClass="entr" presetSubtype="0" fill="hold" nodeType="withEffect">
                                  <p:stCondLst>
                                    <p:cond delay="500"/>
                                  </p:stCondLst>
                                  <p:childTnLst>
                                    <p:set>
                                      <p:cBhvr>
                                        <p:cTn id="50" dur="1" fill="hold">
                                          <p:stCondLst>
                                            <p:cond delay="0"/>
                                          </p:stCondLst>
                                        </p:cTn>
                                        <p:tgtEl>
                                          <p:spTgt spid="21"/>
                                        </p:tgtEl>
                                        <p:attrNameLst>
                                          <p:attrName>style.visibility</p:attrName>
                                        </p:attrNameLst>
                                      </p:cBhvr>
                                      <p:to>
                                        <p:strVal val="visible"/>
                                      </p:to>
                                    </p:set>
                                  </p:childTnLst>
                                </p:cTn>
                              </p:par>
                              <p:par>
                                <p:cTn id="51" presetID="0" presetClass="path" presetSubtype="0" accel="50000" decel="50000" fill="hold" nodeType="withEffect">
                                  <p:stCondLst>
                                    <p:cond delay="250"/>
                                  </p:stCondLst>
                                  <p:childTnLst>
                                    <p:animMotion origin="layout" path="M 0.00052 -0.00209 L 0.13733 -0.07014 " pathEditMode="relative" rAng="0" ptsTypes="AA">
                                      <p:cBhvr>
                                        <p:cTn id="52" dur="1000" fill="hold"/>
                                        <p:tgtEl>
                                          <p:spTgt spid="21"/>
                                        </p:tgtEl>
                                        <p:attrNameLst>
                                          <p:attrName>ppt_x</p:attrName>
                                          <p:attrName>ppt_y</p:attrName>
                                        </p:attrNameLst>
                                      </p:cBhvr>
                                      <p:rCtr x="6840" y="-3403"/>
                                    </p:animMotion>
                                  </p:childTnLst>
                                </p:cTn>
                              </p:par>
                              <p:par>
                                <p:cTn id="53" presetID="1" presetClass="entr" presetSubtype="0" fill="hold" nodeType="with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par>
                                <p:cTn id="55" presetID="0" presetClass="path" presetSubtype="0" accel="50000" decel="50000" fill="hold" nodeType="withEffect">
                                  <p:stCondLst>
                                    <p:cond delay="250"/>
                                  </p:stCondLst>
                                  <p:childTnLst>
                                    <p:animMotion origin="layout" path="M 0.00104 0.00278 L 0.15851 -0.01783 " pathEditMode="relative" rAng="0" ptsTypes="AA">
                                      <p:cBhvr>
                                        <p:cTn id="56" dur="1000" fill="hold"/>
                                        <p:tgtEl>
                                          <p:spTgt spid="24"/>
                                        </p:tgtEl>
                                        <p:attrNameLst>
                                          <p:attrName>ppt_x</p:attrName>
                                          <p:attrName>ppt_y</p:attrName>
                                        </p:attrNameLst>
                                      </p:cBhvr>
                                      <p:rCtr x="7865" y="-1042"/>
                                    </p:animMotion>
                                  </p:childTnLst>
                                </p:cTn>
                              </p:par>
                              <p:par>
                                <p:cTn id="57" presetID="1" presetClass="entr" presetSubtype="0" fill="hold" nodeType="with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par>
                                <p:cTn id="59" presetID="0" presetClass="path" presetSubtype="0" accel="50000" decel="50000" fill="hold" nodeType="withEffect">
                                  <p:stCondLst>
                                    <p:cond delay="250"/>
                                  </p:stCondLst>
                                  <p:childTnLst>
                                    <p:animMotion origin="layout" path="M 0.00243 0.0007 L 0.09948 0.09121 " pathEditMode="relative" rAng="0" ptsTypes="AA">
                                      <p:cBhvr>
                                        <p:cTn id="60" dur="1000" fill="hold"/>
                                        <p:tgtEl>
                                          <p:spTgt spid="25"/>
                                        </p:tgtEl>
                                        <p:attrNameLst>
                                          <p:attrName>ppt_x</p:attrName>
                                          <p:attrName>ppt_y</p:attrName>
                                        </p:attrNameLst>
                                      </p:cBhvr>
                                      <p:rCtr x="4844" y="451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11" grpId="0"/>
      <p:bldP spid="11" grpId="1"/>
      <p:bldP spid="11" grpId="2"/>
      <p:bldP spid="10" grpId="0"/>
      <p:bldP spid="10" grpId="1"/>
      <p:bldP spid="10" grpId="2"/>
      <p:bldP spid="9" grpId="0"/>
      <p:bldP spid="9" grpId="1"/>
      <p:bldP spid="9" grpId="2"/>
      <p:bldP spid="8" grpId="0"/>
      <p:bldP spid="8" grpId="1"/>
      <p:bldP spid="8" grpId="2"/>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t>Why?  Less contraceptive pill use</a:t>
            </a:r>
          </a:p>
        </p:txBody>
      </p:sp>
      <p:sp>
        <p:nvSpPr>
          <p:cNvPr id="3" name="Content Placeholder 2"/>
          <p:cNvSpPr>
            <a:spLocks noGrp="1"/>
          </p:cNvSpPr>
          <p:nvPr>
            <p:ph idx="1"/>
          </p:nvPr>
        </p:nvSpPr>
        <p:spPr>
          <a:xfrm>
            <a:off x="457200" y="1143000"/>
            <a:ext cx="8229600" cy="4983163"/>
          </a:xfrm>
        </p:spPr>
        <p:txBody>
          <a:bodyPr>
            <a:normAutofit/>
          </a:bodyPr>
          <a:lstStyle/>
          <a:p>
            <a:pPr marL="0" indent="0">
              <a:buNone/>
            </a:pPr>
            <a:r>
              <a:rPr lang="en-US" sz="2800" dirty="0"/>
              <a:t>study: 1,334 pill users, in the 10 days following the warning, 58% switched to another brand, 1% stopped altogether</a:t>
            </a:r>
          </a:p>
          <a:p>
            <a:pPr marL="0" indent="0">
              <a:buNone/>
            </a:pPr>
            <a:r>
              <a:rPr lang="en-US" sz="2800" dirty="0"/>
              <a:t>study: 12% pill users stopped on the day of the warning</a:t>
            </a:r>
          </a:p>
          <a:p>
            <a:pPr marL="0" indent="0">
              <a:buNone/>
            </a:pPr>
            <a:r>
              <a:rPr lang="en-US" sz="2800" dirty="0"/>
              <a:t>study: prescription data 5% decline in pill users from Oct </a:t>
            </a:r>
            <a:r>
              <a:rPr lang="uk-UA" sz="2800" dirty="0"/>
              <a:t>’</a:t>
            </a:r>
            <a:r>
              <a:rPr lang="en-US" sz="2800" dirty="0"/>
              <a:t>95 to Dec </a:t>
            </a:r>
            <a:r>
              <a:rPr lang="uk-UA" sz="2800" dirty="0"/>
              <a:t>’</a:t>
            </a:r>
            <a:r>
              <a:rPr lang="en-US" sz="2800" dirty="0"/>
              <a:t>95</a:t>
            </a:r>
          </a:p>
          <a:p>
            <a:pPr marL="0" indent="0">
              <a:buNone/>
            </a:pPr>
            <a:r>
              <a:rPr lang="en-US" sz="2800" dirty="0"/>
              <a:t>Brook Advisory </a:t>
            </a:r>
            <a:r>
              <a:rPr lang="en-US" sz="2800" dirty="0" err="1"/>
              <a:t>Centres</a:t>
            </a:r>
            <a:endParaRPr lang="en-US" sz="2800" dirty="0"/>
          </a:p>
          <a:p>
            <a:pPr marL="457200" lvl="1" indent="0">
              <a:buNone/>
            </a:pPr>
            <a:r>
              <a:rPr lang="en-US" sz="2400" dirty="0" err="1"/>
              <a:t>kinda</a:t>
            </a:r>
            <a:r>
              <a:rPr lang="en-US" sz="2400" dirty="0"/>
              <a:t> like UK Planned </a:t>
            </a:r>
          </a:p>
          <a:p>
            <a:pPr marL="457200" lvl="1" indent="0">
              <a:buNone/>
            </a:pPr>
            <a:r>
              <a:rPr lang="en-US" sz="2400" dirty="0"/>
              <a:t>Parenthood</a:t>
            </a:r>
          </a:p>
        </p:txBody>
      </p:sp>
      <p:grpSp>
        <p:nvGrpSpPr>
          <p:cNvPr id="10" name="Group 9">
            <a:extLst>
              <a:ext uri="{FF2B5EF4-FFF2-40B4-BE49-F238E27FC236}">
                <a16:creationId xmlns:a16="http://schemas.microsoft.com/office/drawing/2014/main" id="{B8936BCB-53B4-E6A7-F0B3-B7170E695760}"/>
              </a:ext>
            </a:extLst>
          </p:cNvPr>
          <p:cNvGrpSpPr/>
          <p:nvPr/>
        </p:nvGrpSpPr>
        <p:grpSpPr>
          <a:xfrm>
            <a:off x="4085496" y="4184215"/>
            <a:ext cx="4806915" cy="2366794"/>
            <a:chOff x="4122971" y="4377734"/>
            <a:chExt cx="4806915" cy="2366794"/>
          </a:xfrm>
        </p:grpSpPr>
        <p:grpSp>
          <p:nvGrpSpPr>
            <p:cNvPr id="9" name="Group 8">
              <a:extLst>
                <a:ext uri="{FF2B5EF4-FFF2-40B4-BE49-F238E27FC236}">
                  <a16:creationId xmlns:a16="http://schemas.microsoft.com/office/drawing/2014/main" id="{417527DE-5DDB-E48C-EA94-889B238C9904}"/>
                </a:ext>
              </a:extLst>
            </p:cNvPr>
            <p:cNvGrpSpPr>
              <a:grpSpLocks noChangeAspect="1"/>
            </p:cNvGrpSpPr>
            <p:nvPr/>
          </p:nvGrpSpPr>
          <p:grpSpPr>
            <a:xfrm>
              <a:off x="4122971" y="4644044"/>
              <a:ext cx="4806915" cy="2100484"/>
              <a:chOff x="4122971" y="4644044"/>
              <a:chExt cx="3890637" cy="1700097"/>
            </a:xfrm>
          </p:grpSpPr>
          <p:pic>
            <p:nvPicPr>
              <p:cNvPr id="4" name="Picture 3" descr="Screen Shot 2016-11-21 at 3.38.12 PM.png"/>
              <p:cNvPicPr>
                <a:picLocks noChangeAspect="1"/>
              </p:cNvPicPr>
              <p:nvPr/>
            </p:nvPicPr>
            <p:blipFill rotWithShape="1">
              <a:blip r:embed="rId3">
                <a:extLst>
                  <a:ext uri="{28A0092B-C50C-407E-A947-70E740481C1C}">
                    <a14:useLocalDpi xmlns:a14="http://schemas.microsoft.com/office/drawing/2010/main" val="0"/>
                  </a:ext>
                </a:extLst>
              </a:blip>
              <a:srcRect l="-1" t="14083" r="74906" b="22381"/>
              <a:stretch/>
            </p:blipFill>
            <p:spPr>
              <a:xfrm>
                <a:off x="4122971" y="4644044"/>
                <a:ext cx="1350328" cy="1700097"/>
              </a:xfrm>
              <a:prstGeom prst="rect">
                <a:avLst/>
              </a:prstGeom>
            </p:spPr>
          </p:pic>
          <p:pic>
            <p:nvPicPr>
              <p:cNvPr id="5" name="Picture 4" descr="Screen Shot 2016-11-21 at 3.38.12 PM.png">
                <a:extLst>
                  <a:ext uri="{FF2B5EF4-FFF2-40B4-BE49-F238E27FC236}">
                    <a16:creationId xmlns:a16="http://schemas.microsoft.com/office/drawing/2014/main" id="{16D5B505-AC48-AF27-C17B-41AAE33A3BCF}"/>
                  </a:ext>
                </a:extLst>
              </p:cNvPr>
              <p:cNvPicPr>
                <a:picLocks noChangeAspect="1"/>
              </p:cNvPicPr>
              <p:nvPr/>
            </p:nvPicPr>
            <p:blipFill rotWithShape="1">
              <a:blip r:embed="rId3">
                <a:extLst>
                  <a:ext uri="{28A0092B-C50C-407E-A947-70E740481C1C}">
                    <a14:useLocalDpi xmlns:a14="http://schemas.microsoft.com/office/drawing/2010/main" val="0"/>
                  </a:ext>
                </a:extLst>
              </a:blip>
              <a:srcRect l="33010" t="14083" r="42170" b="22381"/>
              <a:stretch/>
            </p:blipFill>
            <p:spPr>
              <a:xfrm>
                <a:off x="5458687" y="4644044"/>
                <a:ext cx="1335579" cy="1700097"/>
              </a:xfrm>
              <a:prstGeom prst="rect">
                <a:avLst/>
              </a:prstGeom>
            </p:spPr>
          </p:pic>
          <p:pic>
            <p:nvPicPr>
              <p:cNvPr id="6" name="Picture 5" descr="Screen Shot 2016-11-21 at 3.38.12 PM.png">
                <a:extLst>
                  <a:ext uri="{FF2B5EF4-FFF2-40B4-BE49-F238E27FC236}">
                    <a16:creationId xmlns:a16="http://schemas.microsoft.com/office/drawing/2014/main" id="{27C9244E-D23F-5A8B-E878-8D4D539A776F}"/>
                  </a:ext>
                </a:extLst>
              </p:cNvPr>
              <p:cNvPicPr>
                <a:picLocks noChangeAspect="1"/>
              </p:cNvPicPr>
              <p:nvPr/>
            </p:nvPicPr>
            <p:blipFill rotWithShape="1">
              <a:blip r:embed="rId3">
                <a:extLst>
                  <a:ext uri="{28A0092B-C50C-407E-A947-70E740481C1C}">
                    <a14:useLocalDpi xmlns:a14="http://schemas.microsoft.com/office/drawing/2010/main" val="0"/>
                  </a:ext>
                </a:extLst>
              </a:blip>
              <a:srcRect l="66327" t="14083" r="10978" b="22381"/>
              <a:stretch/>
            </p:blipFill>
            <p:spPr>
              <a:xfrm>
                <a:off x="6792389" y="4644044"/>
                <a:ext cx="1221219" cy="1700097"/>
              </a:xfrm>
              <a:prstGeom prst="rect">
                <a:avLst/>
              </a:prstGeom>
            </p:spPr>
          </p:pic>
        </p:grpSp>
        <p:pic>
          <p:nvPicPr>
            <p:cNvPr id="7" name="Picture 6" descr="Screen Shot 2016-11-21 at 3.38.12 PM.png">
              <a:extLst>
                <a:ext uri="{FF2B5EF4-FFF2-40B4-BE49-F238E27FC236}">
                  <a16:creationId xmlns:a16="http://schemas.microsoft.com/office/drawing/2014/main" id="{D14A3FBA-60C2-17DF-D522-FD0B111A611D}"/>
                </a:ext>
              </a:extLst>
            </p:cNvPr>
            <p:cNvPicPr>
              <a:picLocks noChangeAspect="1"/>
            </p:cNvPicPr>
            <p:nvPr/>
          </p:nvPicPr>
          <p:blipFill rotWithShape="1">
            <a:blip r:embed="rId3">
              <a:extLst>
                <a:ext uri="{28A0092B-C50C-407E-A947-70E740481C1C}">
                  <a14:useLocalDpi xmlns:a14="http://schemas.microsoft.com/office/drawing/2010/main" val="0"/>
                </a:ext>
              </a:extLst>
            </a:blip>
            <a:srcRect t="-1" r="53293" b="90129"/>
            <a:stretch/>
          </p:blipFill>
          <p:spPr>
            <a:xfrm>
              <a:off x="4122971" y="4377734"/>
              <a:ext cx="2513356" cy="264160"/>
            </a:xfrm>
            <a:prstGeom prst="rect">
              <a:avLst/>
            </a:prstGeom>
          </p:spPr>
        </p:pic>
        <p:pic>
          <p:nvPicPr>
            <p:cNvPr id="8" name="Picture 7" descr="Screen Shot 2016-11-21 at 3.38.12 PM.png">
              <a:extLst>
                <a:ext uri="{FF2B5EF4-FFF2-40B4-BE49-F238E27FC236}">
                  <a16:creationId xmlns:a16="http://schemas.microsoft.com/office/drawing/2014/main" id="{063D88F0-F307-16DF-68C4-25D039CDAA8B}"/>
                </a:ext>
              </a:extLst>
            </p:cNvPr>
            <p:cNvPicPr>
              <a:picLocks noChangeAspect="1"/>
            </p:cNvPicPr>
            <p:nvPr/>
          </p:nvPicPr>
          <p:blipFill rotWithShape="1">
            <a:blip r:embed="rId3">
              <a:extLst>
                <a:ext uri="{28A0092B-C50C-407E-A947-70E740481C1C}">
                  <a14:useLocalDpi xmlns:a14="http://schemas.microsoft.com/office/drawing/2010/main" val="0"/>
                </a:ext>
              </a:extLst>
            </a:blip>
            <a:srcRect l="45918" r="10978" b="90127"/>
            <a:stretch/>
          </p:blipFill>
          <p:spPr>
            <a:xfrm>
              <a:off x="6610463" y="4377734"/>
              <a:ext cx="2319423" cy="264160"/>
            </a:xfrm>
            <a:prstGeom prst="rect">
              <a:avLst/>
            </a:prstGeom>
          </p:spPr>
        </p:pic>
      </p:grpSp>
    </p:spTree>
    <p:extLst>
      <p:ext uri="{BB962C8B-B14F-4D97-AF65-F5344CB8AC3E}">
        <p14:creationId xmlns:p14="http://schemas.microsoft.com/office/powerpoint/2010/main" val="1179158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915193" y="235067"/>
            <a:ext cx="7313613" cy="690900"/>
          </a:xfrm>
        </p:spPr>
        <p:txBody>
          <a:bodyPr/>
          <a:lstStyle/>
          <a:p>
            <a:r>
              <a:rPr lang="en-US" dirty="0"/>
              <a:t>The evidence</a:t>
            </a:r>
          </a:p>
        </p:txBody>
      </p:sp>
      <p:sp>
        <p:nvSpPr>
          <p:cNvPr id="9" name="Content Placeholder 8"/>
          <p:cNvSpPr>
            <a:spLocks noGrp="1"/>
          </p:cNvSpPr>
          <p:nvPr>
            <p:ph sz="half" idx="1"/>
          </p:nvPr>
        </p:nvSpPr>
        <p:spPr>
          <a:xfrm>
            <a:off x="891124" y="4371278"/>
            <a:ext cx="7823108" cy="2341756"/>
          </a:xfrm>
        </p:spPr>
        <p:txBody>
          <a:bodyPr>
            <a:noAutofit/>
          </a:bodyPr>
          <a:lstStyle/>
          <a:p>
            <a:pPr marL="0" indent="0">
              <a:spcBef>
                <a:spcPts val="1000"/>
              </a:spcBef>
              <a:buNone/>
            </a:pPr>
            <a:r>
              <a:rPr lang="en-US" sz="2800" dirty="0"/>
              <a:t>VTE risk  older  </a:t>
            </a:r>
            <a:r>
              <a:rPr lang="en-US" sz="2800" dirty="0" err="1"/>
              <a:t>progestins</a:t>
            </a:r>
            <a:r>
              <a:rPr lang="en-US" sz="2800" dirty="0"/>
              <a:t> 15:100,000 = 1:6667</a:t>
            </a:r>
          </a:p>
          <a:p>
            <a:pPr marL="0" indent="0">
              <a:spcBef>
                <a:spcPts val="1000"/>
              </a:spcBef>
              <a:buNone/>
            </a:pPr>
            <a:r>
              <a:rPr lang="en-US" sz="2800" dirty="0"/>
              <a:t>VTE risk newer </a:t>
            </a:r>
            <a:r>
              <a:rPr lang="en-US" sz="2800" dirty="0" err="1"/>
              <a:t>progestins</a:t>
            </a:r>
            <a:r>
              <a:rPr lang="en-US" sz="2800" dirty="0"/>
              <a:t> 30:100,000 = 2:6667</a:t>
            </a:r>
          </a:p>
          <a:p>
            <a:pPr marL="0" indent="0">
              <a:spcBef>
                <a:spcPts val="1000"/>
              </a:spcBef>
              <a:buNone/>
            </a:pPr>
            <a:r>
              <a:rPr lang="en-US" sz="2800" dirty="0"/>
              <a:t>NNT(H) = 6667</a:t>
            </a:r>
          </a:p>
          <a:p>
            <a:pPr marL="0" indent="0">
              <a:spcBef>
                <a:spcPts val="1000"/>
              </a:spcBef>
              <a:buNone/>
            </a:pPr>
            <a:r>
              <a:rPr lang="en-US" sz="2800" dirty="0" err="1"/>
              <a:t>Pregn</a:t>
            </a:r>
            <a:r>
              <a:rPr lang="en-US" sz="2800" dirty="0"/>
              <a:t> itself (60:100,000) vastly more dangerous</a:t>
            </a:r>
          </a:p>
        </p:txBody>
      </p:sp>
      <p:pic>
        <p:nvPicPr>
          <p:cNvPr id="12" name="Picture 11" descr="Screen Shot 2016-11-21 at 4.08.2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1627" y="934763"/>
            <a:ext cx="5911499" cy="3325889"/>
          </a:xfrm>
          <a:prstGeom prst="rect">
            <a:avLst/>
          </a:prstGeom>
        </p:spPr>
      </p:pic>
    </p:spTree>
    <p:extLst>
      <p:ext uri="{BB962C8B-B14F-4D97-AF65-F5344CB8AC3E}">
        <p14:creationId xmlns:p14="http://schemas.microsoft.com/office/powerpoint/2010/main" val="2016643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What Lessons Do You See?</a:t>
            </a:r>
          </a:p>
        </p:txBody>
      </p:sp>
      <p:sp>
        <p:nvSpPr>
          <p:cNvPr id="6" name="Content Placeholder 5"/>
          <p:cNvSpPr>
            <a:spLocks noGrp="1"/>
          </p:cNvSpPr>
          <p:nvPr>
            <p:ph idx="1"/>
          </p:nvPr>
        </p:nvSpPr>
        <p:spPr/>
        <p:txBody>
          <a:bodyPr/>
          <a:lstStyle/>
          <a:p>
            <a:endParaRPr lang="en-US" dirty="0"/>
          </a:p>
        </p:txBody>
      </p:sp>
    </p:spTree>
    <p:extLst>
      <p:ext uri="{BB962C8B-B14F-4D97-AF65-F5344CB8AC3E}">
        <p14:creationId xmlns:p14="http://schemas.microsoft.com/office/powerpoint/2010/main" val="14484555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Numeracy </a:t>
            </a:r>
            <a:r>
              <a:rPr lang="en-US" dirty="0"/>
              <a:t>l</a:t>
            </a:r>
            <a:r>
              <a:rPr lang="en-US"/>
              <a:t>essons </a:t>
            </a:r>
            <a:r>
              <a:rPr lang="en-US" dirty="0"/>
              <a:t>I see</a:t>
            </a:r>
          </a:p>
        </p:txBody>
      </p:sp>
      <p:sp>
        <p:nvSpPr>
          <p:cNvPr id="3" name="Content Placeholder 2"/>
          <p:cNvSpPr>
            <a:spLocks noGrp="1"/>
          </p:cNvSpPr>
          <p:nvPr>
            <p:ph idx="1"/>
          </p:nvPr>
        </p:nvSpPr>
        <p:spPr>
          <a:xfrm>
            <a:off x="438912" y="1499616"/>
            <a:ext cx="8467344" cy="5202936"/>
          </a:xfrm>
        </p:spPr>
        <p:txBody>
          <a:bodyPr>
            <a:normAutofit/>
          </a:bodyPr>
          <a:lstStyle/>
          <a:p>
            <a:pPr marL="0" indent="0">
              <a:spcBef>
                <a:spcPts val="1400"/>
              </a:spcBef>
              <a:buNone/>
            </a:pPr>
            <a:r>
              <a:rPr lang="en-US" sz="2800" dirty="0"/>
              <a:t>“1 extra VTE for every 7,000 women” accurate, less scary</a:t>
            </a:r>
          </a:p>
          <a:p>
            <a:pPr marL="0" indent="0">
              <a:spcBef>
                <a:spcPts val="1400"/>
              </a:spcBef>
              <a:buNone/>
            </a:pPr>
            <a:r>
              <a:rPr lang="en-US" sz="2800" dirty="0"/>
              <a:t>“3 extra VTE for every 7,000 women if pregnant” could put it in context</a:t>
            </a:r>
          </a:p>
          <a:p>
            <a:pPr marL="0" indent="0">
              <a:spcBef>
                <a:spcPts val="1400"/>
              </a:spcBef>
              <a:buNone/>
            </a:pPr>
            <a:r>
              <a:rPr lang="en-US" sz="2800" dirty="0"/>
              <a:t>“Two-fold risk” caused roughly 26,000 unintended pregnancies, 13,600 abortions and 12,400 unintended deliveries</a:t>
            </a:r>
          </a:p>
          <a:p>
            <a:pPr marL="0" indent="0">
              <a:spcBef>
                <a:spcPts val="1400"/>
              </a:spcBef>
              <a:buNone/>
            </a:pPr>
            <a:r>
              <a:rPr lang="en-US" sz="2800" dirty="0"/>
              <a:t>We must understand relative &amp; absolute numbers</a:t>
            </a:r>
          </a:p>
          <a:p>
            <a:pPr marL="0" indent="0">
              <a:spcBef>
                <a:spcPts val="1400"/>
              </a:spcBef>
              <a:buNone/>
            </a:pPr>
            <a:r>
              <a:rPr lang="en-US" sz="2800" dirty="0"/>
              <a:t>Explain magnitude of risk to patients (and to oneself!)</a:t>
            </a:r>
          </a:p>
          <a:p>
            <a:pPr marL="0" indent="0">
              <a:spcBef>
                <a:spcPts val="1400"/>
              </a:spcBef>
              <a:buNone/>
            </a:pPr>
            <a:r>
              <a:rPr lang="en-US" sz="2800" dirty="0"/>
              <a:t>Getting it wrong has big consequences</a:t>
            </a:r>
          </a:p>
        </p:txBody>
      </p:sp>
    </p:spTree>
    <p:extLst>
      <p:ext uri="{BB962C8B-B14F-4D97-AF65-F5344CB8AC3E}">
        <p14:creationId xmlns:p14="http://schemas.microsoft.com/office/powerpoint/2010/main" val="575933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931689"/>
            <a:ext cx="9144000" cy="5926311"/>
            <a:chOff x="0" y="931689"/>
            <a:chExt cx="9144000" cy="5926311"/>
          </a:xfrm>
        </p:grpSpPr>
        <p:pic>
          <p:nvPicPr>
            <p:cNvPr id="3" name="Picture 2" descr="Screen Shot 2016-11-21 at 10.25.3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1689"/>
              <a:ext cx="9144000" cy="5926311"/>
            </a:xfrm>
            <a:prstGeom prst="rect">
              <a:avLst/>
            </a:prstGeom>
          </p:spPr>
        </p:pic>
        <p:pic>
          <p:nvPicPr>
            <p:cNvPr id="9" name="Picture 8" descr="Screen Shot 2016-11-21 at 4.26.08 PM.png"/>
            <p:cNvPicPr>
              <a:picLocks noChangeAspect="1"/>
            </p:cNvPicPr>
            <p:nvPr/>
          </p:nvPicPr>
          <p:blipFill rotWithShape="1">
            <a:blip r:embed="rId4">
              <a:extLst>
                <a:ext uri="{28A0092B-C50C-407E-A947-70E740481C1C}">
                  <a14:useLocalDpi xmlns:a14="http://schemas.microsoft.com/office/drawing/2010/main" val="0"/>
                </a:ext>
              </a:extLst>
            </a:blip>
            <a:srcRect t="22792" b="17521"/>
            <a:stretch/>
          </p:blipFill>
          <p:spPr>
            <a:xfrm>
              <a:off x="4314888" y="2313095"/>
              <a:ext cx="3175000" cy="234987"/>
            </a:xfrm>
            <a:prstGeom prst="rect">
              <a:avLst/>
            </a:prstGeom>
          </p:spPr>
        </p:pic>
      </p:grpSp>
      <p:sp>
        <p:nvSpPr>
          <p:cNvPr id="2" name="Title 1"/>
          <p:cNvSpPr>
            <a:spLocks noGrp="1"/>
          </p:cNvSpPr>
          <p:nvPr>
            <p:ph type="title"/>
          </p:nvPr>
        </p:nvSpPr>
        <p:spPr>
          <a:xfrm>
            <a:off x="457200" y="-15876"/>
            <a:ext cx="8229600" cy="904745"/>
          </a:xfrm>
        </p:spPr>
        <p:txBody>
          <a:bodyPr>
            <a:normAutofit/>
          </a:bodyPr>
          <a:lstStyle/>
          <a:p>
            <a:r>
              <a:rPr lang="en-US" dirty="0"/>
              <a:t>Couldn’t happen again, right?</a:t>
            </a:r>
          </a:p>
        </p:txBody>
      </p:sp>
      <p:sp>
        <p:nvSpPr>
          <p:cNvPr id="8" name="TextBox 7"/>
          <p:cNvSpPr txBox="1"/>
          <p:nvPr/>
        </p:nvSpPr>
        <p:spPr>
          <a:xfrm>
            <a:off x="132670" y="3440117"/>
            <a:ext cx="3477136" cy="1569660"/>
          </a:xfrm>
          <a:prstGeom prst="rect">
            <a:avLst/>
          </a:prstGeom>
          <a:solidFill>
            <a:schemeClr val="bg1"/>
          </a:solidFill>
          <a:ln>
            <a:solidFill>
              <a:schemeClr val="tx1"/>
            </a:solidFill>
          </a:ln>
        </p:spPr>
        <p:txBody>
          <a:bodyPr wrap="square" rtlCol="0">
            <a:spAutoFit/>
          </a:bodyPr>
          <a:lstStyle/>
          <a:p>
            <a:pPr marL="285750" indent="-285750">
              <a:buFont typeface="Arial"/>
              <a:buChar char="•"/>
            </a:pPr>
            <a:r>
              <a:rPr lang="en-US" sz="2400" dirty="0"/>
              <a:t>cohort study</a:t>
            </a:r>
          </a:p>
          <a:p>
            <a:pPr marL="285750" indent="-285750">
              <a:buFont typeface="Arial"/>
              <a:buChar char="•"/>
            </a:pPr>
            <a:r>
              <a:rPr lang="en-US" sz="2400" dirty="0"/>
              <a:t>tiny absolute risks</a:t>
            </a:r>
          </a:p>
          <a:p>
            <a:pPr marL="285750" indent="-285750">
              <a:buFont typeface="Arial"/>
              <a:buChar char="•"/>
            </a:pPr>
            <a:r>
              <a:rPr lang="en-US" sz="2400" dirty="0"/>
              <a:t>massive confounders</a:t>
            </a:r>
          </a:p>
          <a:p>
            <a:pPr marL="285750" indent="-285750">
              <a:buFont typeface="Arial"/>
              <a:buChar char="•"/>
            </a:pPr>
            <a:r>
              <a:rPr lang="en-US" sz="2400" dirty="0"/>
              <a:t>not valid to guide care</a:t>
            </a:r>
          </a:p>
        </p:txBody>
      </p:sp>
      <p:grpSp>
        <p:nvGrpSpPr>
          <p:cNvPr id="12" name="Group 11"/>
          <p:cNvGrpSpPr/>
          <p:nvPr/>
        </p:nvGrpSpPr>
        <p:grpSpPr>
          <a:xfrm>
            <a:off x="3405684" y="894008"/>
            <a:ext cx="5620667" cy="5617986"/>
            <a:chOff x="3405684" y="762637"/>
            <a:chExt cx="5620667" cy="5617986"/>
          </a:xfrm>
        </p:grpSpPr>
        <p:pic>
          <p:nvPicPr>
            <p:cNvPr id="4" name="Picture 3" descr="Screen Shot 2016-11-21 at 10.23.54 AM.png"/>
            <p:cNvPicPr>
              <a:picLocks noChangeAspect="1"/>
            </p:cNvPicPr>
            <p:nvPr/>
          </p:nvPicPr>
          <p:blipFill rotWithShape="1">
            <a:blip r:embed="rId5">
              <a:extLst>
                <a:ext uri="{28A0092B-C50C-407E-A947-70E740481C1C}">
                  <a14:useLocalDpi xmlns:a14="http://schemas.microsoft.com/office/drawing/2010/main" val="0"/>
                </a:ext>
              </a:extLst>
            </a:blip>
            <a:srcRect b="91331"/>
            <a:stretch/>
          </p:blipFill>
          <p:spPr>
            <a:xfrm>
              <a:off x="3405684" y="762637"/>
              <a:ext cx="5620667" cy="528404"/>
            </a:xfrm>
            <a:prstGeom prst="rect">
              <a:avLst/>
            </a:prstGeom>
            <a:ln>
              <a:solidFill>
                <a:schemeClr val="tx1"/>
              </a:solidFill>
            </a:ln>
          </p:spPr>
        </p:pic>
        <p:pic>
          <p:nvPicPr>
            <p:cNvPr id="11" name="Picture 10" descr="Screen Shot 2016-11-21 at 10.23.54 AM.png"/>
            <p:cNvPicPr>
              <a:picLocks noChangeAspect="1"/>
            </p:cNvPicPr>
            <p:nvPr/>
          </p:nvPicPr>
          <p:blipFill rotWithShape="1">
            <a:blip r:embed="rId5">
              <a:extLst>
                <a:ext uri="{28A0092B-C50C-407E-A947-70E740481C1C}">
                  <a14:useLocalDpi xmlns:a14="http://schemas.microsoft.com/office/drawing/2010/main" val="0"/>
                </a:ext>
              </a:extLst>
            </a:blip>
            <a:srcRect t="16501"/>
            <a:stretch/>
          </p:blipFill>
          <p:spPr>
            <a:xfrm>
              <a:off x="3405684" y="1291041"/>
              <a:ext cx="5620667" cy="5089582"/>
            </a:xfrm>
            <a:prstGeom prst="rect">
              <a:avLst/>
            </a:prstGeom>
            <a:ln>
              <a:solidFill>
                <a:schemeClr val="tx1"/>
              </a:solidFill>
            </a:ln>
          </p:spPr>
        </p:pic>
      </p:grpSp>
      <p:grpSp>
        <p:nvGrpSpPr>
          <p:cNvPr id="7" name="Group 6"/>
          <p:cNvGrpSpPr/>
          <p:nvPr/>
        </p:nvGrpSpPr>
        <p:grpSpPr>
          <a:xfrm>
            <a:off x="4051734" y="2151528"/>
            <a:ext cx="5083316" cy="4706471"/>
            <a:chOff x="1368532" y="2540210"/>
            <a:chExt cx="4701739" cy="4317790"/>
          </a:xfrm>
        </p:grpSpPr>
        <p:pic>
          <p:nvPicPr>
            <p:cNvPr id="5" name="Picture 4" descr="Screen Shot 2016-11-21 at 10.35.41 AM.png"/>
            <p:cNvPicPr>
              <a:picLocks noChangeAspect="1"/>
            </p:cNvPicPr>
            <p:nvPr/>
          </p:nvPicPr>
          <p:blipFill rotWithShape="1">
            <a:blip r:embed="rId6">
              <a:extLst>
                <a:ext uri="{28A0092B-C50C-407E-A947-70E740481C1C}">
                  <a14:useLocalDpi xmlns:a14="http://schemas.microsoft.com/office/drawing/2010/main" val="0"/>
                </a:ext>
              </a:extLst>
            </a:blip>
            <a:srcRect b="71889"/>
            <a:stretch/>
          </p:blipFill>
          <p:spPr>
            <a:xfrm>
              <a:off x="1368532" y="2540210"/>
              <a:ext cx="4701739" cy="1927838"/>
            </a:xfrm>
            <a:prstGeom prst="rect">
              <a:avLst/>
            </a:prstGeom>
            <a:ln>
              <a:noFill/>
            </a:ln>
          </p:spPr>
        </p:pic>
        <p:pic>
          <p:nvPicPr>
            <p:cNvPr id="6" name="Picture 5" descr="Screen Shot 2016-11-21 at 10.35.41 AM copy.png"/>
            <p:cNvPicPr>
              <a:picLocks noChangeAspect="1"/>
            </p:cNvPicPr>
            <p:nvPr/>
          </p:nvPicPr>
          <p:blipFill rotWithShape="1">
            <a:blip r:embed="rId6">
              <a:extLst>
                <a:ext uri="{28A0092B-C50C-407E-A947-70E740481C1C}">
                  <a14:useLocalDpi xmlns:a14="http://schemas.microsoft.com/office/drawing/2010/main" val="0"/>
                </a:ext>
              </a:extLst>
            </a:blip>
            <a:srcRect t="65151"/>
            <a:stretch/>
          </p:blipFill>
          <p:spPr>
            <a:xfrm>
              <a:off x="1368532" y="4468048"/>
              <a:ext cx="4701739" cy="2389952"/>
            </a:xfrm>
            <a:prstGeom prst="rect">
              <a:avLst/>
            </a:prstGeom>
            <a:ln>
              <a:noFill/>
            </a:ln>
          </p:spPr>
        </p:pic>
      </p:grpSp>
    </p:spTree>
    <p:extLst>
      <p:ext uri="{BB962C8B-B14F-4D97-AF65-F5344CB8AC3E}">
        <p14:creationId xmlns:p14="http://schemas.microsoft.com/office/powerpoint/2010/main" val="34300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4A462-A6D6-9190-58A0-09352D9BA51E}"/>
              </a:ext>
            </a:extLst>
          </p:cNvPr>
          <p:cNvSpPr>
            <a:spLocks noGrp="1"/>
          </p:cNvSpPr>
          <p:nvPr>
            <p:ph type="title"/>
          </p:nvPr>
        </p:nvSpPr>
        <p:spPr>
          <a:xfrm>
            <a:off x="294968" y="503238"/>
            <a:ext cx="8603226" cy="868362"/>
          </a:xfrm>
        </p:spPr>
        <p:txBody>
          <a:bodyPr/>
          <a:lstStyle/>
          <a:p>
            <a:r>
              <a:rPr lang="en-US" dirty="0"/>
              <a:t>Numeracy Literacy with Numbers</a:t>
            </a:r>
          </a:p>
        </p:txBody>
      </p:sp>
      <p:sp>
        <p:nvSpPr>
          <p:cNvPr id="3" name="Content Placeholder 2">
            <a:extLst>
              <a:ext uri="{FF2B5EF4-FFF2-40B4-BE49-F238E27FC236}">
                <a16:creationId xmlns:a16="http://schemas.microsoft.com/office/drawing/2014/main" id="{DFB40A47-069E-ACAD-7C43-225184258281}"/>
              </a:ext>
            </a:extLst>
          </p:cNvPr>
          <p:cNvSpPr>
            <a:spLocks noGrp="1"/>
          </p:cNvSpPr>
          <p:nvPr>
            <p:ph idx="1"/>
          </p:nvPr>
        </p:nvSpPr>
        <p:spPr>
          <a:xfrm>
            <a:off x="600635" y="1735138"/>
            <a:ext cx="7969623" cy="4056062"/>
          </a:xfrm>
        </p:spPr>
        <p:txBody>
          <a:bodyPr>
            <a:noAutofit/>
          </a:bodyPr>
          <a:lstStyle/>
          <a:p>
            <a:pPr marL="0" indent="0">
              <a:buNone/>
            </a:pPr>
            <a:r>
              <a:rPr lang="en-US" sz="3200" dirty="0"/>
              <a:t>Looked at numeracy issues like </a:t>
            </a:r>
          </a:p>
          <a:p>
            <a:pPr lvl="1">
              <a:buFont typeface="Arial" panose="020B0604020202020204" pitchFamily="34" charset="0"/>
              <a:buChar char="•"/>
            </a:pPr>
            <a:r>
              <a:rPr lang="en-US" sz="2800" dirty="0"/>
              <a:t>relative risk</a:t>
            </a:r>
          </a:p>
          <a:p>
            <a:pPr lvl="1">
              <a:buFont typeface="Arial" panose="020B0604020202020204" pitchFamily="34" charset="0"/>
              <a:buChar char="•"/>
            </a:pPr>
            <a:r>
              <a:rPr lang="en-US" sz="2800" dirty="0"/>
              <a:t>absolute risk, number needed to treat</a:t>
            </a:r>
          </a:p>
          <a:p>
            <a:pPr marL="0" indent="0">
              <a:buNone/>
            </a:pPr>
            <a:r>
              <a:rPr lang="en-US" sz="3200" dirty="0"/>
              <a:t>when considering treatment</a:t>
            </a:r>
          </a:p>
          <a:p>
            <a:pPr marL="0" indent="0">
              <a:buNone/>
            </a:pPr>
            <a:r>
              <a:rPr lang="en-US" sz="3200" dirty="0"/>
              <a:t>Now let’s look at numeracy issues in diagnosis</a:t>
            </a:r>
          </a:p>
          <a:p>
            <a:pPr marL="793750" lvl="1" indent="-342900">
              <a:buFont typeface="Arial" panose="020B0604020202020204" pitchFamily="34" charset="0"/>
              <a:buChar char="•"/>
            </a:pPr>
            <a:r>
              <a:rPr lang="en-US" sz="2800" dirty="0"/>
              <a:t>don’t worry, not like we’re </a:t>
            </a:r>
            <a:r>
              <a:rPr lang="en-US" sz="2800" dirty="0" err="1"/>
              <a:t>gonna</a:t>
            </a:r>
            <a:r>
              <a:rPr lang="en-US" sz="2800" dirty="0"/>
              <a:t> do 2x2 tables</a:t>
            </a:r>
          </a:p>
        </p:txBody>
      </p:sp>
    </p:spTree>
    <p:extLst>
      <p:ext uri="{BB962C8B-B14F-4D97-AF65-F5344CB8AC3E}">
        <p14:creationId xmlns:p14="http://schemas.microsoft.com/office/powerpoint/2010/main" val="1984993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786DBBB8-0E6C-4549-9AE0-2FFB35AB7F27}"/>
              </a:ext>
            </a:extLst>
          </p:cNvPr>
          <p:cNvSpPr>
            <a:spLocks noGrp="1"/>
          </p:cNvSpPr>
          <p:nvPr>
            <p:ph type="body" sz="quarter" idx="13"/>
          </p:nvPr>
        </p:nvSpPr>
        <p:spPr>
          <a:xfrm>
            <a:off x="423746" y="1471962"/>
            <a:ext cx="8497229" cy="2698594"/>
          </a:xfrm>
          <a:ln>
            <a:miter lim="800000"/>
            <a:headEnd/>
            <a:tailEnd/>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rtlCol="0"/>
          <a:lstStyle/>
          <a:p>
            <a:pPr eaLnBrk="1" fontAlgn="auto" hangingPunct="1">
              <a:spcAft>
                <a:spcPts val="0"/>
              </a:spcAft>
              <a:defRPr/>
            </a:pPr>
            <a:r>
              <a:rPr lang="en-US" sz="16000" dirty="0">
                <a:ea typeface="+mn-ea"/>
                <a:cs typeface="+mn-cs"/>
              </a:rPr>
              <a:t>Diagnosis</a:t>
            </a:r>
          </a:p>
        </p:txBody>
      </p:sp>
      <p:sp>
        <p:nvSpPr>
          <p:cNvPr id="23554" name="Title 9">
            <a:extLst>
              <a:ext uri="{FF2B5EF4-FFF2-40B4-BE49-F238E27FC236}">
                <a16:creationId xmlns:a16="http://schemas.microsoft.com/office/drawing/2014/main" id="{0AFAE05E-8487-7442-9890-E5EDB8AD728E}"/>
              </a:ext>
            </a:extLst>
          </p:cNvPr>
          <p:cNvSpPr>
            <a:spLocks noGrp="1"/>
          </p:cNvSpPr>
          <p:nvPr>
            <p:ph type="title"/>
          </p:nvPr>
        </p:nvSpPr>
        <p:spPr>
          <a:xfrm>
            <a:off x="1052513" y="2205192"/>
            <a:ext cx="7175500" cy="1362075"/>
          </a:xfrm>
        </p:spPr>
        <p:txBody>
          <a:bodyPr/>
          <a:lstStyle/>
          <a:p>
            <a:pPr algn="ctr" eaLnBrk="1" hangingPunct="1"/>
            <a:r>
              <a:rPr lang="en-US" altLang="en-US" sz="4400" dirty="0">
                <a:ea typeface="ＭＳ Ｐゴシック" panose="020B0600070205080204" pitchFamily="34" charset="-128"/>
              </a:rPr>
              <a:t>How Good is Your</a:t>
            </a:r>
            <a:br>
              <a:rPr lang="en-US" altLang="en-US" sz="4400" dirty="0">
                <a:ea typeface="ＭＳ Ｐゴシック" panose="020B0600070205080204" pitchFamily="34" charset="-128"/>
              </a:rPr>
            </a:br>
            <a:r>
              <a:rPr lang="en-US" altLang="en-US" sz="4400" dirty="0">
                <a:ea typeface="ＭＳ Ｐゴシック" panose="020B0600070205080204" pitchFamily="34" charset="-128"/>
              </a:rPr>
              <a:t>Chlamydia Gen-Probe Test?</a:t>
            </a:r>
          </a:p>
        </p:txBody>
      </p:sp>
      <p:sp>
        <p:nvSpPr>
          <p:cNvPr id="2" name="TextBox 1">
            <a:extLst>
              <a:ext uri="{FF2B5EF4-FFF2-40B4-BE49-F238E27FC236}">
                <a16:creationId xmlns:a16="http://schemas.microsoft.com/office/drawing/2014/main" id="{505311D6-7419-0473-81EA-DD9F03C5564C}"/>
              </a:ext>
            </a:extLst>
          </p:cNvPr>
          <p:cNvSpPr txBox="1"/>
          <p:nvPr/>
        </p:nvSpPr>
        <p:spPr>
          <a:xfrm>
            <a:off x="4258832" y="5902960"/>
            <a:ext cx="4743286" cy="830997"/>
          </a:xfrm>
          <a:prstGeom prst="rect">
            <a:avLst/>
          </a:prstGeom>
          <a:solidFill>
            <a:schemeClr val="bg1"/>
          </a:solidFill>
        </p:spPr>
        <p:txBody>
          <a:bodyPr wrap="none" rtlCol="0">
            <a:spAutoFit/>
          </a:bodyPr>
          <a:lstStyle/>
          <a:p>
            <a:r>
              <a:rPr lang="en-US" sz="4800" b="1" dirty="0" err="1">
                <a:solidFill>
                  <a:schemeClr val="accent6">
                    <a:lumMod val="50000"/>
                  </a:schemeClr>
                </a:solidFill>
              </a:rPr>
              <a:t>PollEv.com</a:t>
            </a:r>
            <a:r>
              <a:rPr lang="en-US" sz="4800" b="1" dirty="0">
                <a:solidFill>
                  <a:schemeClr val="accent6">
                    <a:lumMod val="50000"/>
                  </a:schemeClr>
                </a:solidFill>
              </a:rPr>
              <a:t>/</a:t>
            </a:r>
            <a:r>
              <a:rPr lang="en-US" sz="4800" b="1" dirty="0" err="1">
                <a:solidFill>
                  <a:schemeClr val="accent6">
                    <a:lumMod val="50000"/>
                  </a:schemeClr>
                </a:solidFill>
              </a:rPr>
              <a:t>jdsmd</a:t>
            </a:r>
            <a:endParaRPr lang="en-US" sz="4800" b="1" dirty="0">
              <a:solidFill>
                <a:schemeClr val="accent6">
                  <a:lumMod val="50000"/>
                </a:schemeClr>
              </a:solidFill>
            </a:endParaRPr>
          </a:p>
        </p:txBody>
      </p:sp>
      <p:sp>
        <p:nvSpPr>
          <p:cNvPr id="3" name="TextBox 2">
            <a:extLst>
              <a:ext uri="{FF2B5EF4-FFF2-40B4-BE49-F238E27FC236}">
                <a16:creationId xmlns:a16="http://schemas.microsoft.com/office/drawing/2014/main" id="{E464D676-5510-E5F7-0EDB-C9112A2E5109}"/>
              </a:ext>
            </a:extLst>
          </p:cNvPr>
          <p:cNvSpPr txBox="1"/>
          <p:nvPr/>
        </p:nvSpPr>
        <p:spPr>
          <a:xfrm>
            <a:off x="4893677" y="5386009"/>
            <a:ext cx="3473195" cy="461665"/>
          </a:xfrm>
          <a:prstGeom prst="rect">
            <a:avLst/>
          </a:prstGeom>
          <a:solidFill>
            <a:schemeClr val="bg1"/>
          </a:solidFill>
          <a:ln>
            <a:solidFill>
              <a:schemeClr val="tx1"/>
            </a:solidFill>
          </a:ln>
        </p:spPr>
        <p:txBody>
          <a:bodyPr wrap="none" rtlCol="0">
            <a:spAutoFit/>
          </a:bodyPr>
          <a:lstStyle/>
          <a:p>
            <a:r>
              <a:rPr lang="en-US" sz="2400" dirty="0"/>
              <a:t>Audience response polling</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dissolve">
                                      <p:cBhvr>
                                        <p:cTn id="7" dur="1000"/>
                                        <p:tgtEl>
                                          <p:spTgt spid="2355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1"/>
      <p:bldP spid="2" grpId="0" animBg="1"/>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4">
            <a:extLst>
              <a:ext uri="{FF2B5EF4-FFF2-40B4-BE49-F238E27FC236}">
                <a16:creationId xmlns:a16="http://schemas.microsoft.com/office/drawing/2014/main" id="{416A32EA-E080-984F-A9BB-18B61082F773}"/>
              </a:ext>
            </a:extLst>
          </p:cNvPr>
          <p:cNvSpPr>
            <a:spLocks noGrp="1"/>
          </p:cNvSpPr>
          <p:nvPr>
            <p:ph type="title"/>
          </p:nvPr>
        </p:nvSpPr>
        <p:spPr/>
        <p:txBody>
          <a:bodyPr/>
          <a:lstStyle/>
          <a:p>
            <a:pPr eaLnBrk="1" hangingPunct="1"/>
            <a:r>
              <a:rPr lang="en-US" altLang="en-US">
                <a:ea typeface="ＭＳ Ｐゴシック" panose="020B0600070205080204" pitchFamily="34" charset="-128"/>
              </a:rPr>
              <a:t>Case</a:t>
            </a:r>
          </a:p>
        </p:txBody>
      </p:sp>
      <p:sp>
        <p:nvSpPr>
          <p:cNvPr id="25602" name="Content Placeholder 5">
            <a:extLst>
              <a:ext uri="{FF2B5EF4-FFF2-40B4-BE49-F238E27FC236}">
                <a16:creationId xmlns:a16="http://schemas.microsoft.com/office/drawing/2014/main" id="{5253BB51-4399-A346-AD8B-CBAAEC5D2EEA}"/>
              </a:ext>
            </a:extLst>
          </p:cNvPr>
          <p:cNvSpPr>
            <a:spLocks noGrp="1"/>
          </p:cNvSpPr>
          <p:nvPr>
            <p:ph idx="1"/>
          </p:nvPr>
        </p:nvSpPr>
        <p:spPr>
          <a:xfrm>
            <a:off x="709613" y="1538868"/>
            <a:ext cx="7894637" cy="4815894"/>
          </a:xfrm>
        </p:spPr>
        <p:txBody>
          <a:bodyPr>
            <a:normAutofit fontScale="92500" lnSpcReduction="10000"/>
          </a:bodyPr>
          <a:lstStyle/>
          <a:p>
            <a:pPr marL="0" indent="0" eaLnBrk="1" hangingPunct="1">
              <a:buFontTx/>
              <a:buNone/>
            </a:pPr>
            <a:r>
              <a:rPr lang="en-US" altLang="en-US" sz="2800" dirty="0">
                <a:ea typeface="ＭＳ Ｐゴシック" panose="020B0600070205080204" pitchFamily="34" charset="-128"/>
              </a:rPr>
              <a:t>26 year old woman</a:t>
            </a:r>
          </a:p>
          <a:p>
            <a:pPr marL="0" indent="0" eaLnBrk="1" hangingPunct="1">
              <a:buFontTx/>
              <a:buNone/>
            </a:pPr>
            <a:r>
              <a:rPr lang="en-US" altLang="en-US" sz="2800" dirty="0">
                <a:ea typeface="ＭＳ Ｐゴシック" panose="020B0600070205080204" pitchFamily="34" charset="-128"/>
              </a:rPr>
              <a:t>Annual health maintenance visit, needs Pap</a:t>
            </a:r>
          </a:p>
          <a:p>
            <a:pPr marL="0" indent="0" eaLnBrk="1" hangingPunct="1">
              <a:buFontTx/>
              <a:buNone/>
            </a:pPr>
            <a:r>
              <a:rPr lang="en-US" altLang="en-US" sz="2800" dirty="0">
                <a:ea typeface="ＭＳ Ｐゴシック" panose="020B0600070205080204" pitchFamily="34" charset="-128"/>
              </a:rPr>
              <a:t>STD </a:t>
            </a:r>
            <a:r>
              <a:rPr lang="en-US" altLang="en-US" sz="2800" dirty="0" err="1">
                <a:ea typeface="ＭＳ Ｐゴシック" panose="020B0600070205080204" pitchFamily="34" charset="-128"/>
              </a:rPr>
              <a:t>hx</a:t>
            </a:r>
            <a:r>
              <a:rPr lang="en-US" altLang="en-US" sz="2800" dirty="0">
                <a:ea typeface="ＭＳ Ｐゴシック" panose="020B0600070205080204" pitchFamily="34" charset="-128"/>
              </a:rPr>
              <a:t>:  tested POS chlamydia early </a:t>
            </a:r>
            <a:r>
              <a:rPr lang="en-US" altLang="en-US" sz="2800" dirty="0" err="1">
                <a:ea typeface="ＭＳ Ｐゴシック" panose="020B0600070205080204" pitchFamily="34" charset="-128"/>
              </a:rPr>
              <a:t>pregn</a:t>
            </a:r>
            <a:r>
              <a:rPr lang="en-US" altLang="en-US" sz="2800" dirty="0">
                <a:ea typeface="ＭＳ Ｐゴシック" panose="020B0600070205080204" pitchFamily="34" charset="-128"/>
              </a:rPr>
              <a:t> 5 </a:t>
            </a:r>
            <a:r>
              <a:rPr lang="en-US" altLang="en-US" sz="2800" dirty="0" err="1">
                <a:ea typeface="ＭＳ Ｐゴシック" panose="020B0600070205080204" pitchFamily="34" charset="-128"/>
              </a:rPr>
              <a:t>yrs</a:t>
            </a:r>
            <a:r>
              <a:rPr lang="en-US" altLang="en-US" sz="2800" dirty="0">
                <a:ea typeface="ＭＳ Ｐゴシック" panose="020B0600070205080204" pitchFamily="34" charset="-128"/>
              </a:rPr>
              <a:t> </a:t>
            </a:r>
            <a:r>
              <a:rPr lang="en-US" altLang="en-US" sz="2800" dirty="0" err="1">
                <a:ea typeface="ＭＳ Ｐゴシック" panose="020B0600070205080204" pitchFamily="34" charset="-128"/>
              </a:rPr>
              <a:t>ago,tx’ed</a:t>
            </a:r>
            <a:r>
              <a:rPr lang="en-US" altLang="en-US" sz="2800" dirty="0">
                <a:ea typeface="ＭＳ Ｐゴシック" panose="020B0600070205080204" pitchFamily="34" charset="-128"/>
              </a:rPr>
              <a:t>, tested neg end of </a:t>
            </a:r>
            <a:r>
              <a:rPr lang="en-US" altLang="en-US" sz="2800" dirty="0" err="1">
                <a:ea typeface="ＭＳ Ｐゴシック" panose="020B0600070205080204" pitchFamily="34" charset="-128"/>
              </a:rPr>
              <a:t>pregn</a:t>
            </a:r>
            <a:r>
              <a:rPr lang="en-US" altLang="en-US" sz="2800" dirty="0">
                <a:ea typeface="ＭＳ Ｐゴシック" panose="020B0600070205080204" pitchFamily="34" charset="-128"/>
              </a:rPr>
              <a:t>, you have no test results since</a:t>
            </a:r>
          </a:p>
          <a:p>
            <a:pPr marL="0" indent="0" eaLnBrk="1" hangingPunct="1">
              <a:buFontTx/>
              <a:buNone/>
            </a:pPr>
            <a:r>
              <a:rPr lang="en-US" altLang="en-US" sz="2800" dirty="0">
                <a:ea typeface="ＭＳ Ｐゴシック" panose="020B0600070205080204" pitchFamily="34" charset="-128"/>
              </a:rPr>
              <a:t>Father of baby cheated, left her during pregnancy, she is now happily married and monogamous</a:t>
            </a:r>
          </a:p>
          <a:p>
            <a:pPr marL="0" indent="0" eaLnBrk="1" hangingPunct="1">
              <a:buFontTx/>
              <a:buNone/>
            </a:pPr>
            <a:r>
              <a:rPr lang="en-US" altLang="en-US" sz="2800" dirty="0">
                <a:ea typeface="ＭＳ Ｐゴシック" panose="020B0600070205080204" pitchFamily="34" charset="-128"/>
              </a:rPr>
              <a:t>Currently no symptoms or concerns</a:t>
            </a:r>
          </a:p>
          <a:p>
            <a:pPr marL="0" indent="0" eaLnBrk="1" hangingPunct="1">
              <a:buFontTx/>
              <a:buNone/>
            </a:pPr>
            <a:r>
              <a:rPr lang="en-US" altLang="en-US" sz="2800" dirty="0">
                <a:ea typeface="ＭＳ Ｐゴシック" panose="020B0600070205080204" pitchFamily="34" charset="-128"/>
              </a:rPr>
              <a:t>Did screening GC &amp; CT (gonorrhea &amp; chlamydia) via Gen Probe nucleic acid test</a:t>
            </a:r>
          </a:p>
          <a:p>
            <a:pPr marL="0" indent="0" eaLnBrk="1" hangingPunct="1">
              <a:buFontTx/>
              <a:buNone/>
            </a:pPr>
            <a:endParaRPr lang="en-US" altLang="en-US" sz="2800" dirty="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60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60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60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60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60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60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1E848122-4606-6245-8E1E-F377684B6A78}"/>
              </a:ext>
            </a:extLst>
          </p:cNvPr>
          <p:cNvSpPr>
            <a:spLocks noGrp="1"/>
          </p:cNvSpPr>
          <p:nvPr>
            <p:ph type="title"/>
          </p:nvPr>
        </p:nvSpPr>
        <p:spPr/>
        <p:txBody>
          <a:bodyPr/>
          <a:lstStyle/>
          <a:p>
            <a:r>
              <a:rPr lang="en-US" altLang="en-US">
                <a:ea typeface="ＭＳ Ｐゴシック" panose="020B0600070205080204" pitchFamily="34" charset="-128"/>
              </a:rPr>
              <a:t>Test Result</a:t>
            </a:r>
          </a:p>
        </p:txBody>
      </p:sp>
      <p:pic>
        <p:nvPicPr>
          <p:cNvPr id="26626" name="Content Placeholder 3" descr="Chlamydia POS result (no PHI) EMR screenshot.png">
            <a:extLst>
              <a:ext uri="{FF2B5EF4-FFF2-40B4-BE49-F238E27FC236}">
                <a16:creationId xmlns:a16="http://schemas.microsoft.com/office/drawing/2014/main" id="{FAA90892-56C6-8845-B6F2-F949F068BDC2}"/>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19046" r="-19046"/>
          <a:stretch>
            <a:fillRect/>
          </a:stretch>
        </p:blipFill>
        <p:spPr/>
      </p:pic>
      <p:sp>
        <p:nvSpPr>
          <p:cNvPr id="2" name="Frame 1">
            <a:extLst>
              <a:ext uri="{FF2B5EF4-FFF2-40B4-BE49-F238E27FC236}">
                <a16:creationId xmlns:a16="http://schemas.microsoft.com/office/drawing/2014/main" id="{9DB92A7D-ED74-ED14-4FAE-CAC6C477579F}"/>
              </a:ext>
            </a:extLst>
          </p:cNvPr>
          <p:cNvSpPr/>
          <p:nvPr/>
        </p:nvSpPr>
        <p:spPr>
          <a:xfrm>
            <a:off x="1873404" y="2399920"/>
            <a:ext cx="3289610" cy="423746"/>
          </a:xfrm>
          <a:prstGeom prst="frame">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a:extLst>
              <a:ext uri="{FF2B5EF4-FFF2-40B4-BE49-F238E27FC236}">
                <a16:creationId xmlns:a16="http://schemas.microsoft.com/office/drawing/2014/main" id="{A890C81D-F368-8949-BDF8-F659C4758A3F}"/>
              </a:ext>
            </a:extLst>
          </p:cNvPr>
          <p:cNvSpPr>
            <a:spLocks noGrp="1"/>
          </p:cNvSpPr>
          <p:nvPr>
            <p:ph type="title"/>
          </p:nvPr>
        </p:nvSpPr>
        <p:spPr/>
        <p:txBody>
          <a:bodyPr/>
          <a:lstStyle/>
          <a:p>
            <a:pPr eaLnBrk="1" hangingPunct="1"/>
            <a:r>
              <a:rPr lang="en-US" altLang="en-US" dirty="0">
                <a:ea typeface="ＭＳ Ｐゴシック" panose="020B0600070205080204" pitchFamily="34" charset="-128"/>
              </a:rPr>
              <a:t>Question 1</a:t>
            </a:r>
          </a:p>
        </p:txBody>
      </p:sp>
      <p:sp>
        <p:nvSpPr>
          <p:cNvPr id="27650" name="Content Placeholder 2">
            <a:extLst>
              <a:ext uri="{FF2B5EF4-FFF2-40B4-BE49-F238E27FC236}">
                <a16:creationId xmlns:a16="http://schemas.microsoft.com/office/drawing/2014/main" id="{13D2F4B3-46FD-DE40-99FA-34F3657E112D}"/>
              </a:ext>
            </a:extLst>
          </p:cNvPr>
          <p:cNvSpPr>
            <a:spLocks noGrp="1"/>
          </p:cNvSpPr>
          <p:nvPr>
            <p:ph idx="1"/>
          </p:nvPr>
        </p:nvSpPr>
        <p:spPr>
          <a:xfrm>
            <a:off x="1778000" y="1735138"/>
            <a:ext cx="5824538" cy="4056062"/>
          </a:xfrm>
        </p:spPr>
        <p:txBody>
          <a:bodyPr/>
          <a:lstStyle/>
          <a:p>
            <a:pPr marL="0" indent="0" eaLnBrk="1" hangingPunct="1">
              <a:buFontTx/>
              <a:buNone/>
            </a:pPr>
            <a:r>
              <a:rPr lang="en-US" altLang="en-US" sz="2800">
                <a:ea typeface="ＭＳ Ｐゴシック" panose="020B0600070205080204" pitchFamily="34" charset="-128"/>
              </a:rPr>
              <a:t>What antibiotics would you give her?</a:t>
            </a:r>
          </a:p>
          <a:p>
            <a:pPr marL="0" indent="0" eaLnBrk="1" hangingPunct="1">
              <a:buFontTx/>
              <a:buNone/>
            </a:pPr>
            <a:r>
              <a:rPr lang="en-US" altLang="en-US" sz="2800">
                <a:ea typeface="ＭＳ Ｐゴシック" panose="020B0600070205080204" pitchFamily="34" charset="-128"/>
              </a:rPr>
              <a:t>a) Amox-clavulinic acid</a:t>
            </a:r>
          </a:p>
          <a:p>
            <a:pPr marL="0" indent="0" eaLnBrk="1" hangingPunct="1">
              <a:buFontTx/>
              <a:buNone/>
            </a:pPr>
            <a:r>
              <a:rPr lang="en-US" altLang="en-US" sz="2800">
                <a:ea typeface="ＭＳ Ｐゴシック" panose="020B0600070205080204" pitchFamily="34" charset="-128"/>
              </a:rPr>
              <a:t>b) Doxycycline</a:t>
            </a:r>
          </a:p>
          <a:p>
            <a:pPr marL="0" indent="0" eaLnBrk="1" hangingPunct="1">
              <a:buFontTx/>
              <a:buNone/>
            </a:pPr>
            <a:r>
              <a:rPr lang="en-US" altLang="en-US" sz="2800">
                <a:ea typeface="ＭＳ Ｐゴシック" panose="020B0600070205080204" pitchFamily="34" charset="-128"/>
              </a:rPr>
              <a:t>c) Azithromycin</a:t>
            </a:r>
          </a:p>
          <a:p>
            <a:pPr marL="0" indent="0" eaLnBrk="1" hangingPunct="1">
              <a:buFontTx/>
              <a:buNone/>
            </a:pPr>
            <a:r>
              <a:rPr lang="en-US" altLang="en-US" sz="2800">
                <a:ea typeface="ＭＳ Ｐゴシック" panose="020B0600070205080204" pitchFamily="34" charset="-128"/>
              </a:rPr>
              <a:t>d) Rocephin IM x1</a:t>
            </a:r>
          </a:p>
          <a:p>
            <a:pPr marL="0" indent="0" eaLnBrk="1" hangingPunct="1">
              <a:buFontTx/>
              <a:buNone/>
            </a:pPr>
            <a:r>
              <a:rPr lang="en-US" altLang="en-US" sz="2800">
                <a:ea typeface="ＭＳ Ｐゴシック" panose="020B0600070205080204" pitchFamily="34" charset="-128"/>
              </a:rPr>
              <a:t>e) Rochephin IM &amp; Azith PO</a:t>
            </a:r>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CB07D-3760-0C62-925C-DE7E899DE476}"/>
              </a:ext>
            </a:extLst>
          </p:cNvPr>
          <p:cNvSpPr>
            <a:spLocks noGrp="1"/>
          </p:cNvSpPr>
          <p:nvPr>
            <p:ph type="title"/>
          </p:nvPr>
        </p:nvSpPr>
        <p:spPr/>
        <p:txBody>
          <a:bodyPr/>
          <a:lstStyle/>
          <a:p>
            <a:r>
              <a:rPr lang="en-US" dirty="0"/>
              <a:t>Disclosures</a:t>
            </a:r>
          </a:p>
        </p:txBody>
      </p:sp>
      <p:sp>
        <p:nvSpPr>
          <p:cNvPr id="3" name="Content Placeholder 2">
            <a:extLst>
              <a:ext uri="{FF2B5EF4-FFF2-40B4-BE49-F238E27FC236}">
                <a16:creationId xmlns:a16="http://schemas.microsoft.com/office/drawing/2014/main" id="{C74EEB25-15D2-FEBC-8D4C-BD561CA5AF43}"/>
              </a:ext>
            </a:extLst>
          </p:cNvPr>
          <p:cNvSpPr>
            <a:spLocks noGrp="1"/>
          </p:cNvSpPr>
          <p:nvPr>
            <p:ph sz="half" idx="1"/>
          </p:nvPr>
        </p:nvSpPr>
        <p:spPr>
          <a:xfrm>
            <a:off x="1137920" y="1735139"/>
            <a:ext cx="3566160" cy="4056062"/>
          </a:xfrm>
        </p:spPr>
        <p:txBody>
          <a:bodyPr>
            <a:normAutofit/>
          </a:bodyPr>
          <a:lstStyle/>
          <a:p>
            <a:pPr marL="0" indent="0">
              <a:buNone/>
            </a:pPr>
            <a:r>
              <a:rPr lang="en-US" sz="3200" dirty="0"/>
              <a:t>No financial relationships or benefits from any topic discussed today</a:t>
            </a:r>
          </a:p>
        </p:txBody>
      </p:sp>
      <p:sp>
        <p:nvSpPr>
          <p:cNvPr id="4" name="Content Placeholder 3">
            <a:extLst>
              <a:ext uri="{FF2B5EF4-FFF2-40B4-BE49-F238E27FC236}">
                <a16:creationId xmlns:a16="http://schemas.microsoft.com/office/drawing/2014/main" id="{C1F2D561-5F0A-693B-51FB-8F9DB63EE1B3}"/>
              </a:ext>
            </a:extLst>
          </p:cNvPr>
          <p:cNvSpPr>
            <a:spLocks noGrp="1"/>
          </p:cNvSpPr>
          <p:nvPr>
            <p:ph sz="half" idx="2"/>
          </p:nvPr>
        </p:nvSpPr>
        <p:spPr>
          <a:xfrm>
            <a:off x="5174660" y="1735139"/>
            <a:ext cx="3263219" cy="3186485"/>
          </a:xfrm>
        </p:spPr>
        <p:txBody>
          <a:bodyPr>
            <a:normAutofit/>
          </a:bodyPr>
          <a:lstStyle/>
          <a:p>
            <a:pPr marL="0" indent="0">
              <a:buNone/>
            </a:pPr>
            <a:r>
              <a:rPr lang="en-US" sz="3200" dirty="0"/>
              <a:t>I’m a lousy businessman</a:t>
            </a:r>
          </a:p>
        </p:txBody>
      </p:sp>
      <p:sp>
        <p:nvSpPr>
          <p:cNvPr id="5" name="TextBox 4">
            <a:extLst>
              <a:ext uri="{FF2B5EF4-FFF2-40B4-BE49-F238E27FC236}">
                <a16:creationId xmlns:a16="http://schemas.microsoft.com/office/drawing/2014/main" id="{131ECC1E-0A6F-0E57-6001-3960048FD05E}"/>
              </a:ext>
            </a:extLst>
          </p:cNvPr>
          <p:cNvSpPr txBox="1"/>
          <p:nvPr/>
        </p:nvSpPr>
        <p:spPr>
          <a:xfrm>
            <a:off x="4258832" y="5902960"/>
            <a:ext cx="4743286" cy="830997"/>
          </a:xfrm>
          <a:prstGeom prst="rect">
            <a:avLst/>
          </a:prstGeom>
          <a:solidFill>
            <a:schemeClr val="bg1"/>
          </a:solidFill>
        </p:spPr>
        <p:txBody>
          <a:bodyPr wrap="none" rtlCol="0">
            <a:spAutoFit/>
          </a:bodyPr>
          <a:lstStyle/>
          <a:p>
            <a:r>
              <a:rPr lang="en-US" sz="4800" b="1" dirty="0" err="1">
                <a:solidFill>
                  <a:schemeClr val="accent6">
                    <a:lumMod val="50000"/>
                  </a:schemeClr>
                </a:solidFill>
              </a:rPr>
              <a:t>PollEv.com</a:t>
            </a:r>
            <a:r>
              <a:rPr lang="en-US" sz="4800" b="1" dirty="0">
                <a:solidFill>
                  <a:schemeClr val="accent6">
                    <a:lumMod val="50000"/>
                  </a:schemeClr>
                </a:solidFill>
              </a:rPr>
              <a:t>/</a:t>
            </a:r>
            <a:r>
              <a:rPr lang="en-US" sz="4800" b="1" dirty="0" err="1">
                <a:solidFill>
                  <a:schemeClr val="accent6">
                    <a:lumMod val="50000"/>
                  </a:schemeClr>
                </a:solidFill>
              </a:rPr>
              <a:t>jdsmd</a:t>
            </a:r>
            <a:endParaRPr lang="en-US" sz="4800" b="1" dirty="0">
              <a:solidFill>
                <a:schemeClr val="accent6">
                  <a:lumMod val="50000"/>
                </a:schemeClr>
              </a:solidFill>
            </a:endParaRPr>
          </a:p>
        </p:txBody>
      </p:sp>
      <p:sp>
        <p:nvSpPr>
          <p:cNvPr id="6" name="TextBox 5">
            <a:extLst>
              <a:ext uri="{FF2B5EF4-FFF2-40B4-BE49-F238E27FC236}">
                <a16:creationId xmlns:a16="http://schemas.microsoft.com/office/drawing/2014/main" id="{28ED3044-CBBB-D7C4-930A-10C62BA773C8}"/>
              </a:ext>
            </a:extLst>
          </p:cNvPr>
          <p:cNvSpPr txBox="1"/>
          <p:nvPr/>
        </p:nvSpPr>
        <p:spPr>
          <a:xfrm>
            <a:off x="4893677" y="5386009"/>
            <a:ext cx="3473195" cy="461665"/>
          </a:xfrm>
          <a:prstGeom prst="rect">
            <a:avLst/>
          </a:prstGeom>
          <a:solidFill>
            <a:schemeClr val="bg1"/>
          </a:solidFill>
          <a:ln>
            <a:solidFill>
              <a:schemeClr val="tx1"/>
            </a:solidFill>
          </a:ln>
        </p:spPr>
        <p:txBody>
          <a:bodyPr wrap="none" rtlCol="0">
            <a:spAutoFit/>
          </a:bodyPr>
          <a:lstStyle/>
          <a:p>
            <a:r>
              <a:rPr lang="en-US" sz="2400" dirty="0"/>
              <a:t>Audience response polling</a:t>
            </a:r>
          </a:p>
        </p:txBody>
      </p:sp>
    </p:spTree>
    <p:extLst>
      <p:ext uri="{BB962C8B-B14F-4D97-AF65-F5344CB8AC3E}">
        <p14:creationId xmlns:p14="http://schemas.microsoft.com/office/powerpoint/2010/main" val="2244248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animBg="1"/>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hlinkClick r:id="rId4"/>
          </p:cNvPr>
          <p:cNvSpPr/>
          <p:nvPr/>
        </p:nvSpPr>
        <p:spPr>
          <a:xfrm>
            <a:off x="3314700" y="4876799"/>
            <a:ext cx="2625367" cy="62568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a:hlinkClick r:id="rId5" action="ppaction://hlinkfile"/>
          </p:cNvPr>
          <p:cNvSpPr/>
          <p:nvPr/>
        </p:nvSpPr>
        <p:spPr>
          <a:xfrm>
            <a:off x="1739900" y="622300"/>
            <a:ext cx="5638800" cy="391159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descr="A picture containing graphical user interface&#10;&#10;Description automatically generated">
            <a:extLst>
              <a:ext uri="{FF2B5EF4-FFF2-40B4-BE49-F238E27FC236}">
                <a16:creationId xmlns:a16="http://schemas.microsoft.com/office/drawing/2014/main" id="{9B42521D-837B-7843-8B21-C40A8F0498DC}"/>
              </a:ext>
            </a:extLst>
          </p:cNvPr>
          <p:cNvPicPr>
            <a:picLocks noChangeAspect="1"/>
          </p:cNvPicPr>
          <p:nvPr>
            <p:custDataLst>
              <p:tags r:id="rId1"/>
            </p:custDataLst>
          </p:nvPr>
        </p:nvPicPr>
        <p:blipFill>
          <a:blip r:embed="rId6"/>
          <a:stretch>
            <a:fillRect/>
          </a:stretch>
        </p:blipFill>
        <p:spPr>
          <a:xfrm>
            <a:off x="0" y="1828800"/>
            <a:ext cx="9144000" cy="5029200"/>
          </a:xfrm>
          <a:prstGeom prst="rect">
            <a:avLst/>
          </a:prstGeom>
        </p:spPr>
      </p:pic>
      <p:sp>
        <p:nvSpPr>
          <p:cNvPr id="2" name="Title 1">
            <a:extLst>
              <a:ext uri="{FF2B5EF4-FFF2-40B4-BE49-F238E27FC236}">
                <a16:creationId xmlns:a16="http://schemas.microsoft.com/office/drawing/2014/main" id="{161C71F6-92CD-FDB0-0D13-3E5F0840787E}"/>
              </a:ext>
            </a:extLst>
          </p:cNvPr>
          <p:cNvSpPr txBox="1">
            <a:spLocks/>
          </p:cNvSpPr>
          <p:nvPr/>
        </p:nvSpPr>
        <p:spPr>
          <a:xfrm>
            <a:off x="264160" y="503238"/>
            <a:ext cx="7963853" cy="868362"/>
          </a:xfrm>
          <a:prstGeom prst="rect">
            <a:avLst/>
          </a:prstGeom>
        </p:spPr>
        <p:txBody>
          <a:bodyPr vert="horz" lIns="45720" tIns="0" rIns="45720" bIns="0" rtlCol="0" anchor="b" anchorCtr="0">
            <a:noAutofit/>
          </a:bodyPr>
          <a:lstStyle>
            <a:lvl1pPr algn="l" defTabSz="914400" rtl="0" eaLnBrk="1" latinLnBrk="0" hangingPunct="1">
              <a:lnSpc>
                <a:spcPts val="5000"/>
              </a:lnSpc>
              <a:spcBef>
                <a:spcPct val="0"/>
              </a:spcBef>
              <a:buNone/>
              <a:defRPr sz="4600" kern="1200">
                <a:solidFill>
                  <a:schemeClr val="tx1"/>
                </a:solidFill>
                <a:latin typeface="+mj-lt"/>
                <a:ea typeface="+mj-ea"/>
                <a:cs typeface="+mj-cs"/>
              </a:defRPr>
            </a:lvl1pPr>
          </a:lstStyle>
          <a:p>
            <a:r>
              <a:rPr lang="en-US" altLang="en-US" dirty="0">
                <a:ea typeface="ＭＳ Ｐゴシック" panose="020B0600070205080204" pitchFamily="34" charset="-128"/>
              </a:rPr>
              <a:t>Q1: Which antibiotic(s)?</a:t>
            </a:r>
          </a:p>
        </p:txBody>
      </p:sp>
      <p:sp>
        <p:nvSpPr>
          <p:cNvPr id="4" name="TextBox 3">
            <a:extLst>
              <a:ext uri="{FF2B5EF4-FFF2-40B4-BE49-F238E27FC236}">
                <a16:creationId xmlns:a16="http://schemas.microsoft.com/office/drawing/2014/main" id="{4DC72659-FFEC-0617-4234-CFD87DD369D8}"/>
              </a:ext>
            </a:extLst>
          </p:cNvPr>
          <p:cNvSpPr txBox="1"/>
          <p:nvPr/>
        </p:nvSpPr>
        <p:spPr>
          <a:xfrm>
            <a:off x="6792941" y="443424"/>
            <a:ext cx="2183419" cy="1077218"/>
          </a:xfrm>
          <a:prstGeom prst="rect">
            <a:avLst/>
          </a:prstGeom>
          <a:solidFill>
            <a:schemeClr val="bg1"/>
          </a:solidFill>
          <a:ln>
            <a:solidFill>
              <a:schemeClr val="tx1"/>
            </a:solidFill>
          </a:ln>
        </p:spPr>
        <p:txBody>
          <a:bodyPr wrap="none" rtlCol="0">
            <a:spAutoFit/>
          </a:bodyPr>
          <a:lstStyle/>
          <a:p>
            <a:pPr algn="ctr"/>
            <a:r>
              <a:rPr lang="en-US" sz="3200" b="1" dirty="0" err="1"/>
              <a:t>PollEv.com</a:t>
            </a:r>
            <a:r>
              <a:rPr lang="en-US" sz="3200" b="1" dirty="0"/>
              <a:t>/</a:t>
            </a:r>
          </a:p>
          <a:p>
            <a:pPr algn="ctr"/>
            <a:r>
              <a:rPr lang="en-US" sz="3200" b="1" dirty="0"/>
              <a:t>JDSMD</a:t>
            </a:r>
          </a:p>
        </p:txBody>
      </p:sp>
    </p:spTree>
    <p:extLst>
      <p:ext uri="{BB962C8B-B14F-4D97-AF65-F5344CB8AC3E}">
        <p14:creationId xmlns:p14="http://schemas.microsoft.com/office/powerpoint/2010/main" val="4262868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E14142FA-8291-0140-B6E4-D06CF584C7FF}"/>
              </a:ext>
            </a:extLst>
          </p:cNvPr>
          <p:cNvSpPr>
            <a:spLocks noGrp="1"/>
          </p:cNvSpPr>
          <p:nvPr>
            <p:ph type="title"/>
          </p:nvPr>
        </p:nvSpPr>
        <p:spPr/>
        <p:txBody>
          <a:bodyPr/>
          <a:lstStyle/>
          <a:p>
            <a:pPr eaLnBrk="1" hangingPunct="1"/>
            <a:r>
              <a:rPr lang="en-US" altLang="en-US">
                <a:ea typeface="ＭＳ Ｐゴシック" panose="020B0600070205080204" pitchFamily="34" charset="-128"/>
              </a:rPr>
              <a:t>Question 2</a:t>
            </a:r>
          </a:p>
        </p:txBody>
      </p:sp>
      <p:sp>
        <p:nvSpPr>
          <p:cNvPr id="30722" name="Content Placeholder 2">
            <a:extLst>
              <a:ext uri="{FF2B5EF4-FFF2-40B4-BE49-F238E27FC236}">
                <a16:creationId xmlns:a16="http://schemas.microsoft.com/office/drawing/2014/main" id="{0293A25F-85D7-8346-9C54-33F91FD0191A}"/>
              </a:ext>
            </a:extLst>
          </p:cNvPr>
          <p:cNvSpPr>
            <a:spLocks noGrp="1"/>
          </p:cNvSpPr>
          <p:nvPr>
            <p:ph idx="1"/>
          </p:nvPr>
        </p:nvSpPr>
        <p:spPr>
          <a:xfrm>
            <a:off x="544513" y="1735138"/>
            <a:ext cx="8081962" cy="4056062"/>
          </a:xfrm>
        </p:spPr>
        <p:txBody>
          <a:bodyPr>
            <a:normAutofit lnSpcReduction="10000"/>
          </a:bodyPr>
          <a:lstStyle/>
          <a:p>
            <a:pPr marL="0" indent="0" eaLnBrk="1" hangingPunct="1">
              <a:buFontTx/>
              <a:buNone/>
            </a:pPr>
            <a:r>
              <a:rPr lang="en-US" altLang="en-US" sz="2800" dirty="0">
                <a:ea typeface="ＭＳ Ｐゴシック" panose="020B0600070205080204" pitchFamily="34" charset="-128"/>
              </a:rPr>
              <a:t>What do you think are the chances she has Chlamydia?</a:t>
            </a:r>
          </a:p>
          <a:p>
            <a:pPr marL="0" indent="0" eaLnBrk="1" hangingPunct="1">
              <a:buFontTx/>
              <a:buNone/>
            </a:pPr>
            <a:r>
              <a:rPr lang="en-US" altLang="en-US" sz="2800" dirty="0">
                <a:ea typeface="ＭＳ Ｐゴシック" panose="020B0600070205080204" pitchFamily="34" charset="-128"/>
              </a:rPr>
              <a:t>a) 100%, duh, she tested POS</a:t>
            </a:r>
          </a:p>
          <a:p>
            <a:pPr marL="0" indent="0" eaLnBrk="1" hangingPunct="1">
              <a:buFontTx/>
              <a:buNone/>
            </a:pPr>
            <a:r>
              <a:rPr lang="en-US" altLang="en-US" sz="2800" dirty="0">
                <a:ea typeface="ＭＳ Ｐゴシック" panose="020B0600070205080204" pitchFamily="34" charset="-128"/>
              </a:rPr>
              <a:t>b) 90-99%</a:t>
            </a:r>
          </a:p>
          <a:p>
            <a:pPr marL="0" indent="0" eaLnBrk="1" hangingPunct="1">
              <a:buFontTx/>
              <a:buNone/>
            </a:pPr>
            <a:r>
              <a:rPr lang="en-US" altLang="en-US" sz="2800" dirty="0">
                <a:ea typeface="ＭＳ Ｐゴシック" panose="020B0600070205080204" pitchFamily="34" charset="-128"/>
              </a:rPr>
              <a:t>c) 80-89%</a:t>
            </a:r>
          </a:p>
          <a:p>
            <a:pPr marL="0" indent="0" eaLnBrk="1" hangingPunct="1">
              <a:buFontTx/>
              <a:buNone/>
            </a:pPr>
            <a:r>
              <a:rPr lang="en-US" altLang="en-US" sz="2800" dirty="0">
                <a:ea typeface="ＭＳ Ｐゴシック" panose="020B0600070205080204" pitchFamily="34" charset="-128"/>
              </a:rPr>
              <a:t>d) 70-79%</a:t>
            </a:r>
          </a:p>
          <a:p>
            <a:pPr marL="0" indent="0" eaLnBrk="1" hangingPunct="1">
              <a:buFontTx/>
              <a:buNone/>
            </a:pPr>
            <a:r>
              <a:rPr lang="en-US" altLang="en-US" sz="2800" dirty="0">
                <a:ea typeface="ＭＳ Ｐゴシック" panose="020B0600070205080204" pitchFamily="34" charset="-128"/>
              </a:rPr>
              <a:t>e) 60-69%</a:t>
            </a:r>
          </a:p>
        </p:txBody>
      </p:sp>
      <p:sp>
        <p:nvSpPr>
          <p:cNvPr id="30723" name="Content Placeholder 2">
            <a:extLst>
              <a:ext uri="{FF2B5EF4-FFF2-40B4-BE49-F238E27FC236}">
                <a16:creationId xmlns:a16="http://schemas.microsoft.com/office/drawing/2014/main" id="{EFB31379-A4E0-0747-BFE7-7CADD2875E41}"/>
              </a:ext>
            </a:extLst>
          </p:cNvPr>
          <p:cNvSpPr txBox="1">
            <a:spLocks/>
          </p:cNvSpPr>
          <p:nvPr/>
        </p:nvSpPr>
        <p:spPr bwMode="auto">
          <a:xfrm>
            <a:off x="5565775" y="2673280"/>
            <a:ext cx="3060700" cy="396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700"/>
              </a:spcBef>
              <a:buSzPct val="90000"/>
            </a:pPr>
            <a:r>
              <a:rPr lang="en-US" altLang="en-US" sz="2800" dirty="0">
                <a:latin typeface="+mn-lt"/>
              </a:rPr>
              <a:t>f) 50-59%</a:t>
            </a:r>
          </a:p>
          <a:p>
            <a:pPr eaLnBrk="1" hangingPunct="1">
              <a:spcBef>
                <a:spcPts val="1700"/>
              </a:spcBef>
              <a:buSzPct val="90000"/>
            </a:pPr>
            <a:r>
              <a:rPr lang="en-US" altLang="en-US" sz="2800" dirty="0">
                <a:latin typeface="+mn-lt"/>
              </a:rPr>
              <a:t>g) 40-49%</a:t>
            </a:r>
          </a:p>
          <a:p>
            <a:pPr eaLnBrk="1" hangingPunct="1">
              <a:spcBef>
                <a:spcPts val="1700"/>
              </a:spcBef>
              <a:buSzPct val="90000"/>
            </a:pPr>
            <a:r>
              <a:rPr lang="en-US" altLang="en-US" sz="2800" dirty="0">
                <a:latin typeface="+mn-lt"/>
              </a:rPr>
              <a:t>h) 30-39%</a:t>
            </a:r>
          </a:p>
          <a:p>
            <a:pPr eaLnBrk="1" hangingPunct="1">
              <a:spcBef>
                <a:spcPts val="1700"/>
              </a:spcBef>
              <a:buSzPct val="90000"/>
            </a:pPr>
            <a:r>
              <a:rPr lang="en-US" altLang="en-US" sz="2800" dirty="0" err="1">
                <a:latin typeface="+mn-lt"/>
              </a:rPr>
              <a:t>i</a:t>
            </a:r>
            <a:r>
              <a:rPr lang="en-US" altLang="en-US" sz="2800" dirty="0">
                <a:latin typeface="+mn-lt"/>
              </a:rPr>
              <a:t>)  20-29%</a:t>
            </a:r>
          </a:p>
          <a:p>
            <a:pPr eaLnBrk="1" hangingPunct="1">
              <a:spcBef>
                <a:spcPts val="1700"/>
              </a:spcBef>
              <a:buSzPct val="90000"/>
            </a:pPr>
            <a:r>
              <a:rPr lang="en-US" altLang="en-US" sz="2800" dirty="0">
                <a:latin typeface="+mn-lt"/>
              </a:rPr>
              <a:t>j)  0-19%</a:t>
            </a:r>
          </a:p>
        </p:txBody>
      </p:sp>
    </p:spTree>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hlinkClick r:id="rId4"/>
          </p:cNvPr>
          <p:cNvSpPr/>
          <p:nvPr/>
        </p:nvSpPr>
        <p:spPr>
          <a:xfrm>
            <a:off x="3314700" y="4876799"/>
            <a:ext cx="2625367" cy="62568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a:hlinkClick r:id="rId5" action="ppaction://hlinkfile"/>
          </p:cNvPr>
          <p:cNvSpPr/>
          <p:nvPr/>
        </p:nvSpPr>
        <p:spPr>
          <a:xfrm>
            <a:off x="1739900" y="622300"/>
            <a:ext cx="5638800" cy="391159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descr="A picture containing graphical user interface&#10;&#10;Description automatically generated">
            <a:extLst>
              <a:ext uri="{FF2B5EF4-FFF2-40B4-BE49-F238E27FC236}">
                <a16:creationId xmlns:a16="http://schemas.microsoft.com/office/drawing/2014/main" id="{9B42521D-837B-7843-8B21-C40A8F0498DC}"/>
              </a:ext>
            </a:extLst>
          </p:cNvPr>
          <p:cNvPicPr>
            <a:picLocks noChangeAspect="1"/>
          </p:cNvPicPr>
          <p:nvPr>
            <p:custDataLst>
              <p:tags r:id="rId1"/>
            </p:custDataLst>
          </p:nvPr>
        </p:nvPicPr>
        <p:blipFill>
          <a:blip r:embed="rId6"/>
          <a:stretch>
            <a:fillRect/>
          </a:stretch>
        </p:blipFill>
        <p:spPr>
          <a:xfrm>
            <a:off x="0" y="1355512"/>
            <a:ext cx="9144000" cy="5502488"/>
          </a:xfrm>
          <a:prstGeom prst="rect">
            <a:avLst/>
          </a:prstGeom>
        </p:spPr>
      </p:pic>
      <p:sp>
        <p:nvSpPr>
          <p:cNvPr id="2" name="Title 1">
            <a:extLst>
              <a:ext uri="{FF2B5EF4-FFF2-40B4-BE49-F238E27FC236}">
                <a16:creationId xmlns:a16="http://schemas.microsoft.com/office/drawing/2014/main" id="{32972DDE-0D93-972A-72BA-79B14840B02C}"/>
              </a:ext>
            </a:extLst>
          </p:cNvPr>
          <p:cNvSpPr txBox="1">
            <a:spLocks/>
          </p:cNvSpPr>
          <p:nvPr/>
        </p:nvSpPr>
        <p:spPr>
          <a:xfrm>
            <a:off x="264161" y="310198"/>
            <a:ext cx="6106160" cy="1017404"/>
          </a:xfrm>
          <a:prstGeom prst="rect">
            <a:avLst/>
          </a:prstGeom>
        </p:spPr>
        <p:txBody>
          <a:bodyPr vert="horz" lIns="45720" tIns="0" rIns="45720" bIns="0" rtlCol="0" anchor="b" anchorCtr="0">
            <a:noAutofit/>
          </a:bodyPr>
          <a:lstStyle>
            <a:lvl1pPr algn="l" defTabSz="914400" rtl="0" eaLnBrk="1" latinLnBrk="0" hangingPunct="1">
              <a:lnSpc>
                <a:spcPts val="5000"/>
              </a:lnSpc>
              <a:spcBef>
                <a:spcPct val="0"/>
              </a:spcBef>
              <a:buNone/>
              <a:defRPr sz="4600" kern="1200">
                <a:solidFill>
                  <a:schemeClr val="tx1"/>
                </a:solidFill>
                <a:latin typeface="+mj-lt"/>
                <a:ea typeface="+mj-ea"/>
                <a:cs typeface="+mj-cs"/>
              </a:defRPr>
            </a:lvl1pPr>
          </a:lstStyle>
          <a:p>
            <a:r>
              <a:rPr lang="en-US" altLang="en-US" dirty="0">
                <a:ea typeface="ＭＳ Ｐゴシック" panose="020B0600070205080204" pitchFamily="34" charset="-128"/>
              </a:rPr>
              <a:t>Q2: What are chances </a:t>
            </a:r>
          </a:p>
          <a:p>
            <a:r>
              <a:rPr lang="en-US" altLang="en-US" dirty="0">
                <a:ea typeface="ＭＳ Ｐゴシック" panose="020B0600070205080204" pitchFamily="34" charset="-128"/>
              </a:rPr>
              <a:t>       she has chlamydia?</a:t>
            </a:r>
          </a:p>
        </p:txBody>
      </p:sp>
      <p:sp>
        <p:nvSpPr>
          <p:cNvPr id="4" name="TextBox 3">
            <a:extLst>
              <a:ext uri="{FF2B5EF4-FFF2-40B4-BE49-F238E27FC236}">
                <a16:creationId xmlns:a16="http://schemas.microsoft.com/office/drawing/2014/main" id="{8D0569E1-CA4C-4B27-E5BC-411CBDB7D67E}"/>
              </a:ext>
            </a:extLst>
          </p:cNvPr>
          <p:cNvSpPr txBox="1"/>
          <p:nvPr/>
        </p:nvSpPr>
        <p:spPr>
          <a:xfrm>
            <a:off x="6792941" y="138624"/>
            <a:ext cx="2183419" cy="1077218"/>
          </a:xfrm>
          <a:prstGeom prst="rect">
            <a:avLst/>
          </a:prstGeom>
          <a:solidFill>
            <a:schemeClr val="bg1"/>
          </a:solidFill>
          <a:ln>
            <a:solidFill>
              <a:schemeClr val="tx1"/>
            </a:solidFill>
          </a:ln>
        </p:spPr>
        <p:txBody>
          <a:bodyPr wrap="none" rtlCol="0">
            <a:spAutoFit/>
          </a:bodyPr>
          <a:lstStyle/>
          <a:p>
            <a:pPr algn="ctr"/>
            <a:r>
              <a:rPr lang="en-US" sz="3200" b="1" dirty="0" err="1"/>
              <a:t>PollEv.com</a:t>
            </a:r>
            <a:r>
              <a:rPr lang="en-US" sz="3200" b="1" dirty="0"/>
              <a:t>/</a:t>
            </a:r>
          </a:p>
          <a:p>
            <a:pPr algn="ctr"/>
            <a:r>
              <a:rPr lang="en-US" sz="3200" b="1" dirty="0"/>
              <a:t>JDSMD</a:t>
            </a:r>
          </a:p>
        </p:txBody>
      </p:sp>
    </p:spTree>
    <p:extLst>
      <p:ext uri="{BB962C8B-B14F-4D97-AF65-F5344CB8AC3E}">
        <p14:creationId xmlns:p14="http://schemas.microsoft.com/office/powerpoint/2010/main" val="7468506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167FA024-14DF-6E47-9534-900ED3820286}"/>
              </a:ext>
            </a:extLst>
          </p:cNvPr>
          <p:cNvSpPr>
            <a:spLocks noGrp="1"/>
          </p:cNvSpPr>
          <p:nvPr>
            <p:ph type="title"/>
          </p:nvPr>
        </p:nvSpPr>
        <p:spPr>
          <a:xfrm>
            <a:off x="914400" y="355600"/>
            <a:ext cx="7313613" cy="868363"/>
          </a:xfrm>
        </p:spPr>
        <p:txBody>
          <a:bodyPr/>
          <a:lstStyle/>
          <a:p>
            <a:r>
              <a:rPr lang="en-US" altLang="en-US">
                <a:ea typeface="ＭＳ Ｐゴシック" panose="020B0600070205080204" pitchFamily="34" charset="-128"/>
              </a:rPr>
              <a:t>Case, continued</a:t>
            </a:r>
          </a:p>
        </p:txBody>
      </p:sp>
      <p:sp>
        <p:nvSpPr>
          <p:cNvPr id="3" name="Content Placeholder 2">
            <a:extLst>
              <a:ext uri="{FF2B5EF4-FFF2-40B4-BE49-F238E27FC236}">
                <a16:creationId xmlns:a16="http://schemas.microsoft.com/office/drawing/2014/main" id="{2D2BCDDF-3614-BC4F-98FB-6B2A0FA951B2}"/>
              </a:ext>
            </a:extLst>
          </p:cNvPr>
          <p:cNvSpPr>
            <a:spLocks noGrp="1"/>
          </p:cNvSpPr>
          <p:nvPr>
            <p:ph idx="1"/>
          </p:nvPr>
        </p:nvSpPr>
        <p:spPr>
          <a:xfrm>
            <a:off x="914400" y="1223963"/>
            <a:ext cx="7313613" cy="5146675"/>
          </a:xfrm>
        </p:spPr>
        <p:txBody>
          <a:bodyPr/>
          <a:lstStyle/>
          <a:p>
            <a:pPr marL="0" indent="0">
              <a:buFontTx/>
              <a:buNone/>
            </a:pPr>
            <a:r>
              <a:rPr lang="en-US" altLang="en-US" sz="2800" dirty="0">
                <a:ea typeface="ＭＳ Ｐゴシック" panose="020B0600070205080204" pitchFamily="34" charset="-128"/>
              </a:rPr>
              <a:t>“Doctor, I trust you and all.  I’ll take the antibiotics.  But are you sure this test is correct?  </a:t>
            </a:r>
          </a:p>
          <a:p>
            <a:pPr marL="0" indent="0">
              <a:buFontTx/>
              <a:buNone/>
            </a:pPr>
            <a:r>
              <a:rPr lang="en-US" altLang="en-US" sz="2800" dirty="0">
                <a:ea typeface="ＭＳ Ｐゴシック" panose="020B0600070205080204" pitchFamily="34" charset="-128"/>
              </a:rPr>
              <a:t>“My husband and I are monogamous.  </a:t>
            </a:r>
          </a:p>
          <a:p>
            <a:pPr marL="0" indent="0">
              <a:buFontTx/>
              <a:buNone/>
            </a:pPr>
            <a:r>
              <a:rPr lang="en-US" altLang="en-US" sz="2800" dirty="0">
                <a:ea typeface="ＭＳ Ｐゴシック" panose="020B0600070205080204" pitchFamily="34" charset="-128"/>
              </a:rPr>
              <a:t>“We both got tested when we started dating before we got married.</a:t>
            </a:r>
          </a:p>
          <a:p>
            <a:pPr marL="0" indent="0">
              <a:buFontTx/>
              <a:buNone/>
            </a:pPr>
            <a:r>
              <a:rPr lang="en-US" altLang="en-US" sz="2800" dirty="0">
                <a:ea typeface="ＭＳ Ｐゴシック" panose="020B0600070205080204" pitchFamily="34" charset="-128"/>
              </a:rPr>
              <a:t>“I haven’t cheated and I don’t think he has either. But if I have an STD, then he must be cheating.</a:t>
            </a:r>
          </a:p>
          <a:p>
            <a:pPr marL="0" indent="0">
              <a:buFontTx/>
              <a:buNone/>
            </a:pPr>
            <a:r>
              <a:rPr lang="en-US" altLang="en-US" sz="2800" dirty="0">
                <a:ea typeface="ＭＳ Ｐゴシック" panose="020B0600070205080204" pitchFamily="34" charset="-128"/>
              </a:rPr>
              <a:t>“So, </a:t>
            </a:r>
            <a:r>
              <a:rPr lang="en-US" altLang="en-US" sz="3200" b="1" i="1" dirty="0">
                <a:ea typeface="ＭＳ Ｐゴシック" panose="020B0600070205080204" pitchFamily="34" charset="-128"/>
              </a:rPr>
              <a:t>do I really have chlamydia</a:t>
            </a:r>
            <a:r>
              <a:rPr lang="en-US" altLang="en-US" sz="2800" b="1" i="1" dirty="0">
                <a:ea typeface="ＭＳ Ｐゴシック" panose="020B0600070205080204" pitchFamily="34" charset="-128"/>
              </a:rPr>
              <a:t>?</a:t>
            </a:r>
            <a:r>
              <a:rPr lang="en-US" altLang="en-US" sz="2800" dirty="0">
                <a:ea typeface="ＭＳ Ｐゴシック" panose="020B0600070205080204" pitchFamily="34" charset="-128"/>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a:extLst>
              <a:ext uri="{FF2B5EF4-FFF2-40B4-BE49-F238E27FC236}">
                <a16:creationId xmlns:a16="http://schemas.microsoft.com/office/drawing/2014/main" id="{C6A449CC-23D4-5C44-AFF4-E78FDFBED63A}"/>
              </a:ext>
            </a:extLst>
          </p:cNvPr>
          <p:cNvSpPr>
            <a:spLocks noGrp="1"/>
          </p:cNvSpPr>
          <p:nvPr>
            <p:ph type="title"/>
          </p:nvPr>
        </p:nvSpPr>
        <p:spPr/>
        <p:txBody>
          <a:bodyPr/>
          <a:lstStyle/>
          <a:p>
            <a:pPr eaLnBrk="1" hangingPunct="1"/>
            <a:r>
              <a:rPr lang="en-US" altLang="en-US">
                <a:ea typeface="ＭＳ Ｐゴシック" panose="020B0600070205080204" pitchFamily="34" charset="-128"/>
              </a:rPr>
              <a:t>Question 3  </a:t>
            </a:r>
            <a:r>
              <a:rPr lang="en-US" altLang="en-US" sz="3600">
                <a:ea typeface="ＭＳ Ｐゴシック" panose="020B0600070205080204" pitchFamily="34" charset="-128"/>
              </a:rPr>
              <a:t>(question 2 again)</a:t>
            </a:r>
          </a:p>
        </p:txBody>
      </p:sp>
      <p:sp>
        <p:nvSpPr>
          <p:cNvPr id="34818" name="Content Placeholder 2">
            <a:extLst>
              <a:ext uri="{FF2B5EF4-FFF2-40B4-BE49-F238E27FC236}">
                <a16:creationId xmlns:a16="http://schemas.microsoft.com/office/drawing/2014/main" id="{E82EEE81-3242-3648-89C0-7967F2F9F68C}"/>
              </a:ext>
            </a:extLst>
          </p:cNvPr>
          <p:cNvSpPr>
            <a:spLocks noGrp="1"/>
          </p:cNvSpPr>
          <p:nvPr>
            <p:ph idx="1"/>
          </p:nvPr>
        </p:nvSpPr>
        <p:spPr>
          <a:xfrm>
            <a:off x="544513" y="1735138"/>
            <a:ext cx="8081962" cy="4056062"/>
          </a:xfrm>
        </p:spPr>
        <p:txBody>
          <a:bodyPr>
            <a:normAutofit lnSpcReduction="10000"/>
          </a:bodyPr>
          <a:lstStyle/>
          <a:p>
            <a:pPr marL="0" indent="0" eaLnBrk="1" hangingPunct="1">
              <a:buFontTx/>
              <a:buNone/>
            </a:pPr>
            <a:r>
              <a:rPr lang="en-US" altLang="en-US" sz="2800">
                <a:ea typeface="ＭＳ Ｐゴシック" panose="020B0600070205080204" pitchFamily="34" charset="-128"/>
              </a:rPr>
              <a:t>What do you think are the chances she has Chlamydia?</a:t>
            </a:r>
          </a:p>
          <a:p>
            <a:pPr marL="0" indent="0" eaLnBrk="1" hangingPunct="1">
              <a:buFontTx/>
              <a:buNone/>
            </a:pPr>
            <a:r>
              <a:rPr lang="en-US" altLang="en-US" sz="2800">
                <a:ea typeface="ＭＳ Ｐゴシック" panose="020B0600070205080204" pitchFamily="34" charset="-128"/>
              </a:rPr>
              <a:t>a) 100%, duh, she tested POS</a:t>
            </a:r>
          </a:p>
          <a:p>
            <a:pPr marL="0" indent="0" eaLnBrk="1" hangingPunct="1">
              <a:buFontTx/>
              <a:buNone/>
            </a:pPr>
            <a:r>
              <a:rPr lang="en-US" altLang="en-US" sz="2800">
                <a:ea typeface="ＭＳ Ｐゴシック" panose="020B0600070205080204" pitchFamily="34" charset="-128"/>
              </a:rPr>
              <a:t>b) 90-99%</a:t>
            </a:r>
          </a:p>
          <a:p>
            <a:pPr marL="0" indent="0" eaLnBrk="1" hangingPunct="1">
              <a:buFontTx/>
              <a:buNone/>
            </a:pPr>
            <a:r>
              <a:rPr lang="en-US" altLang="en-US" sz="2800">
                <a:ea typeface="ＭＳ Ｐゴシック" panose="020B0600070205080204" pitchFamily="34" charset="-128"/>
              </a:rPr>
              <a:t>c) 80-89%</a:t>
            </a:r>
          </a:p>
          <a:p>
            <a:pPr marL="0" indent="0" eaLnBrk="1" hangingPunct="1">
              <a:buFontTx/>
              <a:buNone/>
            </a:pPr>
            <a:r>
              <a:rPr lang="en-US" altLang="en-US" sz="2800">
                <a:ea typeface="ＭＳ Ｐゴシック" panose="020B0600070205080204" pitchFamily="34" charset="-128"/>
              </a:rPr>
              <a:t>d) 70-79%</a:t>
            </a:r>
          </a:p>
          <a:p>
            <a:pPr marL="0" indent="0" eaLnBrk="1" hangingPunct="1">
              <a:buFontTx/>
              <a:buNone/>
            </a:pPr>
            <a:r>
              <a:rPr lang="en-US" altLang="en-US" sz="2800">
                <a:ea typeface="ＭＳ Ｐゴシック" panose="020B0600070205080204" pitchFamily="34" charset="-128"/>
              </a:rPr>
              <a:t>e) 60-69%</a:t>
            </a:r>
          </a:p>
        </p:txBody>
      </p:sp>
      <p:sp>
        <p:nvSpPr>
          <p:cNvPr id="2" name="Content Placeholder 2">
            <a:extLst>
              <a:ext uri="{FF2B5EF4-FFF2-40B4-BE49-F238E27FC236}">
                <a16:creationId xmlns:a16="http://schemas.microsoft.com/office/drawing/2014/main" id="{8484B661-A6B6-6AFC-FF88-EA3F75A0785D}"/>
              </a:ext>
            </a:extLst>
          </p:cNvPr>
          <p:cNvSpPr txBox="1">
            <a:spLocks/>
          </p:cNvSpPr>
          <p:nvPr/>
        </p:nvSpPr>
        <p:spPr bwMode="auto">
          <a:xfrm>
            <a:off x="5565775" y="2673280"/>
            <a:ext cx="3060700" cy="396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700"/>
              </a:spcBef>
              <a:buSzPct val="90000"/>
            </a:pPr>
            <a:r>
              <a:rPr lang="en-US" altLang="en-US" sz="2800" dirty="0">
                <a:latin typeface="+mn-lt"/>
              </a:rPr>
              <a:t>f) 50-59%</a:t>
            </a:r>
          </a:p>
          <a:p>
            <a:pPr eaLnBrk="1" hangingPunct="1">
              <a:spcBef>
                <a:spcPts val="1700"/>
              </a:spcBef>
              <a:buSzPct val="90000"/>
            </a:pPr>
            <a:r>
              <a:rPr lang="en-US" altLang="en-US" sz="2800" dirty="0">
                <a:latin typeface="+mn-lt"/>
              </a:rPr>
              <a:t>g) 40-49%</a:t>
            </a:r>
          </a:p>
          <a:p>
            <a:pPr eaLnBrk="1" hangingPunct="1">
              <a:spcBef>
                <a:spcPts val="1700"/>
              </a:spcBef>
              <a:buSzPct val="90000"/>
            </a:pPr>
            <a:r>
              <a:rPr lang="en-US" altLang="en-US" sz="2800" dirty="0">
                <a:latin typeface="+mn-lt"/>
              </a:rPr>
              <a:t>h) 30-39%</a:t>
            </a:r>
          </a:p>
          <a:p>
            <a:pPr eaLnBrk="1" hangingPunct="1">
              <a:spcBef>
                <a:spcPts val="1700"/>
              </a:spcBef>
              <a:buSzPct val="90000"/>
            </a:pPr>
            <a:r>
              <a:rPr lang="en-US" altLang="en-US" sz="2800" dirty="0" err="1">
                <a:latin typeface="+mn-lt"/>
              </a:rPr>
              <a:t>i</a:t>
            </a:r>
            <a:r>
              <a:rPr lang="en-US" altLang="en-US" sz="2800" dirty="0">
                <a:latin typeface="+mn-lt"/>
              </a:rPr>
              <a:t>)  20-29%</a:t>
            </a:r>
          </a:p>
          <a:p>
            <a:pPr eaLnBrk="1" hangingPunct="1">
              <a:spcBef>
                <a:spcPts val="1700"/>
              </a:spcBef>
              <a:buSzPct val="90000"/>
            </a:pPr>
            <a:r>
              <a:rPr lang="en-US" altLang="en-US" sz="2800" dirty="0">
                <a:latin typeface="+mn-lt"/>
              </a:rPr>
              <a:t>j)  0-19%</a:t>
            </a:r>
          </a:p>
        </p:txBody>
      </p:sp>
    </p:spTree>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hlinkClick r:id="rId4"/>
          </p:cNvPr>
          <p:cNvSpPr/>
          <p:nvPr/>
        </p:nvSpPr>
        <p:spPr>
          <a:xfrm>
            <a:off x="3314700" y="4876799"/>
            <a:ext cx="2625367" cy="62568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a:hlinkClick r:id="rId5" action="ppaction://hlinkfile"/>
          </p:cNvPr>
          <p:cNvSpPr/>
          <p:nvPr/>
        </p:nvSpPr>
        <p:spPr>
          <a:xfrm>
            <a:off x="1739900" y="622300"/>
            <a:ext cx="5638800" cy="391159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descr="A picture containing graphical user interface&#10;&#10;Description automatically generated">
            <a:extLst>
              <a:ext uri="{FF2B5EF4-FFF2-40B4-BE49-F238E27FC236}">
                <a16:creationId xmlns:a16="http://schemas.microsoft.com/office/drawing/2014/main" id="{9B42521D-837B-7843-8B21-C40A8F0498DC}"/>
              </a:ext>
            </a:extLst>
          </p:cNvPr>
          <p:cNvPicPr>
            <a:picLocks noChangeAspect="1"/>
          </p:cNvPicPr>
          <p:nvPr>
            <p:custDataLst>
              <p:tags r:id="rId1"/>
            </p:custDataLst>
          </p:nvPr>
        </p:nvPicPr>
        <p:blipFill>
          <a:blip r:embed="rId6"/>
          <a:stretch>
            <a:fillRect/>
          </a:stretch>
        </p:blipFill>
        <p:spPr>
          <a:xfrm>
            <a:off x="0" y="1355512"/>
            <a:ext cx="9144000" cy="5502488"/>
          </a:xfrm>
          <a:prstGeom prst="rect">
            <a:avLst/>
          </a:prstGeom>
        </p:spPr>
      </p:pic>
      <p:sp>
        <p:nvSpPr>
          <p:cNvPr id="7" name="Title 1">
            <a:extLst>
              <a:ext uri="{FF2B5EF4-FFF2-40B4-BE49-F238E27FC236}">
                <a16:creationId xmlns:a16="http://schemas.microsoft.com/office/drawing/2014/main" id="{1867CFBB-D23D-B4DA-1794-F81974DF1188}"/>
              </a:ext>
            </a:extLst>
          </p:cNvPr>
          <p:cNvSpPr txBox="1">
            <a:spLocks/>
          </p:cNvSpPr>
          <p:nvPr/>
        </p:nvSpPr>
        <p:spPr>
          <a:xfrm>
            <a:off x="264161" y="310198"/>
            <a:ext cx="6106160" cy="1017404"/>
          </a:xfrm>
          <a:prstGeom prst="rect">
            <a:avLst/>
          </a:prstGeom>
        </p:spPr>
        <p:txBody>
          <a:bodyPr vert="horz" lIns="45720" tIns="0" rIns="45720" bIns="0" rtlCol="0" anchor="b" anchorCtr="0">
            <a:noAutofit/>
          </a:bodyPr>
          <a:lstStyle>
            <a:lvl1pPr algn="l" defTabSz="914400" rtl="0" eaLnBrk="1" latinLnBrk="0" hangingPunct="1">
              <a:lnSpc>
                <a:spcPts val="5000"/>
              </a:lnSpc>
              <a:spcBef>
                <a:spcPct val="0"/>
              </a:spcBef>
              <a:buNone/>
              <a:defRPr sz="4600" kern="1200">
                <a:solidFill>
                  <a:schemeClr val="tx1"/>
                </a:solidFill>
                <a:latin typeface="+mj-lt"/>
                <a:ea typeface="+mj-ea"/>
                <a:cs typeface="+mj-cs"/>
              </a:defRPr>
            </a:lvl1pPr>
          </a:lstStyle>
          <a:p>
            <a:r>
              <a:rPr lang="en-US" altLang="en-US" dirty="0">
                <a:ea typeface="ＭＳ Ｐゴシック" panose="020B0600070205080204" pitchFamily="34" charset="-128"/>
              </a:rPr>
              <a:t>Q3: What are chances </a:t>
            </a:r>
          </a:p>
          <a:p>
            <a:r>
              <a:rPr lang="en-US" altLang="en-US" dirty="0">
                <a:ea typeface="ＭＳ Ｐゴシック" panose="020B0600070205080204" pitchFamily="34" charset="-128"/>
              </a:rPr>
              <a:t>       she has chlamydia?</a:t>
            </a:r>
          </a:p>
        </p:txBody>
      </p:sp>
      <p:sp>
        <p:nvSpPr>
          <p:cNvPr id="8" name="TextBox 7">
            <a:extLst>
              <a:ext uri="{FF2B5EF4-FFF2-40B4-BE49-F238E27FC236}">
                <a16:creationId xmlns:a16="http://schemas.microsoft.com/office/drawing/2014/main" id="{1D8C4A37-D86B-1C4E-F0F9-EF398ADB07D7}"/>
              </a:ext>
            </a:extLst>
          </p:cNvPr>
          <p:cNvSpPr txBox="1"/>
          <p:nvPr/>
        </p:nvSpPr>
        <p:spPr>
          <a:xfrm>
            <a:off x="6792941" y="138624"/>
            <a:ext cx="2183419" cy="1077218"/>
          </a:xfrm>
          <a:prstGeom prst="rect">
            <a:avLst/>
          </a:prstGeom>
          <a:solidFill>
            <a:schemeClr val="bg1"/>
          </a:solidFill>
          <a:ln>
            <a:solidFill>
              <a:schemeClr val="tx1"/>
            </a:solidFill>
          </a:ln>
        </p:spPr>
        <p:txBody>
          <a:bodyPr wrap="none" rtlCol="0">
            <a:spAutoFit/>
          </a:bodyPr>
          <a:lstStyle/>
          <a:p>
            <a:pPr algn="ctr"/>
            <a:r>
              <a:rPr lang="en-US" sz="3200" b="1" dirty="0" err="1"/>
              <a:t>PollEv.com</a:t>
            </a:r>
            <a:r>
              <a:rPr lang="en-US" sz="3200" b="1" dirty="0"/>
              <a:t>/</a:t>
            </a:r>
          </a:p>
          <a:p>
            <a:pPr algn="ctr"/>
            <a:r>
              <a:rPr lang="en-US" sz="3200" b="1" dirty="0"/>
              <a:t>JDSMD</a:t>
            </a:r>
          </a:p>
        </p:txBody>
      </p:sp>
    </p:spTree>
    <p:extLst>
      <p:ext uri="{BB962C8B-B14F-4D97-AF65-F5344CB8AC3E}">
        <p14:creationId xmlns:p14="http://schemas.microsoft.com/office/powerpoint/2010/main" val="8499719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FBBEA515-567B-E74F-A83D-9C7F5012836B}"/>
              </a:ext>
            </a:extLst>
          </p:cNvPr>
          <p:cNvSpPr>
            <a:spLocks noGrp="1"/>
          </p:cNvSpPr>
          <p:nvPr>
            <p:ph type="title"/>
          </p:nvPr>
        </p:nvSpPr>
        <p:spPr/>
        <p:txBody>
          <a:bodyPr/>
          <a:lstStyle/>
          <a:p>
            <a:pPr eaLnBrk="1" hangingPunct="1"/>
            <a:r>
              <a:rPr lang="en-US" altLang="en-US">
                <a:ea typeface="ＭＳ Ｐゴシック" panose="020B0600070205080204" pitchFamily="34" charset="-128"/>
              </a:rPr>
              <a:t>Question 4</a:t>
            </a:r>
          </a:p>
        </p:txBody>
      </p:sp>
      <p:sp>
        <p:nvSpPr>
          <p:cNvPr id="27650" name="Content Placeholder 2">
            <a:extLst>
              <a:ext uri="{FF2B5EF4-FFF2-40B4-BE49-F238E27FC236}">
                <a16:creationId xmlns:a16="http://schemas.microsoft.com/office/drawing/2014/main" id="{BADC113C-B147-2B42-B3D7-C0ACCA3D09C3}"/>
              </a:ext>
            </a:extLst>
          </p:cNvPr>
          <p:cNvSpPr>
            <a:spLocks noGrp="1"/>
          </p:cNvSpPr>
          <p:nvPr>
            <p:ph idx="1"/>
          </p:nvPr>
        </p:nvSpPr>
        <p:spPr/>
        <p:txBody>
          <a:bodyPr/>
          <a:lstStyle/>
          <a:p>
            <a:pPr marL="0" indent="0" eaLnBrk="1" hangingPunct="1">
              <a:buNone/>
            </a:pPr>
            <a:r>
              <a:rPr lang="en-US" altLang="en-US" sz="3200" dirty="0">
                <a:ea typeface="ＭＳ Ｐゴシック" panose="020B0600070205080204" pitchFamily="34" charset="-128"/>
              </a:rPr>
              <a:t>Just how accurate is the Aptima Gen Probe chlamydia test that we all use?</a:t>
            </a:r>
          </a:p>
          <a:p>
            <a:pPr marL="0" indent="0" eaLnBrk="1" hangingPunct="1">
              <a:buNone/>
            </a:pPr>
            <a:r>
              <a:rPr lang="en-US" altLang="en-US" sz="3200" dirty="0">
                <a:ea typeface="ＭＳ Ｐゴシック" panose="020B0600070205080204" pitchFamily="34" charset="-128"/>
              </a:rPr>
              <a:t>(not multiple choice!)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65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8-01-07 at 6.43.11 AM.png">
            <a:extLst>
              <a:ext uri="{FF2B5EF4-FFF2-40B4-BE49-F238E27FC236}">
                <a16:creationId xmlns:a16="http://schemas.microsoft.com/office/drawing/2014/main" id="{C9C89350-6EB9-6941-A23B-95D1B20D48A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243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Screen Shot 2018-01-07 at 6.43.26 AM.png">
            <a:extLst>
              <a:ext uri="{FF2B5EF4-FFF2-40B4-BE49-F238E27FC236}">
                <a16:creationId xmlns:a16="http://schemas.microsoft.com/office/drawing/2014/main" id="{2FAAF7A2-C238-B448-9811-9CEEDBDD40C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43338" y="0"/>
            <a:ext cx="53006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3">
            <a:extLst>
              <a:ext uri="{FF2B5EF4-FFF2-40B4-BE49-F238E27FC236}">
                <a16:creationId xmlns:a16="http://schemas.microsoft.com/office/drawing/2014/main" id="{0BDE0561-04F3-A541-8F48-B74788217CF5}"/>
              </a:ext>
            </a:extLst>
          </p:cNvPr>
          <p:cNvSpPr/>
          <p:nvPr/>
        </p:nvSpPr>
        <p:spPr>
          <a:xfrm flipH="1">
            <a:off x="4202723" y="1011115"/>
            <a:ext cx="2180492" cy="439615"/>
          </a:xfrm>
          <a:prstGeom prst="roundRect">
            <a:avLst/>
          </a:prstGeom>
          <a:noFill/>
          <a:ln w="76200">
            <a:solidFill>
              <a:srgbClr val="FFFF00">
                <a:alpha val="75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1000" fill="hold"/>
                                        <p:tgtEl>
                                          <p:spTgt spid="2"/>
                                        </p:tgtEl>
                                        <p:attrNameLst>
                                          <p:attrName>ppt_x</p:attrName>
                                        </p:attrNameLst>
                                      </p:cBhvr>
                                      <p:tavLst>
                                        <p:tav tm="0">
                                          <p:val>
                                            <p:strVal val="1+#ppt_w/2"/>
                                          </p:val>
                                        </p:tav>
                                        <p:tav tm="100000">
                                          <p:val>
                                            <p:strVal val="#ppt_x"/>
                                          </p:val>
                                        </p:tav>
                                      </p:tavLst>
                                    </p:anim>
                                    <p:anim calcmode="lin" valueType="num">
                                      <p:cBhvr additive="base">
                                        <p:cTn id="14"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a:extLst>
              <a:ext uri="{FF2B5EF4-FFF2-40B4-BE49-F238E27FC236}">
                <a16:creationId xmlns:a16="http://schemas.microsoft.com/office/drawing/2014/main" id="{DA166495-474D-6A47-9E17-D8481FE98E86}"/>
              </a:ext>
            </a:extLst>
          </p:cNvPr>
          <p:cNvSpPr>
            <a:spLocks noGrp="1"/>
          </p:cNvSpPr>
          <p:nvPr>
            <p:ph type="title"/>
          </p:nvPr>
        </p:nvSpPr>
        <p:spPr/>
        <p:txBody>
          <a:bodyPr/>
          <a:lstStyle/>
          <a:p>
            <a:r>
              <a:rPr lang="en-US" altLang="en-US" dirty="0">
                <a:ea typeface="ＭＳ Ｐゴシック" panose="020B0600070205080204" pitchFamily="34" charset="-128"/>
              </a:rPr>
              <a:t>Where did they get these #’s?</a:t>
            </a:r>
          </a:p>
        </p:txBody>
      </p:sp>
      <p:pic>
        <p:nvPicPr>
          <p:cNvPr id="2" name="Content Placeholder 1" descr="Screen Shot 2018-01-07 at 6.43.26 AM.png">
            <a:extLst>
              <a:ext uri="{FF2B5EF4-FFF2-40B4-BE49-F238E27FC236}">
                <a16:creationId xmlns:a16="http://schemas.microsoft.com/office/drawing/2014/main" id="{C1D47869-C2C7-C84E-B461-83178D26C004}"/>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8398" t="10789" r="5817" b="67828"/>
          <a:stretch>
            <a:fillRect/>
          </a:stretch>
        </p:blipFill>
        <p:spPr>
          <a:xfrm>
            <a:off x="319088" y="1627188"/>
            <a:ext cx="6273800" cy="2024062"/>
          </a:xfrm>
        </p:spPr>
      </p:pic>
      <p:pic>
        <p:nvPicPr>
          <p:cNvPr id="39939" name="Picture 4" descr="Screen Shot 2018-01-07 at 6.43.26 AM.png">
            <a:extLst>
              <a:ext uri="{FF2B5EF4-FFF2-40B4-BE49-F238E27FC236}">
                <a16:creationId xmlns:a16="http://schemas.microsoft.com/office/drawing/2014/main" id="{949FD19E-7A97-3E4E-AE4F-C4206EAD8CC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94250" y="1482725"/>
            <a:ext cx="4156075" cy="537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EA6CD899-0995-5F42-901F-ED24A96A55D6}"/>
              </a:ext>
            </a:extLst>
          </p:cNvPr>
          <p:cNvSpPr txBox="1"/>
          <p:nvPr/>
        </p:nvSpPr>
        <p:spPr>
          <a:xfrm>
            <a:off x="395288" y="4094163"/>
            <a:ext cx="4366901" cy="523220"/>
          </a:xfrm>
          <a:prstGeom prst="rect">
            <a:avLst/>
          </a:prstGeom>
          <a:noFill/>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dirty="0"/>
              <a:t>from their published paper</a:t>
            </a:r>
          </a:p>
        </p:txBody>
      </p:sp>
      <p:sp>
        <p:nvSpPr>
          <p:cNvPr id="7" name="Rounded Rectangle 6">
            <a:extLst>
              <a:ext uri="{FF2B5EF4-FFF2-40B4-BE49-F238E27FC236}">
                <a16:creationId xmlns:a16="http://schemas.microsoft.com/office/drawing/2014/main" id="{194EC219-CFAF-7347-A263-592A3B264620}"/>
              </a:ext>
            </a:extLst>
          </p:cNvPr>
          <p:cNvSpPr/>
          <p:nvPr/>
        </p:nvSpPr>
        <p:spPr>
          <a:xfrm flipH="1">
            <a:off x="273905" y="2022232"/>
            <a:ext cx="2893157" cy="492368"/>
          </a:xfrm>
          <a:prstGeom prst="roundRect">
            <a:avLst/>
          </a:prstGeom>
          <a:noFill/>
          <a:ln w="76200">
            <a:solidFill>
              <a:srgbClr val="FFFF00">
                <a:alpha val="75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93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7" grpId="0"/>
      <p:bldP spid="3" grpId="0"/>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8-01-08 at 9.01.37 AM.png">
            <a:extLst>
              <a:ext uri="{FF2B5EF4-FFF2-40B4-BE49-F238E27FC236}">
                <a16:creationId xmlns:a16="http://schemas.microsoft.com/office/drawing/2014/main" id="{C75B83AE-A8E8-624A-A82A-64B520D0BA0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2150" y="0"/>
            <a:ext cx="7740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3500" y="1728005"/>
            <a:ext cx="6477000" cy="3401990"/>
          </a:xfrm>
        </p:spPr>
        <p:txBody>
          <a:bodyPr anchor="ctr">
            <a:normAutofit/>
          </a:bodyPr>
          <a:lstStyle/>
          <a:p>
            <a:pPr algn="ctr"/>
            <a:r>
              <a:rPr lang="en-US" sz="6000" dirty="0"/>
              <a:t>start with </a:t>
            </a:r>
            <a:br>
              <a:rPr lang="en-US" sz="6000" dirty="0"/>
            </a:br>
            <a:r>
              <a:rPr lang="en-US" sz="6000" dirty="0"/>
              <a:t>a case and</a:t>
            </a:r>
            <a:br>
              <a:rPr lang="en-US" sz="6000" dirty="0"/>
            </a:br>
            <a:r>
              <a:rPr lang="en-US" sz="6000" dirty="0"/>
              <a:t>a question</a:t>
            </a:r>
          </a:p>
        </p:txBody>
      </p:sp>
    </p:spTree>
    <p:extLst>
      <p:ext uri="{BB962C8B-B14F-4D97-AF65-F5344CB8AC3E}">
        <p14:creationId xmlns:p14="http://schemas.microsoft.com/office/powerpoint/2010/main" val="12214420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D3A7C-577D-0B42-B65E-AA8C2A38F55B}"/>
              </a:ext>
            </a:extLst>
          </p:cNvPr>
          <p:cNvSpPr>
            <a:spLocks noGrp="1"/>
          </p:cNvSpPr>
          <p:nvPr>
            <p:ph type="title"/>
          </p:nvPr>
        </p:nvSpPr>
        <p:spPr>
          <a:xfrm>
            <a:off x="301083" y="550817"/>
            <a:ext cx="3233854" cy="1236352"/>
          </a:xfrm>
        </p:spPr>
        <p:txBody>
          <a:bodyPr/>
          <a:lstStyle/>
          <a:p>
            <a:pPr>
              <a:lnSpc>
                <a:spcPct val="90000"/>
              </a:lnSpc>
            </a:pPr>
            <a:r>
              <a:rPr lang="en-US" dirty="0"/>
              <a:t>we got the </a:t>
            </a:r>
            <a:r>
              <a:rPr lang="en-US" sz="4400" dirty="0"/>
              <a:t>numbers</a:t>
            </a:r>
          </a:p>
        </p:txBody>
      </p:sp>
      <p:sp>
        <p:nvSpPr>
          <p:cNvPr id="3" name="Content Placeholder 2">
            <a:extLst>
              <a:ext uri="{FF2B5EF4-FFF2-40B4-BE49-F238E27FC236}">
                <a16:creationId xmlns:a16="http://schemas.microsoft.com/office/drawing/2014/main" id="{9D5D8DA7-E2D6-6444-BFC5-B241AC4C7E65}"/>
              </a:ext>
            </a:extLst>
          </p:cNvPr>
          <p:cNvSpPr>
            <a:spLocks noGrp="1"/>
          </p:cNvSpPr>
          <p:nvPr>
            <p:ph idx="1"/>
          </p:nvPr>
        </p:nvSpPr>
        <p:spPr>
          <a:xfrm>
            <a:off x="680224" y="1965588"/>
            <a:ext cx="7727796" cy="5051502"/>
          </a:xfrm>
        </p:spPr>
        <p:txBody>
          <a:bodyPr>
            <a:noAutofit/>
          </a:bodyPr>
          <a:lstStyle/>
          <a:p>
            <a:pPr marL="0" indent="0">
              <a:spcBef>
                <a:spcPts val="1000"/>
              </a:spcBef>
              <a:buNone/>
            </a:pPr>
            <a:r>
              <a:rPr lang="en-US" sz="2800" dirty="0"/>
              <a:t>Everyone has trouble using diagnostic numbers</a:t>
            </a:r>
          </a:p>
          <a:p>
            <a:pPr marL="0" indent="0">
              <a:spcBef>
                <a:spcPts val="1000"/>
              </a:spcBef>
              <a:buNone/>
            </a:pPr>
            <a:r>
              <a:rPr lang="en-US" sz="2800" dirty="0"/>
              <a:t>Mostly think qualitatively</a:t>
            </a:r>
          </a:p>
          <a:p>
            <a:pPr marL="0" indent="0">
              <a:spcBef>
                <a:spcPts val="1000"/>
              </a:spcBef>
              <a:buNone/>
            </a:pPr>
            <a:r>
              <a:rPr lang="en-US" sz="2800" dirty="0"/>
              <a:t>This patient’s marriage may be on the line</a:t>
            </a:r>
          </a:p>
          <a:p>
            <a:pPr marL="0" indent="0">
              <a:spcBef>
                <a:spcPts val="1000"/>
              </a:spcBef>
              <a:buNone/>
            </a:pPr>
            <a:r>
              <a:rPr lang="en-US" sz="2800" dirty="0"/>
              <a:t>She wanted whatever clarity we could give so we have to “do the math” (be quantitative)</a:t>
            </a:r>
          </a:p>
          <a:p>
            <a:pPr marL="0" indent="0">
              <a:spcBef>
                <a:spcPts val="1000"/>
              </a:spcBef>
              <a:buNone/>
            </a:pPr>
            <a:r>
              <a:rPr lang="en-US" sz="2800" dirty="0"/>
              <a:t>Getting sweaty palms, hypervigilance, intrusive thoughts about those 2x2 tables from med school?</a:t>
            </a:r>
          </a:p>
          <a:p>
            <a:pPr marL="0" indent="0">
              <a:spcBef>
                <a:spcPts val="1000"/>
              </a:spcBef>
              <a:buNone/>
            </a:pPr>
            <a:r>
              <a:rPr lang="en-US" sz="2800" dirty="0"/>
              <a:t>Let’s review diagnostic numbers...</a:t>
            </a:r>
          </a:p>
          <a:p>
            <a:pPr marL="0" indent="0">
              <a:spcBef>
                <a:spcPts val="1000"/>
              </a:spcBef>
              <a:buNone/>
            </a:pPr>
            <a:endParaRPr lang="en-US" sz="2800" dirty="0"/>
          </a:p>
        </p:txBody>
      </p:sp>
      <p:pic>
        <p:nvPicPr>
          <p:cNvPr id="4" name="Content Placeholder 1" descr="Screen Shot 2018-01-07 at 6.43.26 AM.png">
            <a:extLst>
              <a:ext uri="{FF2B5EF4-FFF2-40B4-BE49-F238E27FC236}">
                <a16:creationId xmlns:a16="http://schemas.microsoft.com/office/drawing/2014/main" id="{667B0E21-8B0F-ED62-A672-16A19A92F5CA}"/>
              </a:ext>
            </a:extLst>
          </p:cNvPr>
          <p:cNvPicPr>
            <a:picLocks noChangeAspect="1"/>
          </p:cNvPicPr>
          <p:nvPr/>
        </p:nvPicPr>
        <p:blipFill rotWithShape="1">
          <a:blip r:embed="rId3">
            <a:extLst>
              <a:ext uri="{28A0092B-C50C-407E-A947-70E740481C1C}">
                <a14:useLocalDpi xmlns:a14="http://schemas.microsoft.com/office/drawing/2010/main" val="0"/>
              </a:ext>
            </a:extLst>
          </a:blip>
          <a:srcRect l="8397" t="13272" r="52510" b="80484"/>
          <a:stretch/>
        </p:blipFill>
        <p:spPr>
          <a:xfrm>
            <a:off x="3702205" y="561968"/>
            <a:ext cx="5330284" cy="1101875"/>
          </a:xfrm>
          <a:prstGeom prst="rect">
            <a:avLst/>
          </a:prstGeom>
        </p:spPr>
      </p:pic>
      <p:sp>
        <p:nvSpPr>
          <p:cNvPr id="5" name="TextBox 4">
            <a:extLst>
              <a:ext uri="{FF2B5EF4-FFF2-40B4-BE49-F238E27FC236}">
                <a16:creationId xmlns:a16="http://schemas.microsoft.com/office/drawing/2014/main" id="{15EF4CBD-F503-4521-49FC-655C633D5010}"/>
              </a:ext>
            </a:extLst>
          </p:cNvPr>
          <p:cNvSpPr txBox="1"/>
          <p:nvPr/>
        </p:nvSpPr>
        <p:spPr>
          <a:xfrm>
            <a:off x="5679440" y="5577840"/>
            <a:ext cx="1748492" cy="523220"/>
          </a:xfrm>
          <a:prstGeom prst="rect">
            <a:avLst/>
          </a:prstGeom>
          <a:noFill/>
        </p:spPr>
        <p:txBody>
          <a:bodyPr wrap="none" rtlCol="0">
            <a:spAutoFit/>
          </a:bodyPr>
          <a:lstStyle/>
          <a:p>
            <a:r>
              <a:rPr lang="en-US" sz="2800" dirty="0"/>
              <a:t>graphically</a:t>
            </a:r>
          </a:p>
        </p:txBody>
      </p:sp>
    </p:spTree>
    <p:extLst>
      <p:ext uri="{BB962C8B-B14F-4D97-AF65-F5344CB8AC3E}">
        <p14:creationId xmlns:p14="http://schemas.microsoft.com/office/powerpoint/2010/main" val="504044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id="{C8989D40-8AA0-5244-854E-0BFBF21FDC0C}"/>
              </a:ext>
            </a:extLst>
          </p:cNvPr>
          <p:cNvSpPr>
            <a:spLocks noGrp="1" noChangeArrowheads="1"/>
          </p:cNvSpPr>
          <p:nvPr>
            <p:ph type="title"/>
          </p:nvPr>
        </p:nvSpPr>
        <p:spPr/>
        <p:txBody>
          <a:bodyPr/>
          <a:lstStyle/>
          <a:p>
            <a:pPr eaLnBrk="1" hangingPunct="1"/>
            <a:r>
              <a:rPr lang="en-US" altLang="en-US" dirty="0">
                <a:ea typeface="ＭＳ Ｐゴシック" panose="020B0600070205080204" pitchFamily="34" charset="-128"/>
              </a:rPr>
              <a:t>review diagnostic thinking</a:t>
            </a:r>
          </a:p>
        </p:txBody>
      </p:sp>
      <p:grpSp>
        <p:nvGrpSpPr>
          <p:cNvPr id="27652" name="Group 124">
            <a:extLst>
              <a:ext uri="{FF2B5EF4-FFF2-40B4-BE49-F238E27FC236}">
                <a16:creationId xmlns:a16="http://schemas.microsoft.com/office/drawing/2014/main" id="{0629B5C4-3B45-C240-9E0D-C3E877D19F17}"/>
              </a:ext>
            </a:extLst>
          </p:cNvPr>
          <p:cNvGrpSpPr>
            <a:grpSpLocks/>
          </p:cNvGrpSpPr>
          <p:nvPr/>
        </p:nvGrpSpPr>
        <p:grpSpPr bwMode="auto">
          <a:xfrm>
            <a:off x="552184" y="1835221"/>
            <a:ext cx="4566112" cy="4560263"/>
            <a:chOff x="384" y="1920"/>
            <a:chExt cx="1860" cy="1868"/>
          </a:xfrm>
          <a:solidFill>
            <a:schemeClr val="bg1"/>
          </a:solidFill>
        </p:grpSpPr>
        <p:sp>
          <p:nvSpPr>
            <p:cNvPr id="27653" name="Oval 7">
              <a:extLst>
                <a:ext uri="{FF2B5EF4-FFF2-40B4-BE49-F238E27FC236}">
                  <a16:creationId xmlns:a16="http://schemas.microsoft.com/office/drawing/2014/main" id="{91D593F1-3F83-B54A-8CFC-19122E96053D}"/>
                </a:ext>
              </a:extLst>
            </p:cNvPr>
            <p:cNvSpPr>
              <a:spLocks noChangeAspect="1" noChangeArrowheads="1"/>
            </p:cNvSpPr>
            <p:nvPr/>
          </p:nvSpPr>
          <p:spPr bwMode="auto">
            <a:xfrm>
              <a:off x="576" y="192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54" name="Oval 8">
              <a:extLst>
                <a:ext uri="{FF2B5EF4-FFF2-40B4-BE49-F238E27FC236}">
                  <a16:creationId xmlns:a16="http://schemas.microsoft.com/office/drawing/2014/main" id="{ED639C3F-BBEA-6744-AA57-69584167679B}"/>
                </a:ext>
              </a:extLst>
            </p:cNvPr>
            <p:cNvSpPr>
              <a:spLocks noChangeAspect="1" noChangeArrowheads="1"/>
            </p:cNvSpPr>
            <p:nvPr/>
          </p:nvSpPr>
          <p:spPr bwMode="auto">
            <a:xfrm>
              <a:off x="768" y="192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55" name="Oval 9">
              <a:extLst>
                <a:ext uri="{FF2B5EF4-FFF2-40B4-BE49-F238E27FC236}">
                  <a16:creationId xmlns:a16="http://schemas.microsoft.com/office/drawing/2014/main" id="{A946E547-E596-B147-A485-4CE9F512A95E}"/>
                </a:ext>
              </a:extLst>
            </p:cNvPr>
            <p:cNvSpPr>
              <a:spLocks noChangeAspect="1" noChangeArrowheads="1"/>
            </p:cNvSpPr>
            <p:nvPr/>
          </p:nvSpPr>
          <p:spPr bwMode="auto">
            <a:xfrm>
              <a:off x="960" y="192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56" name="Oval 10">
              <a:extLst>
                <a:ext uri="{FF2B5EF4-FFF2-40B4-BE49-F238E27FC236}">
                  <a16:creationId xmlns:a16="http://schemas.microsoft.com/office/drawing/2014/main" id="{081558B2-3847-A944-90A9-12341CAD6341}"/>
                </a:ext>
              </a:extLst>
            </p:cNvPr>
            <p:cNvSpPr>
              <a:spLocks noChangeAspect="1" noChangeArrowheads="1"/>
            </p:cNvSpPr>
            <p:nvPr/>
          </p:nvSpPr>
          <p:spPr bwMode="auto">
            <a:xfrm>
              <a:off x="1152" y="192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57" name="Oval 11">
              <a:extLst>
                <a:ext uri="{FF2B5EF4-FFF2-40B4-BE49-F238E27FC236}">
                  <a16:creationId xmlns:a16="http://schemas.microsoft.com/office/drawing/2014/main" id="{A5771F1E-6969-AC49-A58E-AE2DC8487231}"/>
                </a:ext>
              </a:extLst>
            </p:cNvPr>
            <p:cNvSpPr>
              <a:spLocks noChangeAspect="1" noChangeArrowheads="1"/>
            </p:cNvSpPr>
            <p:nvPr/>
          </p:nvSpPr>
          <p:spPr bwMode="auto">
            <a:xfrm>
              <a:off x="1344" y="192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58" name="Oval 12">
              <a:extLst>
                <a:ext uri="{FF2B5EF4-FFF2-40B4-BE49-F238E27FC236}">
                  <a16:creationId xmlns:a16="http://schemas.microsoft.com/office/drawing/2014/main" id="{7450FD6D-635D-A442-B137-ADB54E443EA8}"/>
                </a:ext>
              </a:extLst>
            </p:cNvPr>
            <p:cNvSpPr>
              <a:spLocks noChangeAspect="1" noChangeArrowheads="1"/>
            </p:cNvSpPr>
            <p:nvPr/>
          </p:nvSpPr>
          <p:spPr bwMode="auto">
            <a:xfrm>
              <a:off x="1536" y="192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59" name="Oval 13">
              <a:extLst>
                <a:ext uri="{FF2B5EF4-FFF2-40B4-BE49-F238E27FC236}">
                  <a16:creationId xmlns:a16="http://schemas.microsoft.com/office/drawing/2014/main" id="{F045F909-1614-0B41-983A-3588686E0F2D}"/>
                </a:ext>
              </a:extLst>
            </p:cNvPr>
            <p:cNvSpPr>
              <a:spLocks noChangeAspect="1" noChangeArrowheads="1"/>
            </p:cNvSpPr>
            <p:nvPr/>
          </p:nvSpPr>
          <p:spPr bwMode="auto">
            <a:xfrm>
              <a:off x="1728" y="192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60" name="Oval 14">
              <a:extLst>
                <a:ext uri="{FF2B5EF4-FFF2-40B4-BE49-F238E27FC236}">
                  <a16:creationId xmlns:a16="http://schemas.microsoft.com/office/drawing/2014/main" id="{13BFFB0B-C16B-EF41-A7D9-C83EFC99993F}"/>
                </a:ext>
              </a:extLst>
            </p:cNvPr>
            <p:cNvSpPr>
              <a:spLocks noChangeAspect="1" noChangeArrowheads="1"/>
            </p:cNvSpPr>
            <p:nvPr/>
          </p:nvSpPr>
          <p:spPr bwMode="auto">
            <a:xfrm>
              <a:off x="1920" y="192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61" name="Oval 15">
              <a:extLst>
                <a:ext uri="{FF2B5EF4-FFF2-40B4-BE49-F238E27FC236}">
                  <a16:creationId xmlns:a16="http://schemas.microsoft.com/office/drawing/2014/main" id="{55503F9D-6C53-2547-9D13-F729455C6117}"/>
                </a:ext>
              </a:extLst>
            </p:cNvPr>
            <p:cNvSpPr>
              <a:spLocks noChangeAspect="1" noChangeArrowheads="1"/>
            </p:cNvSpPr>
            <p:nvPr/>
          </p:nvSpPr>
          <p:spPr bwMode="auto">
            <a:xfrm>
              <a:off x="2112" y="192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62" name="Oval 16">
              <a:extLst>
                <a:ext uri="{FF2B5EF4-FFF2-40B4-BE49-F238E27FC236}">
                  <a16:creationId xmlns:a16="http://schemas.microsoft.com/office/drawing/2014/main" id="{FC628562-62EF-7046-B842-74E9BB88CEA0}"/>
                </a:ext>
              </a:extLst>
            </p:cNvPr>
            <p:cNvSpPr>
              <a:spLocks noChangeAspect="1" noChangeArrowheads="1"/>
            </p:cNvSpPr>
            <p:nvPr/>
          </p:nvSpPr>
          <p:spPr bwMode="auto">
            <a:xfrm>
              <a:off x="384" y="212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63" name="Oval 17">
              <a:extLst>
                <a:ext uri="{FF2B5EF4-FFF2-40B4-BE49-F238E27FC236}">
                  <a16:creationId xmlns:a16="http://schemas.microsoft.com/office/drawing/2014/main" id="{717EE645-9631-CF4D-ADF1-D12C3325464C}"/>
                </a:ext>
              </a:extLst>
            </p:cNvPr>
            <p:cNvSpPr>
              <a:spLocks noChangeAspect="1" noChangeArrowheads="1"/>
            </p:cNvSpPr>
            <p:nvPr/>
          </p:nvSpPr>
          <p:spPr bwMode="auto">
            <a:xfrm>
              <a:off x="576" y="212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64" name="Oval 18">
              <a:extLst>
                <a:ext uri="{FF2B5EF4-FFF2-40B4-BE49-F238E27FC236}">
                  <a16:creationId xmlns:a16="http://schemas.microsoft.com/office/drawing/2014/main" id="{E908B3C9-FD45-3B47-9D2A-B696813C8DA8}"/>
                </a:ext>
              </a:extLst>
            </p:cNvPr>
            <p:cNvSpPr>
              <a:spLocks noChangeAspect="1" noChangeArrowheads="1"/>
            </p:cNvSpPr>
            <p:nvPr/>
          </p:nvSpPr>
          <p:spPr bwMode="auto">
            <a:xfrm>
              <a:off x="768" y="212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65" name="Oval 19">
              <a:extLst>
                <a:ext uri="{FF2B5EF4-FFF2-40B4-BE49-F238E27FC236}">
                  <a16:creationId xmlns:a16="http://schemas.microsoft.com/office/drawing/2014/main" id="{54617993-EE1E-D545-A5CF-D74F2CF53B66}"/>
                </a:ext>
              </a:extLst>
            </p:cNvPr>
            <p:cNvSpPr>
              <a:spLocks noChangeAspect="1" noChangeArrowheads="1"/>
            </p:cNvSpPr>
            <p:nvPr/>
          </p:nvSpPr>
          <p:spPr bwMode="auto">
            <a:xfrm>
              <a:off x="960" y="212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66" name="Oval 20">
              <a:extLst>
                <a:ext uri="{FF2B5EF4-FFF2-40B4-BE49-F238E27FC236}">
                  <a16:creationId xmlns:a16="http://schemas.microsoft.com/office/drawing/2014/main" id="{160CF8FE-9851-5147-BB3C-81A86A40E70A}"/>
                </a:ext>
              </a:extLst>
            </p:cNvPr>
            <p:cNvSpPr>
              <a:spLocks noChangeAspect="1" noChangeArrowheads="1"/>
            </p:cNvSpPr>
            <p:nvPr/>
          </p:nvSpPr>
          <p:spPr bwMode="auto">
            <a:xfrm>
              <a:off x="1152" y="212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67" name="Oval 21">
              <a:extLst>
                <a:ext uri="{FF2B5EF4-FFF2-40B4-BE49-F238E27FC236}">
                  <a16:creationId xmlns:a16="http://schemas.microsoft.com/office/drawing/2014/main" id="{02A7332C-9D87-904F-8EEA-A8B9ECB4EDF0}"/>
                </a:ext>
              </a:extLst>
            </p:cNvPr>
            <p:cNvSpPr>
              <a:spLocks noChangeAspect="1" noChangeArrowheads="1"/>
            </p:cNvSpPr>
            <p:nvPr/>
          </p:nvSpPr>
          <p:spPr bwMode="auto">
            <a:xfrm>
              <a:off x="1536" y="212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68" name="Oval 22">
              <a:extLst>
                <a:ext uri="{FF2B5EF4-FFF2-40B4-BE49-F238E27FC236}">
                  <a16:creationId xmlns:a16="http://schemas.microsoft.com/office/drawing/2014/main" id="{0FA4F82E-C8AF-C245-A56F-A3919B3C60D3}"/>
                </a:ext>
              </a:extLst>
            </p:cNvPr>
            <p:cNvSpPr>
              <a:spLocks noChangeAspect="1" noChangeArrowheads="1"/>
            </p:cNvSpPr>
            <p:nvPr/>
          </p:nvSpPr>
          <p:spPr bwMode="auto">
            <a:xfrm>
              <a:off x="1920" y="211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69" name="Oval 23">
              <a:extLst>
                <a:ext uri="{FF2B5EF4-FFF2-40B4-BE49-F238E27FC236}">
                  <a16:creationId xmlns:a16="http://schemas.microsoft.com/office/drawing/2014/main" id="{1148C8D1-03DD-E540-9BB9-91AA40C07165}"/>
                </a:ext>
              </a:extLst>
            </p:cNvPr>
            <p:cNvSpPr>
              <a:spLocks noChangeAspect="1" noChangeArrowheads="1"/>
            </p:cNvSpPr>
            <p:nvPr/>
          </p:nvSpPr>
          <p:spPr bwMode="auto">
            <a:xfrm>
              <a:off x="2112" y="211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70" name="Oval 24">
              <a:extLst>
                <a:ext uri="{FF2B5EF4-FFF2-40B4-BE49-F238E27FC236}">
                  <a16:creationId xmlns:a16="http://schemas.microsoft.com/office/drawing/2014/main" id="{2ABA0D54-693F-E640-B471-007EE386A8CC}"/>
                </a:ext>
              </a:extLst>
            </p:cNvPr>
            <p:cNvSpPr>
              <a:spLocks noChangeAspect="1" noChangeArrowheads="1"/>
            </p:cNvSpPr>
            <p:nvPr/>
          </p:nvSpPr>
          <p:spPr bwMode="auto">
            <a:xfrm>
              <a:off x="384" y="231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71" name="Oval 25">
              <a:extLst>
                <a:ext uri="{FF2B5EF4-FFF2-40B4-BE49-F238E27FC236}">
                  <a16:creationId xmlns:a16="http://schemas.microsoft.com/office/drawing/2014/main" id="{4A4E3C29-7D15-8C4C-B084-00FDA78B9A2A}"/>
                </a:ext>
              </a:extLst>
            </p:cNvPr>
            <p:cNvSpPr>
              <a:spLocks noChangeAspect="1" noChangeArrowheads="1"/>
            </p:cNvSpPr>
            <p:nvPr/>
          </p:nvSpPr>
          <p:spPr bwMode="auto">
            <a:xfrm>
              <a:off x="576" y="231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72" name="Oval 26">
              <a:extLst>
                <a:ext uri="{FF2B5EF4-FFF2-40B4-BE49-F238E27FC236}">
                  <a16:creationId xmlns:a16="http://schemas.microsoft.com/office/drawing/2014/main" id="{990227E8-36DA-C148-938C-CC851E264D52}"/>
                </a:ext>
              </a:extLst>
            </p:cNvPr>
            <p:cNvSpPr>
              <a:spLocks noChangeAspect="1" noChangeArrowheads="1"/>
            </p:cNvSpPr>
            <p:nvPr/>
          </p:nvSpPr>
          <p:spPr bwMode="auto">
            <a:xfrm>
              <a:off x="768" y="231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73" name="Oval 27">
              <a:extLst>
                <a:ext uri="{FF2B5EF4-FFF2-40B4-BE49-F238E27FC236}">
                  <a16:creationId xmlns:a16="http://schemas.microsoft.com/office/drawing/2014/main" id="{4DAC02F2-4FC9-FC49-B196-BC0A48988353}"/>
                </a:ext>
              </a:extLst>
            </p:cNvPr>
            <p:cNvSpPr>
              <a:spLocks noChangeAspect="1" noChangeArrowheads="1"/>
            </p:cNvSpPr>
            <p:nvPr/>
          </p:nvSpPr>
          <p:spPr bwMode="auto">
            <a:xfrm>
              <a:off x="960" y="231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74" name="Oval 28">
              <a:extLst>
                <a:ext uri="{FF2B5EF4-FFF2-40B4-BE49-F238E27FC236}">
                  <a16:creationId xmlns:a16="http://schemas.microsoft.com/office/drawing/2014/main" id="{628CDC7A-C910-4141-AEDC-66486B5D0B67}"/>
                </a:ext>
              </a:extLst>
            </p:cNvPr>
            <p:cNvSpPr>
              <a:spLocks noChangeAspect="1" noChangeArrowheads="1"/>
            </p:cNvSpPr>
            <p:nvPr/>
          </p:nvSpPr>
          <p:spPr bwMode="auto">
            <a:xfrm>
              <a:off x="1152" y="231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75" name="Oval 29">
              <a:extLst>
                <a:ext uri="{FF2B5EF4-FFF2-40B4-BE49-F238E27FC236}">
                  <a16:creationId xmlns:a16="http://schemas.microsoft.com/office/drawing/2014/main" id="{1176FA60-EFF7-514C-8008-EA8F40CAFC96}"/>
                </a:ext>
              </a:extLst>
            </p:cNvPr>
            <p:cNvSpPr>
              <a:spLocks noChangeAspect="1" noChangeArrowheads="1"/>
            </p:cNvSpPr>
            <p:nvPr/>
          </p:nvSpPr>
          <p:spPr bwMode="auto">
            <a:xfrm>
              <a:off x="1344" y="231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76" name="Oval 30">
              <a:extLst>
                <a:ext uri="{FF2B5EF4-FFF2-40B4-BE49-F238E27FC236}">
                  <a16:creationId xmlns:a16="http://schemas.microsoft.com/office/drawing/2014/main" id="{D76BEC90-3EF4-F14B-AA12-AEAEAAE96FE2}"/>
                </a:ext>
              </a:extLst>
            </p:cNvPr>
            <p:cNvSpPr>
              <a:spLocks noChangeAspect="1" noChangeArrowheads="1"/>
            </p:cNvSpPr>
            <p:nvPr/>
          </p:nvSpPr>
          <p:spPr bwMode="auto">
            <a:xfrm>
              <a:off x="1536" y="231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77" name="Oval 31">
              <a:extLst>
                <a:ext uri="{FF2B5EF4-FFF2-40B4-BE49-F238E27FC236}">
                  <a16:creationId xmlns:a16="http://schemas.microsoft.com/office/drawing/2014/main" id="{697F7C2C-310C-0847-BA15-9A0051EE04CB}"/>
                </a:ext>
              </a:extLst>
            </p:cNvPr>
            <p:cNvSpPr>
              <a:spLocks noChangeAspect="1" noChangeArrowheads="1"/>
            </p:cNvSpPr>
            <p:nvPr/>
          </p:nvSpPr>
          <p:spPr bwMode="auto">
            <a:xfrm>
              <a:off x="1728" y="231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78" name="Oval 32">
              <a:extLst>
                <a:ext uri="{FF2B5EF4-FFF2-40B4-BE49-F238E27FC236}">
                  <a16:creationId xmlns:a16="http://schemas.microsoft.com/office/drawing/2014/main" id="{8723D312-A946-CF45-9F75-BF4B9DB268D9}"/>
                </a:ext>
              </a:extLst>
            </p:cNvPr>
            <p:cNvSpPr>
              <a:spLocks noChangeAspect="1" noChangeArrowheads="1"/>
            </p:cNvSpPr>
            <p:nvPr/>
          </p:nvSpPr>
          <p:spPr bwMode="auto">
            <a:xfrm>
              <a:off x="1920" y="230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79" name="Oval 33">
              <a:extLst>
                <a:ext uri="{FF2B5EF4-FFF2-40B4-BE49-F238E27FC236}">
                  <a16:creationId xmlns:a16="http://schemas.microsoft.com/office/drawing/2014/main" id="{C06AF07A-55ED-E441-8264-CC2C3547C014}"/>
                </a:ext>
              </a:extLst>
            </p:cNvPr>
            <p:cNvSpPr>
              <a:spLocks noChangeAspect="1" noChangeArrowheads="1"/>
            </p:cNvSpPr>
            <p:nvPr/>
          </p:nvSpPr>
          <p:spPr bwMode="auto">
            <a:xfrm>
              <a:off x="2112" y="230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80" name="Oval 34">
              <a:extLst>
                <a:ext uri="{FF2B5EF4-FFF2-40B4-BE49-F238E27FC236}">
                  <a16:creationId xmlns:a16="http://schemas.microsoft.com/office/drawing/2014/main" id="{F2E3C07A-62A9-E743-A2DF-5B6ACB4E98B2}"/>
                </a:ext>
              </a:extLst>
            </p:cNvPr>
            <p:cNvSpPr>
              <a:spLocks noChangeAspect="1" noChangeArrowheads="1"/>
            </p:cNvSpPr>
            <p:nvPr/>
          </p:nvSpPr>
          <p:spPr bwMode="auto">
            <a:xfrm>
              <a:off x="384" y="250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81" name="Oval 35">
              <a:extLst>
                <a:ext uri="{FF2B5EF4-FFF2-40B4-BE49-F238E27FC236}">
                  <a16:creationId xmlns:a16="http://schemas.microsoft.com/office/drawing/2014/main" id="{423ACE76-2C09-714C-A46D-F997ED594164}"/>
                </a:ext>
              </a:extLst>
            </p:cNvPr>
            <p:cNvSpPr>
              <a:spLocks noChangeAspect="1" noChangeArrowheads="1"/>
            </p:cNvSpPr>
            <p:nvPr/>
          </p:nvSpPr>
          <p:spPr bwMode="auto">
            <a:xfrm>
              <a:off x="576" y="250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82" name="Oval 36">
              <a:extLst>
                <a:ext uri="{FF2B5EF4-FFF2-40B4-BE49-F238E27FC236}">
                  <a16:creationId xmlns:a16="http://schemas.microsoft.com/office/drawing/2014/main" id="{B976F01A-FDB5-3E43-99CD-5E590AB91396}"/>
                </a:ext>
              </a:extLst>
            </p:cNvPr>
            <p:cNvSpPr>
              <a:spLocks noChangeAspect="1" noChangeArrowheads="1"/>
            </p:cNvSpPr>
            <p:nvPr/>
          </p:nvSpPr>
          <p:spPr bwMode="auto">
            <a:xfrm>
              <a:off x="768" y="250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83" name="Oval 37">
              <a:extLst>
                <a:ext uri="{FF2B5EF4-FFF2-40B4-BE49-F238E27FC236}">
                  <a16:creationId xmlns:a16="http://schemas.microsoft.com/office/drawing/2014/main" id="{337C2A0F-942F-4D4C-AAF7-5111BF08A766}"/>
                </a:ext>
              </a:extLst>
            </p:cNvPr>
            <p:cNvSpPr>
              <a:spLocks noChangeAspect="1" noChangeArrowheads="1"/>
            </p:cNvSpPr>
            <p:nvPr/>
          </p:nvSpPr>
          <p:spPr bwMode="auto">
            <a:xfrm>
              <a:off x="1152" y="250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84" name="Oval 38">
              <a:extLst>
                <a:ext uri="{FF2B5EF4-FFF2-40B4-BE49-F238E27FC236}">
                  <a16:creationId xmlns:a16="http://schemas.microsoft.com/office/drawing/2014/main" id="{520F23ED-B550-2341-85A9-A95CA9951F06}"/>
                </a:ext>
              </a:extLst>
            </p:cNvPr>
            <p:cNvSpPr>
              <a:spLocks noChangeAspect="1" noChangeArrowheads="1"/>
            </p:cNvSpPr>
            <p:nvPr/>
          </p:nvSpPr>
          <p:spPr bwMode="auto">
            <a:xfrm>
              <a:off x="1344" y="250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85" name="Oval 39">
              <a:extLst>
                <a:ext uri="{FF2B5EF4-FFF2-40B4-BE49-F238E27FC236}">
                  <a16:creationId xmlns:a16="http://schemas.microsoft.com/office/drawing/2014/main" id="{B4F353B1-9106-DF4E-A035-2ED4FBACDF05}"/>
                </a:ext>
              </a:extLst>
            </p:cNvPr>
            <p:cNvSpPr>
              <a:spLocks noChangeAspect="1" noChangeArrowheads="1"/>
            </p:cNvSpPr>
            <p:nvPr/>
          </p:nvSpPr>
          <p:spPr bwMode="auto">
            <a:xfrm>
              <a:off x="1536" y="250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86" name="Oval 40">
              <a:extLst>
                <a:ext uri="{FF2B5EF4-FFF2-40B4-BE49-F238E27FC236}">
                  <a16:creationId xmlns:a16="http://schemas.microsoft.com/office/drawing/2014/main" id="{749629A7-7E1A-CD40-9C8B-001BC5525A20}"/>
                </a:ext>
              </a:extLst>
            </p:cNvPr>
            <p:cNvSpPr>
              <a:spLocks noChangeAspect="1" noChangeArrowheads="1"/>
            </p:cNvSpPr>
            <p:nvPr/>
          </p:nvSpPr>
          <p:spPr bwMode="auto">
            <a:xfrm>
              <a:off x="1728" y="250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87" name="Oval 41">
              <a:extLst>
                <a:ext uri="{FF2B5EF4-FFF2-40B4-BE49-F238E27FC236}">
                  <a16:creationId xmlns:a16="http://schemas.microsoft.com/office/drawing/2014/main" id="{D4DB5E87-5BF7-AA4D-98A8-746294C609A4}"/>
                </a:ext>
              </a:extLst>
            </p:cNvPr>
            <p:cNvSpPr>
              <a:spLocks noChangeAspect="1" noChangeArrowheads="1"/>
            </p:cNvSpPr>
            <p:nvPr/>
          </p:nvSpPr>
          <p:spPr bwMode="auto">
            <a:xfrm>
              <a:off x="1920" y="250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88" name="Oval 42">
              <a:extLst>
                <a:ext uri="{FF2B5EF4-FFF2-40B4-BE49-F238E27FC236}">
                  <a16:creationId xmlns:a16="http://schemas.microsoft.com/office/drawing/2014/main" id="{12677A99-E59F-524D-B350-9C0AD11D464F}"/>
                </a:ext>
              </a:extLst>
            </p:cNvPr>
            <p:cNvSpPr>
              <a:spLocks noChangeAspect="1" noChangeArrowheads="1"/>
            </p:cNvSpPr>
            <p:nvPr/>
          </p:nvSpPr>
          <p:spPr bwMode="auto">
            <a:xfrm>
              <a:off x="2112" y="250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89" name="Oval 43">
              <a:extLst>
                <a:ext uri="{FF2B5EF4-FFF2-40B4-BE49-F238E27FC236}">
                  <a16:creationId xmlns:a16="http://schemas.microsoft.com/office/drawing/2014/main" id="{3E866AF0-CE6A-D34A-A190-BE947F330D1B}"/>
                </a:ext>
              </a:extLst>
            </p:cNvPr>
            <p:cNvSpPr>
              <a:spLocks noChangeAspect="1" noChangeArrowheads="1"/>
            </p:cNvSpPr>
            <p:nvPr/>
          </p:nvSpPr>
          <p:spPr bwMode="auto">
            <a:xfrm>
              <a:off x="384" y="269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90" name="Oval 44">
              <a:extLst>
                <a:ext uri="{FF2B5EF4-FFF2-40B4-BE49-F238E27FC236}">
                  <a16:creationId xmlns:a16="http://schemas.microsoft.com/office/drawing/2014/main" id="{A0CFC92D-4D24-BE4B-9C2F-A7ECB5103FC6}"/>
                </a:ext>
              </a:extLst>
            </p:cNvPr>
            <p:cNvSpPr>
              <a:spLocks noChangeAspect="1" noChangeArrowheads="1"/>
            </p:cNvSpPr>
            <p:nvPr/>
          </p:nvSpPr>
          <p:spPr bwMode="auto">
            <a:xfrm>
              <a:off x="576" y="269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91" name="Oval 45">
              <a:extLst>
                <a:ext uri="{FF2B5EF4-FFF2-40B4-BE49-F238E27FC236}">
                  <a16:creationId xmlns:a16="http://schemas.microsoft.com/office/drawing/2014/main" id="{E92CC933-C003-E44D-814C-9263D5BE3BFE}"/>
                </a:ext>
              </a:extLst>
            </p:cNvPr>
            <p:cNvSpPr>
              <a:spLocks noChangeAspect="1" noChangeArrowheads="1"/>
            </p:cNvSpPr>
            <p:nvPr/>
          </p:nvSpPr>
          <p:spPr bwMode="auto">
            <a:xfrm>
              <a:off x="768" y="269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92" name="Oval 46">
              <a:extLst>
                <a:ext uri="{FF2B5EF4-FFF2-40B4-BE49-F238E27FC236}">
                  <a16:creationId xmlns:a16="http://schemas.microsoft.com/office/drawing/2014/main" id="{A73DABF8-BF10-E148-9DF5-DEA50E13E357}"/>
                </a:ext>
              </a:extLst>
            </p:cNvPr>
            <p:cNvSpPr>
              <a:spLocks noChangeAspect="1" noChangeArrowheads="1"/>
            </p:cNvSpPr>
            <p:nvPr/>
          </p:nvSpPr>
          <p:spPr bwMode="auto">
            <a:xfrm>
              <a:off x="960" y="269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93" name="Oval 47">
              <a:extLst>
                <a:ext uri="{FF2B5EF4-FFF2-40B4-BE49-F238E27FC236}">
                  <a16:creationId xmlns:a16="http://schemas.microsoft.com/office/drawing/2014/main" id="{40FE5E4A-48A8-D842-9143-B0E3B781A3B6}"/>
                </a:ext>
              </a:extLst>
            </p:cNvPr>
            <p:cNvSpPr>
              <a:spLocks noChangeAspect="1" noChangeArrowheads="1"/>
            </p:cNvSpPr>
            <p:nvPr/>
          </p:nvSpPr>
          <p:spPr bwMode="auto">
            <a:xfrm>
              <a:off x="1152" y="269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94" name="Oval 48">
              <a:extLst>
                <a:ext uri="{FF2B5EF4-FFF2-40B4-BE49-F238E27FC236}">
                  <a16:creationId xmlns:a16="http://schemas.microsoft.com/office/drawing/2014/main" id="{8CB6AEA7-4706-D849-A909-B3A5DAC1760E}"/>
                </a:ext>
              </a:extLst>
            </p:cNvPr>
            <p:cNvSpPr>
              <a:spLocks noChangeAspect="1" noChangeArrowheads="1"/>
            </p:cNvSpPr>
            <p:nvPr/>
          </p:nvSpPr>
          <p:spPr bwMode="auto">
            <a:xfrm>
              <a:off x="1344" y="269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95" name="Oval 50">
              <a:extLst>
                <a:ext uri="{FF2B5EF4-FFF2-40B4-BE49-F238E27FC236}">
                  <a16:creationId xmlns:a16="http://schemas.microsoft.com/office/drawing/2014/main" id="{9D57493F-1E21-7D4B-BFC1-339141D99B13}"/>
                </a:ext>
              </a:extLst>
            </p:cNvPr>
            <p:cNvSpPr>
              <a:spLocks noChangeAspect="1" noChangeArrowheads="1"/>
            </p:cNvSpPr>
            <p:nvPr/>
          </p:nvSpPr>
          <p:spPr bwMode="auto">
            <a:xfrm>
              <a:off x="1728" y="269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96" name="Oval 51">
              <a:extLst>
                <a:ext uri="{FF2B5EF4-FFF2-40B4-BE49-F238E27FC236}">
                  <a16:creationId xmlns:a16="http://schemas.microsoft.com/office/drawing/2014/main" id="{91A6A20F-52EF-0E4D-940F-55C8F7D0A467}"/>
                </a:ext>
              </a:extLst>
            </p:cNvPr>
            <p:cNvSpPr>
              <a:spLocks noChangeAspect="1" noChangeArrowheads="1"/>
            </p:cNvSpPr>
            <p:nvPr/>
          </p:nvSpPr>
          <p:spPr bwMode="auto">
            <a:xfrm>
              <a:off x="1920" y="269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97" name="Oval 52">
              <a:extLst>
                <a:ext uri="{FF2B5EF4-FFF2-40B4-BE49-F238E27FC236}">
                  <a16:creationId xmlns:a16="http://schemas.microsoft.com/office/drawing/2014/main" id="{C39385A1-4FDC-8749-8032-693024211D3F}"/>
                </a:ext>
              </a:extLst>
            </p:cNvPr>
            <p:cNvSpPr>
              <a:spLocks noChangeAspect="1" noChangeArrowheads="1"/>
            </p:cNvSpPr>
            <p:nvPr/>
          </p:nvSpPr>
          <p:spPr bwMode="auto">
            <a:xfrm>
              <a:off x="2112" y="269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98" name="Oval 53">
              <a:extLst>
                <a:ext uri="{FF2B5EF4-FFF2-40B4-BE49-F238E27FC236}">
                  <a16:creationId xmlns:a16="http://schemas.microsoft.com/office/drawing/2014/main" id="{C4EA2DD4-05D4-6E4F-97C1-DCE86DB21607}"/>
                </a:ext>
              </a:extLst>
            </p:cNvPr>
            <p:cNvSpPr>
              <a:spLocks noChangeAspect="1" noChangeArrowheads="1"/>
            </p:cNvSpPr>
            <p:nvPr/>
          </p:nvSpPr>
          <p:spPr bwMode="auto">
            <a:xfrm>
              <a:off x="384" y="2888"/>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99" name="Oval 54">
              <a:extLst>
                <a:ext uri="{FF2B5EF4-FFF2-40B4-BE49-F238E27FC236}">
                  <a16:creationId xmlns:a16="http://schemas.microsoft.com/office/drawing/2014/main" id="{FDE748D8-6A72-B343-ABFD-FDE4E72F4F5E}"/>
                </a:ext>
              </a:extLst>
            </p:cNvPr>
            <p:cNvSpPr>
              <a:spLocks noChangeAspect="1" noChangeArrowheads="1"/>
            </p:cNvSpPr>
            <p:nvPr/>
          </p:nvSpPr>
          <p:spPr bwMode="auto">
            <a:xfrm>
              <a:off x="576" y="2888"/>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00" name="Oval 55">
              <a:extLst>
                <a:ext uri="{FF2B5EF4-FFF2-40B4-BE49-F238E27FC236}">
                  <a16:creationId xmlns:a16="http://schemas.microsoft.com/office/drawing/2014/main" id="{061D5740-B74A-4A42-A2EF-1B99DCEDF0C5}"/>
                </a:ext>
              </a:extLst>
            </p:cNvPr>
            <p:cNvSpPr>
              <a:spLocks noChangeAspect="1" noChangeArrowheads="1"/>
            </p:cNvSpPr>
            <p:nvPr/>
          </p:nvSpPr>
          <p:spPr bwMode="auto">
            <a:xfrm>
              <a:off x="960" y="2888"/>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01" name="Oval 56">
              <a:extLst>
                <a:ext uri="{FF2B5EF4-FFF2-40B4-BE49-F238E27FC236}">
                  <a16:creationId xmlns:a16="http://schemas.microsoft.com/office/drawing/2014/main" id="{D3774411-E90E-C547-904E-0C677C57D5A2}"/>
                </a:ext>
              </a:extLst>
            </p:cNvPr>
            <p:cNvSpPr>
              <a:spLocks noChangeAspect="1" noChangeArrowheads="1"/>
            </p:cNvSpPr>
            <p:nvPr/>
          </p:nvSpPr>
          <p:spPr bwMode="auto">
            <a:xfrm>
              <a:off x="1152" y="2888"/>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02" name="Oval 57">
              <a:extLst>
                <a:ext uri="{FF2B5EF4-FFF2-40B4-BE49-F238E27FC236}">
                  <a16:creationId xmlns:a16="http://schemas.microsoft.com/office/drawing/2014/main" id="{F20EA2CD-AFCF-4546-9708-24A90DF79847}"/>
                </a:ext>
              </a:extLst>
            </p:cNvPr>
            <p:cNvSpPr>
              <a:spLocks noChangeAspect="1" noChangeArrowheads="1"/>
            </p:cNvSpPr>
            <p:nvPr/>
          </p:nvSpPr>
          <p:spPr bwMode="auto">
            <a:xfrm>
              <a:off x="1344" y="2888"/>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03" name="Oval 58">
              <a:extLst>
                <a:ext uri="{FF2B5EF4-FFF2-40B4-BE49-F238E27FC236}">
                  <a16:creationId xmlns:a16="http://schemas.microsoft.com/office/drawing/2014/main" id="{58EF8896-C182-6E41-9689-D3D294DD15A5}"/>
                </a:ext>
              </a:extLst>
            </p:cNvPr>
            <p:cNvSpPr>
              <a:spLocks noChangeAspect="1" noChangeArrowheads="1"/>
            </p:cNvSpPr>
            <p:nvPr/>
          </p:nvSpPr>
          <p:spPr bwMode="auto">
            <a:xfrm>
              <a:off x="1536" y="2888"/>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04" name="Oval 59">
              <a:extLst>
                <a:ext uri="{FF2B5EF4-FFF2-40B4-BE49-F238E27FC236}">
                  <a16:creationId xmlns:a16="http://schemas.microsoft.com/office/drawing/2014/main" id="{368C1CA8-D904-DF49-879D-2064490BBA30}"/>
                </a:ext>
              </a:extLst>
            </p:cNvPr>
            <p:cNvSpPr>
              <a:spLocks noChangeAspect="1" noChangeArrowheads="1"/>
            </p:cNvSpPr>
            <p:nvPr/>
          </p:nvSpPr>
          <p:spPr bwMode="auto">
            <a:xfrm>
              <a:off x="1728" y="2888"/>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05" name="Oval 60">
              <a:extLst>
                <a:ext uri="{FF2B5EF4-FFF2-40B4-BE49-F238E27FC236}">
                  <a16:creationId xmlns:a16="http://schemas.microsoft.com/office/drawing/2014/main" id="{E8DB845D-E45E-FE4C-A59B-2B9A97DE9A4D}"/>
                </a:ext>
              </a:extLst>
            </p:cNvPr>
            <p:cNvSpPr>
              <a:spLocks noChangeAspect="1" noChangeArrowheads="1"/>
            </p:cNvSpPr>
            <p:nvPr/>
          </p:nvSpPr>
          <p:spPr bwMode="auto">
            <a:xfrm>
              <a:off x="1920" y="2888"/>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06" name="Oval 61">
              <a:extLst>
                <a:ext uri="{FF2B5EF4-FFF2-40B4-BE49-F238E27FC236}">
                  <a16:creationId xmlns:a16="http://schemas.microsoft.com/office/drawing/2014/main" id="{1D98CE24-E631-CA47-92A0-9695DBAEA9C5}"/>
                </a:ext>
              </a:extLst>
            </p:cNvPr>
            <p:cNvSpPr>
              <a:spLocks noChangeAspect="1" noChangeArrowheads="1"/>
            </p:cNvSpPr>
            <p:nvPr/>
          </p:nvSpPr>
          <p:spPr bwMode="auto">
            <a:xfrm>
              <a:off x="2112" y="2888"/>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07" name="Oval 62">
              <a:extLst>
                <a:ext uri="{FF2B5EF4-FFF2-40B4-BE49-F238E27FC236}">
                  <a16:creationId xmlns:a16="http://schemas.microsoft.com/office/drawing/2014/main" id="{D2FF4C14-0675-3C45-BAF8-E826256C80F3}"/>
                </a:ext>
              </a:extLst>
            </p:cNvPr>
            <p:cNvSpPr>
              <a:spLocks noChangeAspect="1" noChangeArrowheads="1"/>
            </p:cNvSpPr>
            <p:nvPr/>
          </p:nvSpPr>
          <p:spPr bwMode="auto">
            <a:xfrm>
              <a:off x="384" y="308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08" name="Oval 63">
              <a:extLst>
                <a:ext uri="{FF2B5EF4-FFF2-40B4-BE49-F238E27FC236}">
                  <a16:creationId xmlns:a16="http://schemas.microsoft.com/office/drawing/2014/main" id="{050FA92B-37D1-D042-B61A-6449CA96E8C1}"/>
                </a:ext>
              </a:extLst>
            </p:cNvPr>
            <p:cNvSpPr>
              <a:spLocks noChangeAspect="1" noChangeArrowheads="1"/>
            </p:cNvSpPr>
            <p:nvPr/>
          </p:nvSpPr>
          <p:spPr bwMode="auto">
            <a:xfrm>
              <a:off x="576" y="308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09" name="Oval 64">
              <a:extLst>
                <a:ext uri="{FF2B5EF4-FFF2-40B4-BE49-F238E27FC236}">
                  <a16:creationId xmlns:a16="http://schemas.microsoft.com/office/drawing/2014/main" id="{8506755A-D21C-B841-920C-114CC8EEBE7D}"/>
                </a:ext>
              </a:extLst>
            </p:cNvPr>
            <p:cNvSpPr>
              <a:spLocks noChangeAspect="1" noChangeArrowheads="1"/>
            </p:cNvSpPr>
            <p:nvPr/>
          </p:nvSpPr>
          <p:spPr bwMode="auto">
            <a:xfrm>
              <a:off x="768" y="308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10" name="Oval 65">
              <a:extLst>
                <a:ext uri="{FF2B5EF4-FFF2-40B4-BE49-F238E27FC236}">
                  <a16:creationId xmlns:a16="http://schemas.microsoft.com/office/drawing/2014/main" id="{E6E7871B-ED9E-FD40-B5C0-C81257F38E42}"/>
                </a:ext>
              </a:extLst>
            </p:cNvPr>
            <p:cNvSpPr>
              <a:spLocks noChangeAspect="1" noChangeArrowheads="1"/>
            </p:cNvSpPr>
            <p:nvPr/>
          </p:nvSpPr>
          <p:spPr bwMode="auto">
            <a:xfrm>
              <a:off x="960" y="308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11" name="Oval 66">
              <a:extLst>
                <a:ext uri="{FF2B5EF4-FFF2-40B4-BE49-F238E27FC236}">
                  <a16:creationId xmlns:a16="http://schemas.microsoft.com/office/drawing/2014/main" id="{BC42FA48-9F02-9146-9A01-E148727F7B48}"/>
                </a:ext>
              </a:extLst>
            </p:cNvPr>
            <p:cNvSpPr>
              <a:spLocks noChangeAspect="1" noChangeArrowheads="1"/>
            </p:cNvSpPr>
            <p:nvPr/>
          </p:nvSpPr>
          <p:spPr bwMode="auto">
            <a:xfrm>
              <a:off x="1152" y="308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12" name="Oval 67">
              <a:extLst>
                <a:ext uri="{FF2B5EF4-FFF2-40B4-BE49-F238E27FC236}">
                  <a16:creationId xmlns:a16="http://schemas.microsoft.com/office/drawing/2014/main" id="{5472587B-1EF8-C54C-9402-12B4D8C2B502}"/>
                </a:ext>
              </a:extLst>
            </p:cNvPr>
            <p:cNvSpPr>
              <a:spLocks noChangeAspect="1" noChangeArrowheads="1"/>
            </p:cNvSpPr>
            <p:nvPr/>
          </p:nvSpPr>
          <p:spPr bwMode="auto">
            <a:xfrm>
              <a:off x="1344" y="308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13" name="Oval 68">
              <a:extLst>
                <a:ext uri="{FF2B5EF4-FFF2-40B4-BE49-F238E27FC236}">
                  <a16:creationId xmlns:a16="http://schemas.microsoft.com/office/drawing/2014/main" id="{AFD37E19-1DEE-7843-A4DE-D9C81B53F368}"/>
                </a:ext>
              </a:extLst>
            </p:cNvPr>
            <p:cNvSpPr>
              <a:spLocks noChangeAspect="1" noChangeArrowheads="1"/>
            </p:cNvSpPr>
            <p:nvPr/>
          </p:nvSpPr>
          <p:spPr bwMode="auto">
            <a:xfrm>
              <a:off x="1536" y="308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14" name="Oval 69">
              <a:extLst>
                <a:ext uri="{FF2B5EF4-FFF2-40B4-BE49-F238E27FC236}">
                  <a16:creationId xmlns:a16="http://schemas.microsoft.com/office/drawing/2014/main" id="{BF8015BB-90B0-514F-B0EE-DB6E7D3364D9}"/>
                </a:ext>
              </a:extLst>
            </p:cNvPr>
            <p:cNvSpPr>
              <a:spLocks noChangeAspect="1" noChangeArrowheads="1"/>
            </p:cNvSpPr>
            <p:nvPr/>
          </p:nvSpPr>
          <p:spPr bwMode="auto">
            <a:xfrm>
              <a:off x="1728" y="308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15" name="Oval 70">
              <a:extLst>
                <a:ext uri="{FF2B5EF4-FFF2-40B4-BE49-F238E27FC236}">
                  <a16:creationId xmlns:a16="http://schemas.microsoft.com/office/drawing/2014/main" id="{E3601F57-92E7-4A43-8ED8-F29E85E77A18}"/>
                </a:ext>
              </a:extLst>
            </p:cNvPr>
            <p:cNvSpPr>
              <a:spLocks noChangeAspect="1" noChangeArrowheads="1"/>
            </p:cNvSpPr>
            <p:nvPr/>
          </p:nvSpPr>
          <p:spPr bwMode="auto">
            <a:xfrm>
              <a:off x="576" y="327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16" name="Oval 71">
              <a:extLst>
                <a:ext uri="{FF2B5EF4-FFF2-40B4-BE49-F238E27FC236}">
                  <a16:creationId xmlns:a16="http://schemas.microsoft.com/office/drawing/2014/main" id="{0529D228-741E-E248-9604-3DC43315F044}"/>
                </a:ext>
              </a:extLst>
            </p:cNvPr>
            <p:cNvSpPr>
              <a:spLocks noChangeAspect="1" noChangeArrowheads="1"/>
            </p:cNvSpPr>
            <p:nvPr/>
          </p:nvSpPr>
          <p:spPr bwMode="auto">
            <a:xfrm>
              <a:off x="768" y="327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17" name="Oval 72">
              <a:extLst>
                <a:ext uri="{FF2B5EF4-FFF2-40B4-BE49-F238E27FC236}">
                  <a16:creationId xmlns:a16="http://schemas.microsoft.com/office/drawing/2014/main" id="{C1D089F5-D9AF-9E4A-93EE-A320CC0C9A61}"/>
                </a:ext>
              </a:extLst>
            </p:cNvPr>
            <p:cNvSpPr>
              <a:spLocks noChangeAspect="1" noChangeArrowheads="1"/>
            </p:cNvSpPr>
            <p:nvPr/>
          </p:nvSpPr>
          <p:spPr bwMode="auto">
            <a:xfrm>
              <a:off x="960" y="327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18" name="Oval 73">
              <a:extLst>
                <a:ext uri="{FF2B5EF4-FFF2-40B4-BE49-F238E27FC236}">
                  <a16:creationId xmlns:a16="http://schemas.microsoft.com/office/drawing/2014/main" id="{93722A20-5D10-FE42-BA12-4B7EA5FEDDCE}"/>
                </a:ext>
              </a:extLst>
            </p:cNvPr>
            <p:cNvSpPr>
              <a:spLocks noChangeAspect="1" noChangeArrowheads="1"/>
            </p:cNvSpPr>
            <p:nvPr/>
          </p:nvSpPr>
          <p:spPr bwMode="auto">
            <a:xfrm>
              <a:off x="1152" y="327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19" name="Oval 74">
              <a:extLst>
                <a:ext uri="{FF2B5EF4-FFF2-40B4-BE49-F238E27FC236}">
                  <a16:creationId xmlns:a16="http://schemas.microsoft.com/office/drawing/2014/main" id="{1822B337-5AB2-8F42-9A37-0C12DFDC84FD}"/>
                </a:ext>
              </a:extLst>
            </p:cNvPr>
            <p:cNvSpPr>
              <a:spLocks noChangeAspect="1" noChangeArrowheads="1"/>
            </p:cNvSpPr>
            <p:nvPr/>
          </p:nvSpPr>
          <p:spPr bwMode="auto">
            <a:xfrm>
              <a:off x="1344" y="327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20" name="Oval 75">
              <a:extLst>
                <a:ext uri="{FF2B5EF4-FFF2-40B4-BE49-F238E27FC236}">
                  <a16:creationId xmlns:a16="http://schemas.microsoft.com/office/drawing/2014/main" id="{1FA5E1F0-1ECE-364F-BD66-43DC3FDDB30C}"/>
                </a:ext>
              </a:extLst>
            </p:cNvPr>
            <p:cNvSpPr>
              <a:spLocks noChangeAspect="1" noChangeArrowheads="1"/>
            </p:cNvSpPr>
            <p:nvPr/>
          </p:nvSpPr>
          <p:spPr bwMode="auto">
            <a:xfrm>
              <a:off x="1536" y="327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21" name="Oval 76">
              <a:extLst>
                <a:ext uri="{FF2B5EF4-FFF2-40B4-BE49-F238E27FC236}">
                  <a16:creationId xmlns:a16="http://schemas.microsoft.com/office/drawing/2014/main" id="{EA50FD39-FF0D-0048-9723-38F260EFE726}"/>
                </a:ext>
              </a:extLst>
            </p:cNvPr>
            <p:cNvSpPr>
              <a:spLocks noChangeAspect="1" noChangeArrowheads="1"/>
            </p:cNvSpPr>
            <p:nvPr/>
          </p:nvSpPr>
          <p:spPr bwMode="auto">
            <a:xfrm>
              <a:off x="1728" y="327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22" name="Oval 77">
              <a:extLst>
                <a:ext uri="{FF2B5EF4-FFF2-40B4-BE49-F238E27FC236}">
                  <a16:creationId xmlns:a16="http://schemas.microsoft.com/office/drawing/2014/main" id="{14B110A6-3A75-8B4A-A1D4-EFFB7CFF714F}"/>
                </a:ext>
              </a:extLst>
            </p:cNvPr>
            <p:cNvSpPr>
              <a:spLocks noChangeAspect="1" noChangeArrowheads="1"/>
            </p:cNvSpPr>
            <p:nvPr/>
          </p:nvSpPr>
          <p:spPr bwMode="auto">
            <a:xfrm>
              <a:off x="1920" y="327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23" name="Oval 78">
              <a:extLst>
                <a:ext uri="{FF2B5EF4-FFF2-40B4-BE49-F238E27FC236}">
                  <a16:creationId xmlns:a16="http://schemas.microsoft.com/office/drawing/2014/main" id="{3F8AA881-442D-3141-BE8D-5F335F3E3307}"/>
                </a:ext>
              </a:extLst>
            </p:cNvPr>
            <p:cNvSpPr>
              <a:spLocks noChangeAspect="1" noChangeArrowheads="1"/>
            </p:cNvSpPr>
            <p:nvPr/>
          </p:nvSpPr>
          <p:spPr bwMode="auto">
            <a:xfrm>
              <a:off x="2112" y="327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24" name="Oval 79">
              <a:extLst>
                <a:ext uri="{FF2B5EF4-FFF2-40B4-BE49-F238E27FC236}">
                  <a16:creationId xmlns:a16="http://schemas.microsoft.com/office/drawing/2014/main" id="{A15D945B-5775-274D-894C-45257D88BCF1}"/>
                </a:ext>
              </a:extLst>
            </p:cNvPr>
            <p:cNvSpPr>
              <a:spLocks noChangeAspect="1" noChangeArrowheads="1"/>
            </p:cNvSpPr>
            <p:nvPr/>
          </p:nvSpPr>
          <p:spPr bwMode="auto">
            <a:xfrm>
              <a:off x="384" y="346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25" name="Oval 80">
              <a:extLst>
                <a:ext uri="{FF2B5EF4-FFF2-40B4-BE49-F238E27FC236}">
                  <a16:creationId xmlns:a16="http://schemas.microsoft.com/office/drawing/2014/main" id="{E1E2E7B0-FF46-A14B-A782-4ADC5D29DE2F}"/>
                </a:ext>
              </a:extLst>
            </p:cNvPr>
            <p:cNvSpPr>
              <a:spLocks noChangeAspect="1" noChangeArrowheads="1"/>
            </p:cNvSpPr>
            <p:nvPr/>
          </p:nvSpPr>
          <p:spPr bwMode="auto">
            <a:xfrm>
              <a:off x="576" y="346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26" name="Oval 81">
              <a:extLst>
                <a:ext uri="{FF2B5EF4-FFF2-40B4-BE49-F238E27FC236}">
                  <a16:creationId xmlns:a16="http://schemas.microsoft.com/office/drawing/2014/main" id="{70AB1894-2874-C045-9EB6-79A8E33089E7}"/>
                </a:ext>
              </a:extLst>
            </p:cNvPr>
            <p:cNvSpPr>
              <a:spLocks noChangeAspect="1" noChangeArrowheads="1"/>
            </p:cNvSpPr>
            <p:nvPr/>
          </p:nvSpPr>
          <p:spPr bwMode="auto">
            <a:xfrm>
              <a:off x="768" y="346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27" name="Oval 82">
              <a:extLst>
                <a:ext uri="{FF2B5EF4-FFF2-40B4-BE49-F238E27FC236}">
                  <a16:creationId xmlns:a16="http://schemas.microsoft.com/office/drawing/2014/main" id="{AF8B8109-10D1-D349-B04A-03FA35A3EAEE}"/>
                </a:ext>
              </a:extLst>
            </p:cNvPr>
            <p:cNvSpPr>
              <a:spLocks noChangeAspect="1" noChangeArrowheads="1"/>
            </p:cNvSpPr>
            <p:nvPr/>
          </p:nvSpPr>
          <p:spPr bwMode="auto">
            <a:xfrm>
              <a:off x="960" y="346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28" name="Oval 83">
              <a:extLst>
                <a:ext uri="{FF2B5EF4-FFF2-40B4-BE49-F238E27FC236}">
                  <a16:creationId xmlns:a16="http://schemas.microsoft.com/office/drawing/2014/main" id="{2302D42C-42F6-2843-B36B-5C5BB067DC7B}"/>
                </a:ext>
              </a:extLst>
            </p:cNvPr>
            <p:cNvSpPr>
              <a:spLocks noChangeAspect="1" noChangeArrowheads="1"/>
            </p:cNvSpPr>
            <p:nvPr/>
          </p:nvSpPr>
          <p:spPr bwMode="auto">
            <a:xfrm>
              <a:off x="1152" y="346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29" name="Oval 84">
              <a:extLst>
                <a:ext uri="{FF2B5EF4-FFF2-40B4-BE49-F238E27FC236}">
                  <a16:creationId xmlns:a16="http://schemas.microsoft.com/office/drawing/2014/main" id="{A44447E8-7114-A043-9A69-1CDD0DE48063}"/>
                </a:ext>
              </a:extLst>
            </p:cNvPr>
            <p:cNvSpPr>
              <a:spLocks noChangeAspect="1" noChangeArrowheads="1"/>
            </p:cNvSpPr>
            <p:nvPr/>
          </p:nvSpPr>
          <p:spPr bwMode="auto">
            <a:xfrm>
              <a:off x="1344" y="346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30" name="Oval 85">
              <a:extLst>
                <a:ext uri="{FF2B5EF4-FFF2-40B4-BE49-F238E27FC236}">
                  <a16:creationId xmlns:a16="http://schemas.microsoft.com/office/drawing/2014/main" id="{B21F28AB-7A94-2E4A-813D-6B7D8F033AF3}"/>
                </a:ext>
              </a:extLst>
            </p:cNvPr>
            <p:cNvSpPr>
              <a:spLocks noChangeAspect="1" noChangeArrowheads="1"/>
            </p:cNvSpPr>
            <p:nvPr/>
          </p:nvSpPr>
          <p:spPr bwMode="auto">
            <a:xfrm>
              <a:off x="1728" y="346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31" name="Oval 86">
              <a:extLst>
                <a:ext uri="{FF2B5EF4-FFF2-40B4-BE49-F238E27FC236}">
                  <a16:creationId xmlns:a16="http://schemas.microsoft.com/office/drawing/2014/main" id="{381CA785-ACAE-3646-9CDB-33DDE6AADDE7}"/>
                </a:ext>
              </a:extLst>
            </p:cNvPr>
            <p:cNvSpPr>
              <a:spLocks noChangeAspect="1" noChangeArrowheads="1"/>
            </p:cNvSpPr>
            <p:nvPr/>
          </p:nvSpPr>
          <p:spPr bwMode="auto">
            <a:xfrm>
              <a:off x="1920" y="346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32" name="Oval 87">
              <a:extLst>
                <a:ext uri="{FF2B5EF4-FFF2-40B4-BE49-F238E27FC236}">
                  <a16:creationId xmlns:a16="http://schemas.microsoft.com/office/drawing/2014/main" id="{5E7D7526-6A2F-CA49-9D73-1F81EC71F498}"/>
                </a:ext>
              </a:extLst>
            </p:cNvPr>
            <p:cNvSpPr>
              <a:spLocks noChangeAspect="1" noChangeArrowheads="1"/>
            </p:cNvSpPr>
            <p:nvPr/>
          </p:nvSpPr>
          <p:spPr bwMode="auto">
            <a:xfrm>
              <a:off x="2112" y="346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33" name="Oval 88">
              <a:extLst>
                <a:ext uri="{FF2B5EF4-FFF2-40B4-BE49-F238E27FC236}">
                  <a16:creationId xmlns:a16="http://schemas.microsoft.com/office/drawing/2014/main" id="{4CF85C02-F790-A04D-9930-56ED82C8F341}"/>
                </a:ext>
              </a:extLst>
            </p:cNvPr>
            <p:cNvSpPr>
              <a:spLocks noChangeAspect="1" noChangeArrowheads="1"/>
            </p:cNvSpPr>
            <p:nvPr/>
          </p:nvSpPr>
          <p:spPr bwMode="auto">
            <a:xfrm>
              <a:off x="384" y="365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34" name="Oval 89">
              <a:extLst>
                <a:ext uri="{FF2B5EF4-FFF2-40B4-BE49-F238E27FC236}">
                  <a16:creationId xmlns:a16="http://schemas.microsoft.com/office/drawing/2014/main" id="{4D68E062-0CCC-174E-8BF2-A66D6D396D78}"/>
                </a:ext>
              </a:extLst>
            </p:cNvPr>
            <p:cNvSpPr>
              <a:spLocks noChangeAspect="1" noChangeArrowheads="1"/>
            </p:cNvSpPr>
            <p:nvPr/>
          </p:nvSpPr>
          <p:spPr bwMode="auto">
            <a:xfrm>
              <a:off x="576" y="365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35" name="Oval 90">
              <a:extLst>
                <a:ext uri="{FF2B5EF4-FFF2-40B4-BE49-F238E27FC236}">
                  <a16:creationId xmlns:a16="http://schemas.microsoft.com/office/drawing/2014/main" id="{FB50D59B-8C25-9049-91FE-956E3599AE4A}"/>
                </a:ext>
              </a:extLst>
            </p:cNvPr>
            <p:cNvSpPr>
              <a:spLocks noChangeAspect="1" noChangeArrowheads="1"/>
            </p:cNvSpPr>
            <p:nvPr/>
          </p:nvSpPr>
          <p:spPr bwMode="auto">
            <a:xfrm>
              <a:off x="768" y="365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36" name="Oval 91">
              <a:extLst>
                <a:ext uri="{FF2B5EF4-FFF2-40B4-BE49-F238E27FC236}">
                  <a16:creationId xmlns:a16="http://schemas.microsoft.com/office/drawing/2014/main" id="{87BD54DA-4C6B-B64B-B466-904D9875993A}"/>
                </a:ext>
              </a:extLst>
            </p:cNvPr>
            <p:cNvSpPr>
              <a:spLocks noChangeAspect="1" noChangeArrowheads="1"/>
            </p:cNvSpPr>
            <p:nvPr/>
          </p:nvSpPr>
          <p:spPr bwMode="auto">
            <a:xfrm>
              <a:off x="960" y="365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37" name="Oval 92">
              <a:extLst>
                <a:ext uri="{FF2B5EF4-FFF2-40B4-BE49-F238E27FC236}">
                  <a16:creationId xmlns:a16="http://schemas.microsoft.com/office/drawing/2014/main" id="{5D6DAE18-CF06-4142-9B05-0DD35DEE1110}"/>
                </a:ext>
              </a:extLst>
            </p:cNvPr>
            <p:cNvSpPr>
              <a:spLocks noChangeAspect="1" noChangeArrowheads="1"/>
            </p:cNvSpPr>
            <p:nvPr/>
          </p:nvSpPr>
          <p:spPr bwMode="auto">
            <a:xfrm>
              <a:off x="1152" y="365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38" name="Oval 93">
              <a:extLst>
                <a:ext uri="{FF2B5EF4-FFF2-40B4-BE49-F238E27FC236}">
                  <a16:creationId xmlns:a16="http://schemas.microsoft.com/office/drawing/2014/main" id="{73BBEC45-9E3E-B140-91A8-FF3D330F867F}"/>
                </a:ext>
              </a:extLst>
            </p:cNvPr>
            <p:cNvSpPr>
              <a:spLocks noChangeAspect="1" noChangeArrowheads="1"/>
            </p:cNvSpPr>
            <p:nvPr/>
          </p:nvSpPr>
          <p:spPr bwMode="auto">
            <a:xfrm>
              <a:off x="1344" y="365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39" name="Oval 94">
              <a:extLst>
                <a:ext uri="{FF2B5EF4-FFF2-40B4-BE49-F238E27FC236}">
                  <a16:creationId xmlns:a16="http://schemas.microsoft.com/office/drawing/2014/main" id="{0C3F23DB-CD48-714A-89E8-CBE879DA44E0}"/>
                </a:ext>
              </a:extLst>
            </p:cNvPr>
            <p:cNvSpPr>
              <a:spLocks noChangeAspect="1" noChangeArrowheads="1"/>
            </p:cNvSpPr>
            <p:nvPr/>
          </p:nvSpPr>
          <p:spPr bwMode="auto">
            <a:xfrm>
              <a:off x="1536" y="365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40" name="Oval 95">
              <a:extLst>
                <a:ext uri="{FF2B5EF4-FFF2-40B4-BE49-F238E27FC236}">
                  <a16:creationId xmlns:a16="http://schemas.microsoft.com/office/drawing/2014/main" id="{B5BEAD87-966D-B040-A4E2-B4B87491D3D0}"/>
                </a:ext>
              </a:extLst>
            </p:cNvPr>
            <p:cNvSpPr>
              <a:spLocks noChangeAspect="1" noChangeArrowheads="1"/>
            </p:cNvSpPr>
            <p:nvPr/>
          </p:nvSpPr>
          <p:spPr bwMode="auto">
            <a:xfrm>
              <a:off x="1728" y="365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41" name="Oval 96">
              <a:extLst>
                <a:ext uri="{FF2B5EF4-FFF2-40B4-BE49-F238E27FC236}">
                  <a16:creationId xmlns:a16="http://schemas.microsoft.com/office/drawing/2014/main" id="{DDFA2A24-7332-D541-8226-EF0B757A729C}"/>
                </a:ext>
              </a:extLst>
            </p:cNvPr>
            <p:cNvSpPr>
              <a:spLocks noChangeAspect="1" noChangeArrowheads="1"/>
            </p:cNvSpPr>
            <p:nvPr/>
          </p:nvSpPr>
          <p:spPr bwMode="auto">
            <a:xfrm>
              <a:off x="1920" y="365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42" name="Oval 97">
              <a:extLst>
                <a:ext uri="{FF2B5EF4-FFF2-40B4-BE49-F238E27FC236}">
                  <a16:creationId xmlns:a16="http://schemas.microsoft.com/office/drawing/2014/main" id="{570BCC40-7125-294C-A3CB-7149103001CE}"/>
                </a:ext>
              </a:extLst>
            </p:cNvPr>
            <p:cNvSpPr>
              <a:spLocks noChangeAspect="1" noChangeArrowheads="1"/>
            </p:cNvSpPr>
            <p:nvPr/>
          </p:nvSpPr>
          <p:spPr bwMode="auto">
            <a:xfrm>
              <a:off x="2112" y="365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43" name="Oval 114">
              <a:extLst>
                <a:ext uri="{FF2B5EF4-FFF2-40B4-BE49-F238E27FC236}">
                  <a16:creationId xmlns:a16="http://schemas.microsoft.com/office/drawing/2014/main" id="{94EE5EBB-F1C8-2A4C-91FB-9DF9CA6150B9}"/>
                </a:ext>
              </a:extLst>
            </p:cNvPr>
            <p:cNvSpPr>
              <a:spLocks noChangeAspect="1" noChangeArrowheads="1"/>
            </p:cNvSpPr>
            <p:nvPr/>
          </p:nvSpPr>
          <p:spPr bwMode="auto">
            <a:xfrm>
              <a:off x="2112" y="307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44" name="Oval 115">
              <a:extLst>
                <a:ext uri="{FF2B5EF4-FFF2-40B4-BE49-F238E27FC236}">
                  <a16:creationId xmlns:a16="http://schemas.microsoft.com/office/drawing/2014/main" id="{99E24980-7E53-514F-823D-A5E42F4C5DAD}"/>
                </a:ext>
              </a:extLst>
            </p:cNvPr>
            <p:cNvSpPr>
              <a:spLocks noChangeAspect="1" noChangeArrowheads="1"/>
            </p:cNvSpPr>
            <p:nvPr/>
          </p:nvSpPr>
          <p:spPr bwMode="auto">
            <a:xfrm>
              <a:off x="1536" y="345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45" name="Oval 116">
              <a:extLst>
                <a:ext uri="{FF2B5EF4-FFF2-40B4-BE49-F238E27FC236}">
                  <a16:creationId xmlns:a16="http://schemas.microsoft.com/office/drawing/2014/main" id="{33D78FC0-86FC-C44D-997F-ABDA069054B0}"/>
                </a:ext>
              </a:extLst>
            </p:cNvPr>
            <p:cNvSpPr>
              <a:spLocks noChangeAspect="1" noChangeArrowheads="1"/>
            </p:cNvSpPr>
            <p:nvPr/>
          </p:nvSpPr>
          <p:spPr bwMode="auto">
            <a:xfrm>
              <a:off x="1536" y="2688"/>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46" name="Oval 117">
              <a:extLst>
                <a:ext uri="{FF2B5EF4-FFF2-40B4-BE49-F238E27FC236}">
                  <a16:creationId xmlns:a16="http://schemas.microsoft.com/office/drawing/2014/main" id="{95648CF4-19CC-9748-BAFA-84AAB1B7C161}"/>
                </a:ext>
              </a:extLst>
            </p:cNvPr>
            <p:cNvSpPr>
              <a:spLocks noChangeAspect="1" noChangeArrowheads="1"/>
            </p:cNvSpPr>
            <p:nvPr/>
          </p:nvSpPr>
          <p:spPr bwMode="auto">
            <a:xfrm>
              <a:off x="768" y="288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47" name="Oval 118">
              <a:extLst>
                <a:ext uri="{FF2B5EF4-FFF2-40B4-BE49-F238E27FC236}">
                  <a16:creationId xmlns:a16="http://schemas.microsoft.com/office/drawing/2014/main" id="{C5513789-5A54-A842-AAC1-BD8668C976F7}"/>
                </a:ext>
              </a:extLst>
            </p:cNvPr>
            <p:cNvSpPr>
              <a:spLocks noChangeAspect="1" noChangeArrowheads="1"/>
            </p:cNvSpPr>
            <p:nvPr/>
          </p:nvSpPr>
          <p:spPr bwMode="auto">
            <a:xfrm>
              <a:off x="384" y="326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48" name="Oval 119">
              <a:extLst>
                <a:ext uri="{FF2B5EF4-FFF2-40B4-BE49-F238E27FC236}">
                  <a16:creationId xmlns:a16="http://schemas.microsoft.com/office/drawing/2014/main" id="{8009F480-58B8-FA47-82CE-9C9CD4980263}"/>
                </a:ext>
              </a:extLst>
            </p:cNvPr>
            <p:cNvSpPr>
              <a:spLocks noChangeAspect="1" noChangeArrowheads="1"/>
            </p:cNvSpPr>
            <p:nvPr/>
          </p:nvSpPr>
          <p:spPr bwMode="auto">
            <a:xfrm>
              <a:off x="384" y="192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49" name="Oval 120">
              <a:extLst>
                <a:ext uri="{FF2B5EF4-FFF2-40B4-BE49-F238E27FC236}">
                  <a16:creationId xmlns:a16="http://schemas.microsoft.com/office/drawing/2014/main" id="{16A84CF6-6CA7-C143-BEAC-007F21633A30}"/>
                </a:ext>
              </a:extLst>
            </p:cNvPr>
            <p:cNvSpPr>
              <a:spLocks noChangeAspect="1" noChangeArrowheads="1"/>
            </p:cNvSpPr>
            <p:nvPr/>
          </p:nvSpPr>
          <p:spPr bwMode="auto">
            <a:xfrm>
              <a:off x="1728" y="211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50" name="Oval 121">
              <a:extLst>
                <a:ext uri="{FF2B5EF4-FFF2-40B4-BE49-F238E27FC236}">
                  <a16:creationId xmlns:a16="http://schemas.microsoft.com/office/drawing/2014/main" id="{91DCD6CE-58D2-3F48-8CCA-3284DB02AD0E}"/>
                </a:ext>
              </a:extLst>
            </p:cNvPr>
            <p:cNvSpPr>
              <a:spLocks noChangeAspect="1" noChangeArrowheads="1"/>
            </p:cNvSpPr>
            <p:nvPr/>
          </p:nvSpPr>
          <p:spPr bwMode="auto">
            <a:xfrm>
              <a:off x="1344" y="211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51" name="Oval 122">
              <a:extLst>
                <a:ext uri="{FF2B5EF4-FFF2-40B4-BE49-F238E27FC236}">
                  <a16:creationId xmlns:a16="http://schemas.microsoft.com/office/drawing/2014/main" id="{81ED0B3E-766E-804D-83A7-66A2E1915E10}"/>
                </a:ext>
              </a:extLst>
            </p:cNvPr>
            <p:cNvSpPr>
              <a:spLocks noChangeAspect="1" noChangeArrowheads="1"/>
            </p:cNvSpPr>
            <p:nvPr/>
          </p:nvSpPr>
          <p:spPr bwMode="auto">
            <a:xfrm>
              <a:off x="960" y="249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52" name="Oval 123">
              <a:extLst>
                <a:ext uri="{FF2B5EF4-FFF2-40B4-BE49-F238E27FC236}">
                  <a16:creationId xmlns:a16="http://schemas.microsoft.com/office/drawing/2014/main" id="{7AABF268-64F2-A94F-80F7-1581248F6C62}"/>
                </a:ext>
              </a:extLst>
            </p:cNvPr>
            <p:cNvSpPr>
              <a:spLocks noChangeAspect="1" noChangeArrowheads="1"/>
            </p:cNvSpPr>
            <p:nvPr/>
          </p:nvSpPr>
          <p:spPr bwMode="auto">
            <a:xfrm>
              <a:off x="1920" y="307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grpSp>
      <p:sp>
        <p:nvSpPr>
          <p:cNvPr id="3" name="Text Placeholder 2">
            <a:extLst>
              <a:ext uri="{FF2B5EF4-FFF2-40B4-BE49-F238E27FC236}">
                <a16:creationId xmlns:a16="http://schemas.microsoft.com/office/drawing/2014/main" id="{595B94B2-D0DD-3F4D-AF06-33C8F6992266}"/>
              </a:ext>
            </a:extLst>
          </p:cNvPr>
          <p:cNvSpPr>
            <a:spLocks noGrp="1"/>
          </p:cNvSpPr>
          <p:nvPr>
            <p:ph type="body" sz="half" idx="2"/>
          </p:nvPr>
        </p:nvSpPr>
        <p:spPr>
          <a:xfrm>
            <a:off x="6536266" y="1676400"/>
            <a:ext cx="1921933" cy="4267200"/>
          </a:xfrm>
        </p:spPr>
        <p:txBody>
          <a:bodyPr/>
          <a:lstStyle/>
          <a:p>
            <a:pPr marL="0" indent="0">
              <a:buNone/>
            </a:pPr>
            <a:r>
              <a:rPr lang="en-US" dirty="0"/>
              <a:t>100 people</a:t>
            </a:r>
          </a:p>
          <a:p>
            <a:pPr marL="0" indent="0">
              <a:buNone/>
            </a:pPr>
            <a:r>
              <a:rPr lang="en-US" dirty="0"/>
              <a:t>don’t know who has </a:t>
            </a:r>
            <a:r>
              <a:rPr lang="en-US" dirty="0" err="1"/>
              <a:t>dz</a:t>
            </a:r>
            <a:endParaRPr lang="en-US" dirty="0"/>
          </a:p>
          <a:p>
            <a:pPr marL="0" indent="0">
              <a:buNone/>
            </a:pPr>
            <a:r>
              <a:rPr lang="en-US" dirty="0"/>
              <a:t>test ‘</a:t>
            </a:r>
            <a:r>
              <a:rPr lang="en-US" dirty="0" err="1"/>
              <a:t>em</a:t>
            </a:r>
            <a:r>
              <a:rPr lang="en-US" dirty="0"/>
              <a:t> all</a:t>
            </a:r>
          </a:p>
        </p:txBody>
      </p:sp>
      <p:grpSp>
        <p:nvGrpSpPr>
          <p:cNvPr id="114" name="Group 107">
            <a:extLst>
              <a:ext uri="{FF2B5EF4-FFF2-40B4-BE49-F238E27FC236}">
                <a16:creationId xmlns:a16="http://schemas.microsoft.com/office/drawing/2014/main" id="{29F5262D-BCFF-3B40-8C8F-AB7139B6D072}"/>
              </a:ext>
            </a:extLst>
          </p:cNvPr>
          <p:cNvGrpSpPr>
            <a:grpSpLocks/>
          </p:cNvGrpSpPr>
          <p:nvPr/>
        </p:nvGrpSpPr>
        <p:grpSpPr bwMode="auto">
          <a:xfrm>
            <a:off x="5581650" y="1760695"/>
            <a:ext cx="685800" cy="1447800"/>
            <a:chOff x="2496" y="1488"/>
            <a:chExt cx="432" cy="912"/>
          </a:xfrm>
        </p:grpSpPr>
        <p:sp>
          <p:nvSpPr>
            <p:cNvPr id="115" name="Oval 108">
              <a:extLst>
                <a:ext uri="{FF2B5EF4-FFF2-40B4-BE49-F238E27FC236}">
                  <a16:creationId xmlns:a16="http://schemas.microsoft.com/office/drawing/2014/main" id="{032F89DB-E475-2F48-B869-A79FCB83F2B9}"/>
                </a:ext>
              </a:extLst>
            </p:cNvPr>
            <p:cNvSpPr>
              <a:spLocks noChangeAspect="1" noChangeArrowheads="1"/>
            </p:cNvSpPr>
            <p:nvPr/>
          </p:nvSpPr>
          <p:spPr bwMode="auto">
            <a:xfrm>
              <a:off x="2544" y="1488"/>
              <a:ext cx="276" cy="27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16" name="Line 109">
              <a:extLst>
                <a:ext uri="{FF2B5EF4-FFF2-40B4-BE49-F238E27FC236}">
                  <a16:creationId xmlns:a16="http://schemas.microsoft.com/office/drawing/2014/main" id="{C5227EBE-3DC8-0F44-875F-E54E331BFE33}"/>
                </a:ext>
              </a:extLst>
            </p:cNvPr>
            <p:cNvSpPr>
              <a:spLocks noChangeShapeType="1"/>
            </p:cNvSpPr>
            <p:nvPr/>
          </p:nvSpPr>
          <p:spPr bwMode="auto">
            <a:xfrm>
              <a:off x="2688" y="1776"/>
              <a:ext cx="0" cy="4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Line 110">
              <a:extLst>
                <a:ext uri="{FF2B5EF4-FFF2-40B4-BE49-F238E27FC236}">
                  <a16:creationId xmlns:a16="http://schemas.microsoft.com/office/drawing/2014/main" id="{B3835ACD-204F-5C43-8C9D-7B90755CE584}"/>
                </a:ext>
              </a:extLst>
            </p:cNvPr>
            <p:cNvSpPr>
              <a:spLocks noChangeShapeType="1"/>
            </p:cNvSpPr>
            <p:nvPr/>
          </p:nvSpPr>
          <p:spPr bwMode="auto">
            <a:xfrm>
              <a:off x="2688" y="2208"/>
              <a:ext cx="192"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Line 111">
              <a:extLst>
                <a:ext uri="{FF2B5EF4-FFF2-40B4-BE49-F238E27FC236}">
                  <a16:creationId xmlns:a16="http://schemas.microsoft.com/office/drawing/2014/main" id="{02E01434-C65B-CB4C-99BE-1A6ACB6B3551}"/>
                </a:ext>
              </a:extLst>
            </p:cNvPr>
            <p:cNvSpPr>
              <a:spLocks noChangeShapeType="1"/>
            </p:cNvSpPr>
            <p:nvPr/>
          </p:nvSpPr>
          <p:spPr bwMode="auto">
            <a:xfrm flipH="1">
              <a:off x="2544" y="2208"/>
              <a:ext cx="144"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Line 112">
              <a:extLst>
                <a:ext uri="{FF2B5EF4-FFF2-40B4-BE49-F238E27FC236}">
                  <a16:creationId xmlns:a16="http://schemas.microsoft.com/office/drawing/2014/main" id="{9A39A94F-DAF9-3A44-A44E-09B176C07DC5}"/>
                </a:ext>
              </a:extLst>
            </p:cNvPr>
            <p:cNvSpPr>
              <a:spLocks noChangeShapeType="1"/>
            </p:cNvSpPr>
            <p:nvPr/>
          </p:nvSpPr>
          <p:spPr bwMode="auto">
            <a:xfrm flipV="1">
              <a:off x="2688" y="1872"/>
              <a:ext cx="24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Line 113">
              <a:extLst>
                <a:ext uri="{FF2B5EF4-FFF2-40B4-BE49-F238E27FC236}">
                  <a16:creationId xmlns:a16="http://schemas.microsoft.com/office/drawing/2014/main" id="{66AC49EC-C6DB-4B4A-A605-706706EDB23B}"/>
                </a:ext>
              </a:extLst>
            </p:cNvPr>
            <p:cNvSpPr>
              <a:spLocks noChangeShapeType="1"/>
            </p:cNvSpPr>
            <p:nvPr/>
          </p:nvSpPr>
          <p:spPr bwMode="auto">
            <a:xfrm flipH="1" flipV="1">
              <a:off x="2496" y="1872"/>
              <a:ext cx="192"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0214514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0" name="Group 124">
            <a:extLst>
              <a:ext uri="{FF2B5EF4-FFF2-40B4-BE49-F238E27FC236}">
                <a16:creationId xmlns:a16="http://schemas.microsoft.com/office/drawing/2014/main" id="{D656B4E8-C36B-0A44-A104-3DB57ED109F5}"/>
              </a:ext>
            </a:extLst>
          </p:cNvPr>
          <p:cNvGrpSpPr>
            <a:grpSpLocks/>
          </p:cNvGrpSpPr>
          <p:nvPr/>
        </p:nvGrpSpPr>
        <p:grpSpPr bwMode="auto">
          <a:xfrm>
            <a:off x="552184" y="1835221"/>
            <a:ext cx="4566112" cy="4560263"/>
            <a:chOff x="384" y="1920"/>
            <a:chExt cx="1860" cy="1868"/>
          </a:xfrm>
          <a:solidFill>
            <a:schemeClr val="bg1"/>
          </a:solidFill>
        </p:grpSpPr>
        <p:sp>
          <p:nvSpPr>
            <p:cNvPr id="121" name="Oval 7">
              <a:extLst>
                <a:ext uri="{FF2B5EF4-FFF2-40B4-BE49-F238E27FC236}">
                  <a16:creationId xmlns:a16="http://schemas.microsoft.com/office/drawing/2014/main" id="{73BDA4E4-11E8-6F4D-B72B-07FA5F34E97D}"/>
                </a:ext>
              </a:extLst>
            </p:cNvPr>
            <p:cNvSpPr>
              <a:spLocks noChangeAspect="1" noChangeArrowheads="1"/>
            </p:cNvSpPr>
            <p:nvPr/>
          </p:nvSpPr>
          <p:spPr bwMode="auto">
            <a:xfrm>
              <a:off x="576" y="192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22" name="Oval 8">
              <a:extLst>
                <a:ext uri="{FF2B5EF4-FFF2-40B4-BE49-F238E27FC236}">
                  <a16:creationId xmlns:a16="http://schemas.microsoft.com/office/drawing/2014/main" id="{E23CE7A9-B011-C64E-9E96-74BC02239A66}"/>
                </a:ext>
              </a:extLst>
            </p:cNvPr>
            <p:cNvSpPr>
              <a:spLocks noChangeAspect="1" noChangeArrowheads="1"/>
            </p:cNvSpPr>
            <p:nvPr/>
          </p:nvSpPr>
          <p:spPr bwMode="auto">
            <a:xfrm>
              <a:off x="768" y="192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23" name="Oval 9">
              <a:extLst>
                <a:ext uri="{FF2B5EF4-FFF2-40B4-BE49-F238E27FC236}">
                  <a16:creationId xmlns:a16="http://schemas.microsoft.com/office/drawing/2014/main" id="{CF53E176-B404-DD4A-97D6-F9FF4489C2F7}"/>
                </a:ext>
              </a:extLst>
            </p:cNvPr>
            <p:cNvSpPr>
              <a:spLocks noChangeAspect="1" noChangeArrowheads="1"/>
            </p:cNvSpPr>
            <p:nvPr/>
          </p:nvSpPr>
          <p:spPr bwMode="auto">
            <a:xfrm>
              <a:off x="960" y="192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24" name="Oval 10">
              <a:extLst>
                <a:ext uri="{FF2B5EF4-FFF2-40B4-BE49-F238E27FC236}">
                  <a16:creationId xmlns:a16="http://schemas.microsoft.com/office/drawing/2014/main" id="{9C1B3B6E-4D5F-F441-ABB4-3F96AB8E86B5}"/>
                </a:ext>
              </a:extLst>
            </p:cNvPr>
            <p:cNvSpPr>
              <a:spLocks noChangeAspect="1" noChangeArrowheads="1"/>
            </p:cNvSpPr>
            <p:nvPr/>
          </p:nvSpPr>
          <p:spPr bwMode="auto">
            <a:xfrm>
              <a:off x="1152" y="192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25" name="Oval 11">
              <a:extLst>
                <a:ext uri="{FF2B5EF4-FFF2-40B4-BE49-F238E27FC236}">
                  <a16:creationId xmlns:a16="http://schemas.microsoft.com/office/drawing/2014/main" id="{F70E7675-AECC-A344-8E39-DB4F95BBF56B}"/>
                </a:ext>
              </a:extLst>
            </p:cNvPr>
            <p:cNvSpPr>
              <a:spLocks noChangeAspect="1" noChangeArrowheads="1"/>
            </p:cNvSpPr>
            <p:nvPr/>
          </p:nvSpPr>
          <p:spPr bwMode="auto">
            <a:xfrm>
              <a:off x="1344" y="192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26" name="Oval 12">
              <a:extLst>
                <a:ext uri="{FF2B5EF4-FFF2-40B4-BE49-F238E27FC236}">
                  <a16:creationId xmlns:a16="http://schemas.microsoft.com/office/drawing/2014/main" id="{25EFC253-A236-5744-BF61-7DFC98F9F59B}"/>
                </a:ext>
              </a:extLst>
            </p:cNvPr>
            <p:cNvSpPr>
              <a:spLocks noChangeAspect="1" noChangeArrowheads="1"/>
            </p:cNvSpPr>
            <p:nvPr/>
          </p:nvSpPr>
          <p:spPr bwMode="auto">
            <a:xfrm>
              <a:off x="1536" y="192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27" name="Oval 13">
              <a:extLst>
                <a:ext uri="{FF2B5EF4-FFF2-40B4-BE49-F238E27FC236}">
                  <a16:creationId xmlns:a16="http://schemas.microsoft.com/office/drawing/2014/main" id="{C6717777-C10F-4C43-B081-A86BCB44DDA6}"/>
                </a:ext>
              </a:extLst>
            </p:cNvPr>
            <p:cNvSpPr>
              <a:spLocks noChangeAspect="1" noChangeArrowheads="1"/>
            </p:cNvSpPr>
            <p:nvPr/>
          </p:nvSpPr>
          <p:spPr bwMode="auto">
            <a:xfrm>
              <a:off x="1728" y="192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28" name="Oval 14">
              <a:extLst>
                <a:ext uri="{FF2B5EF4-FFF2-40B4-BE49-F238E27FC236}">
                  <a16:creationId xmlns:a16="http://schemas.microsoft.com/office/drawing/2014/main" id="{DAC583B3-09BB-054F-93BC-0263077E8D50}"/>
                </a:ext>
              </a:extLst>
            </p:cNvPr>
            <p:cNvSpPr>
              <a:spLocks noChangeAspect="1" noChangeArrowheads="1"/>
            </p:cNvSpPr>
            <p:nvPr/>
          </p:nvSpPr>
          <p:spPr bwMode="auto">
            <a:xfrm>
              <a:off x="1920" y="192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29" name="Oval 15">
              <a:extLst>
                <a:ext uri="{FF2B5EF4-FFF2-40B4-BE49-F238E27FC236}">
                  <a16:creationId xmlns:a16="http://schemas.microsoft.com/office/drawing/2014/main" id="{B1C96BEC-81BA-BA4F-941C-AB4916CBC7A1}"/>
                </a:ext>
              </a:extLst>
            </p:cNvPr>
            <p:cNvSpPr>
              <a:spLocks noChangeAspect="1" noChangeArrowheads="1"/>
            </p:cNvSpPr>
            <p:nvPr/>
          </p:nvSpPr>
          <p:spPr bwMode="auto">
            <a:xfrm>
              <a:off x="2112" y="192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30" name="Oval 16">
              <a:extLst>
                <a:ext uri="{FF2B5EF4-FFF2-40B4-BE49-F238E27FC236}">
                  <a16:creationId xmlns:a16="http://schemas.microsoft.com/office/drawing/2014/main" id="{CF0972B8-C00E-8544-911F-553ECFCA7187}"/>
                </a:ext>
              </a:extLst>
            </p:cNvPr>
            <p:cNvSpPr>
              <a:spLocks noChangeAspect="1" noChangeArrowheads="1"/>
            </p:cNvSpPr>
            <p:nvPr/>
          </p:nvSpPr>
          <p:spPr bwMode="auto">
            <a:xfrm>
              <a:off x="384" y="212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31" name="Oval 17">
              <a:extLst>
                <a:ext uri="{FF2B5EF4-FFF2-40B4-BE49-F238E27FC236}">
                  <a16:creationId xmlns:a16="http://schemas.microsoft.com/office/drawing/2014/main" id="{49E17213-6F94-B44E-B36A-02955443E673}"/>
                </a:ext>
              </a:extLst>
            </p:cNvPr>
            <p:cNvSpPr>
              <a:spLocks noChangeAspect="1" noChangeArrowheads="1"/>
            </p:cNvSpPr>
            <p:nvPr/>
          </p:nvSpPr>
          <p:spPr bwMode="auto">
            <a:xfrm>
              <a:off x="576" y="212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32" name="Oval 18">
              <a:extLst>
                <a:ext uri="{FF2B5EF4-FFF2-40B4-BE49-F238E27FC236}">
                  <a16:creationId xmlns:a16="http://schemas.microsoft.com/office/drawing/2014/main" id="{822DA43E-0CDC-9840-A81F-09F721D220AB}"/>
                </a:ext>
              </a:extLst>
            </p:cNvPr>
            <p:cNvSpPr>
              <a:spLocks noChangeAspect="1" noChangeArrowheads="1"/>
            </p:cNvSpPr>
            <p:nvPr/>
          </p:nvSpPr>
          <p:spPr bwMode="auto">
            <a:xfrm>
              <a:off x="768" y="212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33" name="Oval 19">
              <a:extLst>
                <a:ext uri="{FF2B5EF4-FFF2-40B4-BE49-F238E27FC236}">
                  <a16:creationId xmlns:a16="http://schemas.microsoft.com/office/drawing/2014/main" id="{CCDCB228-A4FB-BF45-8B80-987E364D7141}"/>
                </a:ext>
              </a:extLst>
            </p:cNvPr>
            <p:cNvSpPr>
              <a:spLocks noChangeAspect="1" noChangeArrowheads="1"/>
            </p:cNvSpPr>
            <p:nvPr/>
          </p:nvSpPr>
          <p:spPr bwMode="auto">
            <a:xfrm>
              <a:off x="960" y="212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34" name="Oval 20">
              <a:extLst>
                <a:ext uri="{FF2B5EF4-FFF2-40B4-BE49-F238E27FC236}">
                  <a16:creationId xmlns:a16="http://schemas.microsoft.com/office/drawing/2014/main" id="{0E025527-712E-F246-8112-F022A6ECB28C}"/>
                </a:ext>
              </a:extLst>
            </p:cNvPr>
            <p:cNvSpPr>
              <a:spLocks noChangeAspect="1" noChangeArrowheads="1"/>
            </p:cNvSpPr>
            <p:nvPr/>
          </p:nvSpPr>
          <p:spPr bwMode="auto">
            <a:xfrm>
              <a:off x="1152" y="212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35" name="Oval 21">
              <a:extLst>
                <a:ext uri="{FF2B5EF4-FFF2-40B4-BE49-F238E27FC236}">
                  <a16:creationId xmlns:a16="http://schemas.microsoft.com/office/drawing/2014/main" id="{BDC6A4F2-889B-CE48-894F-1EEE44BC77B0}"/>
                </a:ext>
              </a:extLst>
            </p:cNvPr>
            <p:cNvSpPr>
              <a:spLocks noChangeAspect="1" noChangeArrowheads="1"/>
            </p:cNvSpPr>
            <p:nvPr/>
          </p:nvSpPr>
          <p:spPr bwMode="auto">
            <a:xfrm>
              <a:off x="1536" y="212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36" name="Oval 22">
              <a:extLst>
                <a:ext uri="{FF2B5EF4-FFF2-40B4-BE49-F238E27FC236}">
                  <a16:creationId xmlns:a16="http://schemas.microsoft.com/office/drawing/2014/main" id="{5D5E13B7-8AA2-D646-9A82-AA98C04A3BE3}"/>
                </a:ext>
              </a:extLst>
            </p:cNvPr>
            <p:cNvSpPr>
              <a:spLocks noChangeAspect="1" noChangeArrowheads="1"/>
            </p:cNvSpPr>
            <p:nvPr/>
          </p:nvSpPr>
          <p:spPr bwMode="auto">
            <a:xfrm>
              <a:off x="1920" y="211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37" name="Oval 23">
              <a:extLst>
                <a:ext uri="{FF2B5EF4-FFF2-40B4-BE49-F238E27FC236}">
                  <a16:creationId xmlns:a16="http://schemas.microsoft.com/office/drawing/2014/main" id="{4785F2D9-A328-9349-AF8E-0A6080267B43}"/>
                </a:ext>
              </a:extLst>
            </p:cNvPr>
            <p:cNvSpPr>
              <a:spLocks noChangeAspect="1" noChangeArrowheads="1"/>
            </p:cNvSpPr>
            <p:nvPr/>
          </p:nvSpPr>
          <p:spPr bwMode="auto">
            <a:xfrm>
              <a:off x="2112" y="211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38" name="Oval 24">
              <a:extLst>
                <a:ext uri="{FF2B5EF4-FFF2-40B4-BE49-F238E27FC236}">
                  <a16:creationId xmlns:a16="http://schemas.microsoft.com/office/drawing/2014/main" id="{07792F11-14B3-BE46-B8FC-97C74095F4A5}"/>
                </a:ext>
              </a:extLst>
            </p:cNvPr>
            <p:cNvSpPr>
              <a:spLocks noChangeAspect="1" noChangeArrowheads="1"/>
            </p:cNvSpPr>
            <p:nvPr/>
          </p:nvSpPr>
          <p:spPr bwMode="auto">
            <a:xfrm>
              <a:off x="384" y="231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39" name="Oval 25">
              <a:extLst>
                <a:ext uri="{FF2B5EF4-FFF2-40B4-BE49-F238E27FC236}">
                  <a16:creationId xmlns:a16="http://schemas.microsoft.com/office/drawing/2014/main" id="{83029F0C-9178-E640-B975-52317D4F2AC8}"/>
                </a:ext>
              </a:extLst>
            </p:cNvPr>
            <p:cNvSpPr>
              <a:spLocks noChangeAspect="1" noChangeArrowheads="1"/>
            </p:cNvSpPr>
            <p:nvPr/>
          </p:nvSpPr>
          <p:spPr bwMode="auto">
            <a:xfrm>
              <a:off x="576" y="231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40" name="Oval 26">
              <a:extLst>
                <a:ext uri="{FF2B5EF4-FFF2-40B4-BE49-F238E27FC236}">
                  <a16:creationId xmlns:a16="http://schemas.microsoft.com/office/drawing/2014/main" id="{545051FC-B0E6-BE47-9368-B28043D13580}"/>
                </a:ext>
              </a:extLst>
            </p:cNvPr>
            <p:cNvSpPr>
              <a:spLocks noChangeAspect="1" noChangeArrowheads="1"/>
            </p:cNvSpPr>
            <p:nvPr/>
          </p:nvSpPr>
          <p:spPr bwMode="auto">
            <a:xfrm>
              <a:off x="768" y="231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41" name="Oval 27">
              <a:extLst>
                <a:ext uri="{FF2B5EF4-FFF2-40B4-BE49-F238E27FC236}">
                  <a16:creationId xmlns:a16="http://schemas.microsoft.com/office/drawing/2014/main" id="{99E5705C-C85D-1940-A961-CFD93A67E975}"/>
                </a:ext>
              </a:extLst>
            </p:cNvPr>
            <p:cNvSpPr>
              <a:spLocks noChangeAspect="1" noChangeArrowheads="1"/>
            </p:cNvSpPr>
            <p:nvPr/>
          </p:nvSpPr>
          <p:spPr bwMode="auto">
            <a:xfrm>
              <a:off x="960" y="231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42" name="Oval 28">
              <a:extLst>
                <a:ext uri="{FF2B5EF4-FFF2-40B4-BE49-F238E27FC236}">
                  <a16:creationId xmlns:a16="http://schemas.microsoft.com/office/drawing/2014/main" id="{D804CB9C-BEC9-0B48-BE62-2CC80ECEABF2}"/>
                </a:ext>
              </a:extLst>
            </p:cNvPr>
            <p:cNvSpPr>
              <a:spLocks noChangeAspect="1" noChangeArrowheads="1"/>
            </p:cNvSpPr>
            <p:nvPr/>
          </p:nvSpPr>
          <p:spPr bwMode="auto">
            <a:xfrm>
              <a:off x="1152" y="231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43" name="Oval 29">
              <a:extLst>
                <a:ext uri="{FF2B5EF4-FFF2-40B4-BE49-F238E27FC236}">
                  <a16:creationId xmlns:a16="http://schemas.microsoft.com/office/drawing/2014/main" id="{80B6A7DC-684E-CB42-B2C0-A4F8A41497AF}"/>
                </a:ext>
              </a:extLst>
            </p:cNvPr>
            <p:cNvSpPr>
              <a:spLocks noChangeAspect="1" noChangeArrowheads="1"/>
            </p:cNvSpPr>
            <p:nvPr/>
          </p:nvSpPr>
          <p:spPr bwMode="auto">
            <a:xfrm>
              <a:off x="1344" y="231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44" name="Oval 30">
              <a:extLst>
                <a:ext uri="{FF2B5EF4-FFF2-40B4-BE49-F238E27FC236}">
                  <a16:creationId xmlns:a16="http://schemas.microsoft.com/office/drawing/2014/main" id="{E9C12AA7-5484-3242-92FE-5A71D9DFA365}"/>
                </a:ext>
              </a:extLst>
            </p:cNvPr>
            <p:cNvSpPr>
              <a:spLocks noChangeAspect="1" noChangeArrowheads="1"/>
            </p:cNvSpPr>
            <p:nvPr/>
          </p:nvSpPr>
          <p:spPr bwMode="auto">
            <a:xfrm>
              <a:off x="1536" y="231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45" name="Oval 31">
              <a:extLst>
                <a:ext uri="{FF2B5EF4-FFF2-40B4-BE49-F238E27FC236}">
                  <a16:creationId xmlns:a16="http://schemas.microsoft.com/office/drawing/2014/main" id="{BAB57030-15BB-4646-B2D9-B0016B5E995B}"/>
                </a:ext>
              </a:extLst>
            </p:cNvPr>
            <p:cNvSpPr>
              <a:spLocks noChangeAspect="1" noChangeArrowheads="1"/>
            </p:cNvSpPr>
            <p:nvPr/>
          </p:nvSpPr>
          <p:spPr bwMode="auto">
            <a:xfrm>
              <a:off x="1728" y="231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46" name="Oval 32">
              <a:extLst>
                <a:ext uri="{FF2B5EF4-FFF2-40B4-BE49-F238E27FC236}">
                  <a16:creationId xmlns:a16="http://schemas.microsoft.com/office/drawing/2014/main" id="{DCD9598D-BB74-A945-876D-0B4BBB5B0B80}"/>
                </a:ext>
              </a:extLst>
            </p:cNvPr>
            <p:cNvSpPr>
              <a:spLocks noChangeAspect="1" noChangeArrowheads="1"/>
            </p:cNvSpPr>
            <p:nvPr/>
          </p:nvSpPr>
          <p:spPr bwMode="auto">
            <a:xfrm>
              <a:off x="1920" y="230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47" name="Oval 33">
              <a:extLst>
                <a:ext uri="{FF2B5EF4-FFF2-40B4-BE49-F238E27FC236}">
                  <a16:creationId xmlns:a16="http://schemas.microsoft.com/office/drawing/2014/main" id="{D8DEFEC4-45D1-B14C-BFF4-1B0D115FB341}"/>
                </a:ext>
              </a:extLst>
            </p:cNvPr>
            <p:cNvSpPr>
              <a:spLocks noChangeAspect="1" noChangeArrowheads="1"/>
            </p:cNvSpPr>
            <p:nvPr/>
          </p:nvSpPr>
          <p:spPr bwMode="auto">
            <a:xfrm>
              <a:off x="2112" y="230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48" name="Oval 34">
              <a:extLst>
                <a:ext uri="{FF2B5EF4-FFF2-40B4-BE49-F238E27FC236}">
                  <a16:creationId xmlns:a16="http://schemas.microsoft.com/office/drawing/2014/main" id="{613278FD-4AAD-4742-9776-BB2610908AF1}"/>
                </a:ext>
              </a:extLst>
            </p:cNvPr>
            <p:cNvSpPr>
              <a:spLocks noChangeAspect="1" noChangeArrowheads="1"/>
            </p:cNvSpPr>
            <p:nvPr/>
          </p:nvSpPr>
          <p:spPr bwMode="auto">
            <a:xfrm>
              <a:off x="384" y="250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49" name="Oval 35">
              <a:extLst>
                <a:ext uri="{FF2B5EF4-FFF2-40B4-BE49-F238E27FC236}">
                  <a16:creationId xmlns:a16="http://schemas.microsoft.com/office/drawing/2014/main" id="{D06B3239-6EB1-F54B-B798-43E4A9E7E839}"/>
                </a:ext>
              </a:extLst>
            </p:cNvPr>
            <p:cNvSpPr>
              <a:spLocks noChangeAspect="1" noChangeArrowheads="1"/>
            </p:cNvSpPr>
            <p:nvPr/>
          </p:nvSpPr>
          <p:spPr bwMode="auto">
            <a:xfrm>
              <a:off x="576" y="250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50" name="Oval 36">
              <a:extLst>
                <a:ext uri="{FF2B5EF4-FFF2-40B4-BE49-F238E27FC236}">
                  <a16:creationId xmlns:a16="http://schemas.microsoft.com/office/drawing/2014/main" id="{52BC4CB3-6753-B84C-B69B-66AA102D1ED6}"/>
                </a:ext>
              </a:extLst>
            </p:cNvPr>
            <p:cNvSpPr>
              <a:spLocks noChangeAspect="1" noChangeArrowheads="1"/>
            </p:cNvSpPr>
            <p:nvPr/>
          </p:nvSpPr>
          <p:spPr bwMode="auto">
            <a:xfrm>
              <a:off x="768" y="250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51" name="Oval 37">
              <a:extLst>
                <a:ext uri="{FF2B5EF4-FFF2-40B4-BE49-F238E27FC236}">
                  <a16:creationId xmlns:a16="http://schemas.microsoft.com/office/drawing/2014/main" id="{CADA5F31-DE50-FE40-BE0E-F49A284896EA}"/>
                </a:ext>
              </a:extLst>
            </p:cNvPr>
            <p:cNvSpPr>
              <a:spLocks noChangeAspect="1" noChangeArrowheads="1"/>
            </p:cNvSpPr>
            <p:nvPr/>
          </p:nvSpPr>
          <p:spPr bwMode="auto">
            <a:xfrm>
              <a:off x="1152" y="250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52" name="Oval 38">
              <a:extLst>
                <a:ext uri="{FF2B5EF4-FFF2-40B4-BE49-F238E27FC236}">
                  <a16:creationId xmlns:a16="http://schemas.microsoft.com/office/drawing/2014/main" id="{6564311A-8262-3943-BE4D-B80E94C42CCC}"/>
                </a:ext>
              </a:extLst>
            </p:cNvPr>
            <p:cNvSpPr>
              <a:spLocks noChangeAspect="1" noChangeArrowheads="1"/>
            </p:cNvSpPr>
            <p:nvPr/>
          </p:nvSpPr>
          <p:spPr bwMode="auto">
            <a:xfrm>
              <a:off x="1344" y="250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53" name="Oval 39">
              <a:extLst>
                <a:ext uri="{FF2B5EF4-FFF2-40B4-BE49-F238E27FC236}">
                  <a16:creationId xmlns:a16="http://schemas.microsoft.com/office/drawing/2014/main" id="{3E810FD8-7F79-8D4A-8B4C-BF6C58AD583D}"/>
                </a:ext>
              </a:extLst>
            </p:cNvPr>
            <p:cNvSpPr>
              <a:spLocks noChangeAspect="1" noChangeArrowheads="1"/>
            </p:cNvSpPr>
            <p:nvPr/>
          </p:nvSpPr>
          <p:spPr bwMode="auto">
            <a:xfrm>
              <a:off x="1536" y="250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54" name="Oval 40">
              <a:extLst>
                <a:ext uri="{FF2B5EF4-FFF2-40B4-BE49-F238E27FC236}">
                  <a16:creationId xmlns:a16="http://schemas.microsoft.com/office/drawing/2014/main" id="{C9504A97-A66A-1448-923E-D802D7E6E1BF}"/>
                </a:ext>
              </a:extLst>
            </p:cNvPr>
            <p:cNvSpPr>
              <a:spLocks noChangeAspect="1" noChangeArrowheads="1"/>
            </p:cNvSpPr>
            <p:nvPr/>
          </p:nvSpPr>
          <p:spPr bwMode="auto">
            <a:xfrm>
              <a:off x="1728" y="250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55" name="Oval 41">
              <a:extLst>
                <a:ext uri="{FF2B5EF4-FFF2-40B4-BE49-F238E27FC236}">
                  <a16:creationId xmlns:a16="http://schemas.microsoft.com/office/drawing/2014/main" id="{0EBC53D0-8CE9-C245-AF9D-7B9C9DB75CFC}"/>
                </a:ext>
              </a:extLst>
            </p:cNvPr>
            <p:cNvSpPr>
              <a:spLocks noChangeAspect="1" noChangeArrowheads="1"/>
            </p:cNvSpPr>
            <p:nvPr/>
          </p:nvSpPr>
          <p:spPr bwMode="auto">
            <a:xfrm>
              <a:off x="1920" y="250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56" name="Oval 42">
              <a:extLst>
                <a:ext uri="{FF2B5EF4-FFF2-40B4-BE49-F238E27FC236}">
                  <a16:creationId xmlns:a16="http://schemas.microsoft.com/office/drawing/2014/main" id="{F6A1E33D-C5DE-3C46-AE09-CC978E81A167}"/>
                </a:ext>
              </a:extLst>
            </p:cNvPr>
            <p:cNvSpPr>
              <a:spLocks noChangeAspect="1" noChangeArrowheads="1"/>
            </p:cNvSpPr>
            <p:nvPr/>
          </p:nvSpPr>
          <p:spPr bwMode="auto">
            <a:xfrm>
              <a:off x="2112" y="250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57" name="Oval 43">
              <a:extLst>
                <a:ext uri="{FF2B5EF4-FFF2-40B4-BE49-F238E27FC236}">
                  <a16:creationId xmlns:a16="http://schemas.microsoft.com/office/drawing/2014/main" id="{BE29BB2F-EC32-F64B-A8A5-10D418D2A491}"/>
                </a:ext>
              </a:extLst>
            </p:cNvPr>
            <p:cNvSpPr>
              <a:spLocks noChangeAspect="1" noChangeArrowheads="1"/>
            </p:cNvSpPr>
            <p:nvPr/>
          </p:nvSpPr>
          <p:spPr bwMode="auto">
            <a:xfrm>
              <a:off x="384" y="269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58" name="Oval 44">
              <a:extLst>
                <a:ext uri="{FF2B5EF4-FFF2-40B4-BE49-F238E27FC236}">
                  <a16:creationId xmlns:a16="http://schemas.microsoft.com/office/drawing/2014/main" id="{F220CCB2-4790-FD45-8D2F-E30129DB52F4}"/>
                </a:ext>
              </a:extLst>
            </p:cNvPr>
            <p:cNvSpPr>
              <a:spLocks noChangeAspect="1" noChangeArrowheads="1"/>
            </p:cNvSpPr>
            <p:nvPr/>
          </p:nvSpPr>
          <p:spPr bwMode="auto">
            <a:xfrm>
              <a:off x="576" y="269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59" name="Oval 45">
              <a:extLst>
                <a:ext uri="{FF2B5EF4-FFF2-40B4-BE49-F238E27FC236}">
                  <a16:creationId xmlns:a16="http://schemas.microsoft.com/office/drawing/2014/main" id="{14A16D49-FB4F-1546-9856-26D0459713DE}"/>
                </a:ext>
              </a:extLst>
            </p:cNvPr>
            <p:cNvSpPr>
              <a:spLocks noChangeAspect="1" noChangeArrowheads="1"/>
            </p:cNvSpPr>
            <p:nvPr/>
          </p:nvSpPr>
          <p:spPr bwMode="auto">
            <a:xfrm>
              <a:off x="768" y="269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60" name="Oval 46">
              <a:extLst>
                <a:ext uri="{FF2B5EF4-FFF2-40B4-BE49-F238E27FC236}">
                  <a16:creationId xmlns:a16="http://schemas.microsoft.com/office/drawing/2014/main" id="{2FB2D976-9EED-234A-9E54-11563A64B833}"/>
                </a:ext>
              </a:extLst>
            </p:cNvPr>
            <p:cNvSpPr>
              <a:spLocks noChangeAspect="1" noChangeArrowheads="1"/>
            </p:cNvSpPr>
            <p:nvPr/>
          </p:nvSpPr>
          <p:spPr bwMode="auto">
            <a:xfrm>
              <a:off x="960" y="269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61" name="Oval 47">
              <a:extLst>
                <a:ext uri="{FF2B5EF4-FFF2-40B4-BE49-F238E27FC236}">
                  <a16:creationId xmlns:a16="http://schemas.microsoft.com/office/drawing/2014/main" id="{015AB9B1-F1B6-1E4F-AFD5-74ADA9BA5E88}"/>
                </a:ext>
              </a:extLst>
            </p:cNvPr>
            <p:cNvSpPr>
              <a:spLocks noChangeAspect="1" noChangeArrowheads="1"/>
            </p:cNvSpPr>
            <p:nvPr/>
          </p:nvSpPr>
          <p:spPr bwMode="auto">
            <a:xfrm>
              <a:off x="1152" y="269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62" name="Oval 48">
              <a:extLst>
                <a:ext uri="{FF2B5EF4-FFF2-40B4-BE49-F238E27FC236}">
                  <a16:creationId xmlns:a16="http://schemas.microsoft.com/office/drawing/2014/main" id="{31575D43-B79D-D947-9816-F7E7AD1C55DF}"/>
                </a:ext>
              </a:extLst>
            </p:cNvPr>
            <p:cNvSpPr>
              <a:spLocks noChangeAspect="1" noChangeArrowheads="1"/>
            </p:cNvSpPr>
            <p:nvPr/>
          </p:nvSpPr>
          <p:spPr bwMode="auto">
            <a:xfrm>
              <a:off x="1344" y="269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63" name="Oval 50">
              <a:extLst>
                <a:ext uri="{FF2B5EF4-FFF2-40B4-BE49-F238E27FC236}">
                  <a16:creationId xmlns:a16="http://schemas.microsoft.com/office/drawing/2014/main" id="{EB814B87-2DF1-4B4D-81E5-B1EA486C9D13}"/>
                </a:ext>
              </a:extLst>
            </p:cNvPr>
            <p:cNvSpPr>
              <a:spLocks noChangeAspect="1" noChangeArrowheads="1"/>
            </p:cNvSpPr>
            <p:nvPr/>
          </p:nvSpPr>
          <p:spPr bwMode="auto">
            <a:xfrm>
              <a:off x="1728" y="269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64" name="Oval 51">
              <a:extLst>
                <a:ext uri="{FF2B5EF4-FFF2-40B4-BE49-F238E27FC236}">
                  <a16:creationId xmlns:a16="http://schemas.microsoft.com/office/drawing/2014/main" id="{D5CD736E-BA48-9741-BA81-90808C8AFE7E}"/>
                </a:ext>
              </a:extLst>
            </p:cNvPr>
            <p:cNvSpPr>
              <a:spLocks noChangeAspect="1" noChangeArrowheads="1"/>
            </p:cNvSpPr>
            <p:nvPr/>
          </p:nvSpPr>
          <p:spPr bwMode="auto">
            <a:xfrm>
              <a:off x="1920" y="269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65" name="Oval 52">
              <a:extLst>
                <a:ext uri="{FF2B5EF4-FFF2-40B4-BE49-F238E27FC236}">
                  <a16:creationId xmlns:a16="http://schemas.microsoft.com/office/drawing/2014/main" id="{9AE2E3CF-F359-B64C-9939-DA7548E2F803}"/>
                </a:ext>
              </a:extLst>
            </p:cNvPr>
            <p:cNvSpPr>
              <a:spLocks noChangeAspect="1" noChangeArrowheads="1"/>
            </p:cNvSpPr>
            <p:nvPr/>
          </p:nvSpPr>
          <p:spPr bwMode="auto">
            <a:xfrm>
              <a:off x="2112" y="269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66" name="Oval 53">
              <a:extLst>
                <a:ext uri="{FF2B5EF4-FFF2-40B4-BE49-F238E27FC236}">
                  <a16:creationId xmlns:a16="http://schemas.microsoft.com/office/drawing/2014/main" id="{BD7BA3E8-568B-D04A-BECB-DE4468554ABD}"/>
                </a:ext>
              </a:extLst>
            </p:cNvPr>
            <p:cNvSpPr>
              <a:spLocks noChangeAspect="1" noChangeArrowheads="1"/>
            </p:cNvSpPr>
            <p:nvPr/>
          </p:nvSpPr>
          <p:spPr bwMode="auto">
            <a:xfrm>
              <a:off x="384" y="2888"/>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67" name="Oval 54">
              <a:extLst>
                <a:ext uri="{FF2B5EF4-FFF2-40B4-BE49-F238E27FC236}">
                  <a16:creationId xmlns:a16="http://schemas.microsoft.com/office/drawing/2014/main" id="{0C147AFB-9778-1345-AEAD-22703B33C507}"/>
                </a:ext>
              </a:extLst>
            </p:cNvPr>
            <p:cNvSpPr>
              <a:spLocks noChangeAspect="1" noChangeArrowheads="1"/>
            </p:cNvSpPr>
            <p:nvPr/>
          </p:nvSpPr>
          <p:spPr bwMode="auto">
            <a:xfrm>
              <a:off x="576" y="2888"/>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68" name="Oval 55">
              <a:extLst>
                <a:ext uri="{FF2B5EF4-FFF2-40B4-BE49-F238E27FC236}">
                  <a16:creationId xmlns:a16="http://schemas.microsoft.com/office/drawing/2014/main" id="{2F4B8342-6FB6-4D47-A13C-E1498B9F1EE6}"/>
                </a:ext>
              </a:extLst>
            </p:cNvPr>
            <p:cNvSpPr>
              <a:spLocks noChangeAspect="1" noChangeArrowheads="1"/>
            </p:cNvSpPr>
            <p:nvPr/>
          </p:nvSpPr>
          <p:spPr bwMode="auto">
            <a:xfrm>
              <a:off x="960" y="2888"/>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69" name="Oval 56">
              <a:extLst>
                <a:ext uri="{FF2B5EF4-FFF2-40B4-BE49-F238E27FC236}">
                  <a16:creationId xmlns:a16="http://schemas.microsoft.com/office/drawing/2014/main" id="{A430959B-444D-3646-B10B-7641297AB4B0}"/>
                </a:ext>
              </a:extLst>
            </p:cNvPr>
            <p:cNvSpPr>
              <a:spLocks noChangeAspect="1" noChangeArrowheads="1"/>
            </p:cNvSpPr>
            <p:nvPr/>
          </p:nvSpPr>
          <p:spPr bwMode="auto">
            <a:xfrm>
              <a:off x="1152" y="2888"/>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70" name="Oval 57">
              <a:extLst>
                <a:ext uri="{FF2B5EF4-FFF2-40B4-BE49-F238E27FC236}">
                  <a16:creationId xmlns:a16="http://schemas.microsoft.com/office/drawing/2014/main" id="{35DB3A29-0A89-0041-9E5B-790707A5DC21}"/>
                </a:ext>
              </a:extLst>
            </p:cNvPr>
            <p:cNvSpPr>
              <a:spLocks noChangeAspect="1" noChangeArrowheads="1"/>
            </p:cNvSpPr>
            <p:nvPr/>
          </p:nvSpPr>
          <p:spPr bwMode="auto">
            <a:xfrm>
              <a:off x="1344" y="2888"/>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71" name="Oval 58">
              <a:extLst>
                <a:ext uri="{FF2B5EF4-FFF2-40B4-BE49-F238E27FC236}">
                  <a16:creationId xmlns:a16="http://schemas.microsoft.com/office/drawing/2014/main" id="{899E0D65-B0DE-D947-8358-B41B42238E75}"/>
                </a:ext>
              </a:extLst>
            </p:cNvPr>
            <p:cNvSpPr>
              <a:spLocks noChangeAspect="1" noChangeArrowheads="1"/>
            </p:cNvSpPr>
            <p:nvPr/>
          </p:nvSpPr>
          <p:spPr bwMode="auto">
            <a:xfrm>
              <a:off x="1536" y="2888"/>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72" name="Oval 59">
              <a:extLst>
                <a:ext uri="{FF2B5EF4-FFF2-40B4-BE49-F238E27FC236}">
                  <a16:creationId xmlns:a16="http://schemas.microsoft.com/office/drawing/2014/main" id="{31A663F2-39CB-DB4C-AC85-E2A0973C95F1}"/>
                </a:ext>
              </a:extLst>
            </p:cNvPr>
            <p:cNvSpPr>
              <a:spLocks noChangeAspect="1" noChangeArrowheads="1"/>
            </p:cNvSpPr>
            <p:nvPr/>
          </p:nvSpPr>
          <p:spPr bwMode="auto">
            <a:xfrm>
              <a:off x="1728" y="2888"/>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73" name="Oval 60">
              <a:extLst>
                <a:ext uri="{FF2B5EF4-FFF2-40B4-BE49-F238E27FC236}">
                  <a16:creationId xmlns:a16="http://schemas.microsoft.com/office/drawing/2014/main" id="{A2A3576B-7DEC-FC4B-A493-F2F1C4D8C165}"/>
                </a:ext>
              </a:extLst>
            </p:cNvPr>
            <p:cNvSpPr>
              <a:spLocks noChangeAspect="1" noChangeArrowheads="1"/>
            </p:cNvSpPr>
            <p:nvPr/>
          </p:nvSpPr>
          <p:spPr bwMode="auto">
            <a:xfrm>
              <a:off x="1920" y="2888"/>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74" name="Oval 61">
              <a:extLst>
                <a:ext uri="{FF2B5EF4-FFF2-40B4-BE49-F238E27FC236}">
                  <a16:creationId xmlns:a16="http://schemas.microsoft.com/office/drawing/2014/main" id="{92086367-52F4-244D-9AAA-F46358A4ECBF}"/>
                </a:ext>
              </a:extLst>
            </p:cNvPr>
            <p:cNvSpPr>
              <a:spLocks noChangeAspect="1" noChangeArrowheads="1"/>
            </p:cNvSpPr>
            <p:nvPr/>
          </p:nvSpPr>
          <p:spPr bwMode="auto">
            <a:xfrm>
              <a:off x="2112" y="2888"/>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75" name="Oval 62">
              <a:extLst>
                <a:ext uri="{FF2B5EF4-FFF2-40B4-BE49-F238E27FC236}">
                  <a16:creationId xmlns:a16="http://schemas.microsoft.com/office/drawing/2014/main" id="{C56751CD-08A0-7E4B-A731-9E5C0DA05342}"/>
                </a:ext>
              </a:extLst>
            </p:cNvPr>
            <p:cNvSpPr>
              <a:spLocks noChangeAspect="1" noChangeArrowheads="1"/>
            </p:cNvSpPr>
            <p:nvPr/>
          </p:nvSpPr>
          <p:spPr bwMode="auto">
            <a:xfrm>
              <a:off x="384" y="308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76" name="Oval 63">
              <a:extLst>
                <a:ext uri="{FF2B5EF4-FFF2-40B4-BE49-F238E27FC236}">
                  <a16:creationId xmlns:a16="http://schemas.microsoft.com/office/drawing/2014/main" id="{D4098036-ADC4-4C4F-A9DD-E1CF584200FB}"/>
                </a:ext>
              </a:extLst>
            </p:cNvPr>
            <p:cNvSpPr>
              <a:spLocks noChangeAspect="1" noChangeArrowheads="1"/>
            </p:cNvSpPr>
            <p:nvPr/>
          </p:nvSpPr>
          <p:spPr bwMode="auto">
            <a:xfrm>
              <a:off x="576" y="308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77" name="Oval 64">
              <a:extLst>
                <a:ext uri="{FF2B5EF4-FFF2-40B4-BE49-F238E27FC236}">
                  <a16:creationId xmlns:a16="http://schemas.microsoft.com/office/drawing/2014/main" id="{23B54A4D-9688-874D-B1E4-C567A8AA0B9D}"/>
                </a:ext>
              </a:extLst>
            </p:cNvPr>
            <p:cNvSpPr>
              <a:spLocks noChangeAspect="1" noChangeArrowheads="1"/>
            </p:cNvSpPr>
            <p:nvPr/>
          </p:nvSpPr>
          <p:spPr bwMode="auto">
            <a:xfrm>
              <a:off x="768" y="308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78" name="Oval 65">
              <a:extLst>
                <a:ext uri="{FF2B5EF4-FFF2-40B4-BE49-F238E27FC236}">
                  <a16:creationId xmlns:a16="http://schemas.microsoft.com/office/drawing/2014/main" id="{3B3F0998-F0B6-414A-876A-E5C886DF3173}"/>
                </a:ext>
              </a:extLst>
            </p:cNvPr>
            <p:cNvSpPr>
              <a:spLocks noChangeAspect="1" noChangeArrowheads="1"/>
            </p:cNvSpPr>
            <p:nvPr/>
          </p:nvSpPr>
          <p:spPr bwMode="auto">
            <a:xfrm>
              <a:off x="960" y="308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79" name="Oval 66">
              <a:extLst>
                <a:ext uri="{FF2B5EF4-FFF2-40B4-BE49-F238E27FC236}">
                  <a16:creationId xmlns:a16="http://schemas.microsoft.com/office/drawing/2014/main" id="{88BB35B9-CFF8-1843-9CAD-2BAC22F771EE}"/>
                </a:ext>
              </a:extLst>
            </p:cNvPr>
            <p:cNvSpPr>
              <a:spLocks noChangeAspect="1" noChangeArrowheads="1"/>
            </p:cNvSpPr>
            <p:nvPr/>
          </p:nvSpPr>
          <p:spPr bwMode="auto">
            <a:xfrm>
              <a:off x="1152" y="308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80" name="Oval 67">
              <a:extLst>
                <a:ext uri="{FF2B5EF4-FFF2-40B4-BE49-F238E27FC236}">
                  <a16:creationId xmlns:a16="http://schemas.microsoft.com/office/drawing/2014/main" id="{07A3BCC1-ABC4-8B47-956B-667CBC645E53}"/>
                </a:ext>
              </a:extLst>
            </p:cNvPr>
            <p:cNvSpPr>
              <a:spLocks noChangeAspect="1" noChangeArrowheads="1"/>
            </p:cNvSpPr>
            <p:nvPr/>
          </p:nvSpPr>
          <p:spPr bwMode="auto">
            <a:xfrm>
              <a:off x="1344" y="308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81" name="Oval 68">
              <a:extLst>
                <a:ext uri="{FF2B5EF4-FFF2-40B4-BE49-F238E27FC236}">
                  <a16:creationId xmlns:a16="http://schemas.microsoft.com/office/drawing/2014/main" id="{8CBE3803-4E6C-684F-BCBB-FB4CFDB180C1}"/>
                </a:ext>
              </a:extLst>
            </p:cNvPr>
            <p:cNvSpPr>
              <a:spLocks noChangeAspect="1" noChangeArrowheads="1"/>
            </p:cNvSpPr>
            <p:nvPr/>
          </p:nvSpPr>
          <p:spPr bwMode="auto">
            <a:xfrm>
              <a:off x="1536" y="308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82" name="Oval 69">
              <a:extLst>
                <a:ext uri="{FF2B5EF4-FFF2-40B4-BE49-F238E27FC236}">
                  <a16:creationId xmlns:a16="http://schemas.microsoft.com/office/drawing/2014/main" id="{1D5F6633-6CCB-464B-9B02-227FE01C8AE5}"/>
                </a:ext>
              </a:extLst>
            </p:cNvPr>
            <p:cNvSpPr>
              <a:spLocks noChangeAspect="1" noChangeArrowheads="1"/>
            </p:cNvSpPr>
            <p:nvPr/>
          </p:nvSpPr>
          <p:spPr bwMode="auto">
            <a:xfrm>
              <a:off x="1728" y="308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83" name="Oval 70">
              <a:extLst>
                <a:ext uri="{FF2B5EF4-FFF2-40B4-BE49-F238E27FC236}">
                  <a16:creationId xmlns:a16="http://schemas.microsoft.com/office/drawing/2014/main" id="{0EFDB024-FAD1-C34B-AA88-70476DF980B4}"/>
                </a:ext>
              </a:extLst>
            </p:cNvPr>
            <p:cNvSpPr>
              <a:spLocks noChangeAspect="1" noChangeArrowheads="1"/>
            </p:cNvSpPr>
            <p:nvPr/>
          </p:nvSpPr>
          <p:spPr bwMode="auto">
            <a:xfrm>
              <a:off x="576" y="327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84" name="Oval 71">
              <a:extLst>
                <a:ext uri="{FF2B5EF4-FFF2-40B4-BE49-F238E27FC236}">
                  <a16:creationId xmlns:a16="http://schemas.microsoft.com/office/drawing/2014/main" id="{669371D4-409A-5441-897A-6BB2259AAA7C}"/>
                </a:ext>
              </a:extLst>
            </p:cNvPr>
            <p:cNvSpPr>
              <a:spLocks noChangeAspect="1" noChangeArrowheads="1"/>
            </p:cNvSpPr>
            <p:nvPr/>
          </p:nvSpPr>
          <p:spPr bwMode="auto">
            <a:xfrm>
              <a:off x="768" y="327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85" name="Oval 72">
              <a:extLst>
                <a:ext uri="{FF2B5EF4-FFF2-40B4-BE49-F238E27FC236}">
                  <a16:creationId xmlns:a16="http://schemas.microsoft.com/office/drawing/2014/main" id="{BA783E2D-ED40-9D4D-AF35-085296FCA2D6}"/>
                </a:ext>
              </a:extLst>
            </p:cNvPr>
            <p:cNvSpPr>
              <a:spLocks noChangeAspect="1" noChangeArrowheads="1"/>
            </p:cNvSpPr>
            <p:nvPr/>
          </p:nvSpPr>
          <p:spPr bwMode="auto">
            <a:xfrm>
              <a:off x="960" y="327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86" name="Oval 73">
              <a:extLst>
                <a:ext uri="{FF2B5EF4-FFF2-40B4-BE49-F238E27FC236}">
                  <a16:creationId xmlns:a16="http://schemas.microsoft.com/office/drawing/2014/main" id="{A36E9ECB-523E-3047-A94F-6D08E57A5B30}"/>
                </a:ext>
              </a:extLst>
            </p:cNvPr>
            <p:cNvSpPr>
              <a:spLocks noChangeAspect="1" noChangeArrowheads="1"/>
            </p:cNvSpPr>
            <p:nvPr/>
          </p:nvSpPr>
          <p:spPr bwMode="auto">
            <a:xfrm>
              <a:off x="1152" y="327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87" name="Oval 74">
              <a:extLst>
                <a:ext uri="{FF2B5EF4-FFF2-40B4-BE49-F238E27FC236}">
                  <a16:creationId xmlns:a16="http://schemas.microsoft.com/office/drawing/2014/main" id="{FFF8AA7C-0956-A24D-B9FD-0725B0B2C994}"/>
                </a:ext>
              </a:extLst>
            </p:cNvPr>
            <p:cNvSpPr>
              <a:spLocks noChangeAspect="1" noChangeArrowheads="1"/>
            </p:cNvSpPr>
            <p:nvPr/>
          </p:nvSpPr>
          <p:spPr bwMode="auto">
            <a:xfrm>
              <a:off x="1344" y="327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88" name="Oval 75">
              <a:extLst>
                <a:ext uri="{FF2B5EF4-FFF2-40B4-BE49-F238E27FC236}">
                  <a16:creationId xmlns:a16="http://schemas.microsoft.com/office/drawing/2014/main" id="{8E5D64BD-368F-DF43-8689-D18B04DA59DB}"/>
                </a:ext>
              </a:extLst>
            </p:cNvPr>
            <p:cNvSpPr>
              <a:spLocks noChangeAspect="1" noChangeArrowheads="1"/>
            </p:cNvSpPr>
            <p:nvPr/>
          </p:nvSpPr>
          <p:spPr bwMode="auto">
            <a:xfrm>
              <a:off x="1536" y="327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89" name="Oval 76">
              <a:extLst>
                <a:ext uri="{FF2B5EF4-FFF2-40B4-BE49-F238E27FC236}">
                  <a16:creationId xmlns:a16="http://schemas.microsoft.com/office/drawing/2014/main" id="{60B0E87C-53AF-9F47-95B8-A1125316110C}"/>
                </a:ext>
              </a:extLst>
            </p:cNvPr>
            <p:cNvSpPr>
              <a:spLocks noChangeAspect="1" noChangeArrowheads="1"/>
            </p:cNvSpPr>
            <p:nvPr/>
          </p:nvSpPr>
          <p:spPr bwMode="auto">
            <a:xfrm>
              <a:off x="1728" y="327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90" name="Oval 77">
              <a:extLst>
                <a:ext uri="{FF2B5EF4-FFF2-40B4-BE49-F238E27FC236}">
                  <a16:creationId xmlns:a16="http://schemas.microsoft.com/office/drawing/2014/main" id="{0E03DB6E-0548-7B42-952F-172FA1664076}"/>
                </a:ext>
              </a:extLst>
            </p:cNvPr>
            <p:cNvSpPr>
              <a:spLocks noChangeAspect="1" noChangeArrowheads="1"/>
            </p:cNvSpPr>
            <p:nvPr/>
          </p:nvSpPr>
          <p:spPr bwMode="auto">
            <a:xfrm>
              <a:off x="1920" y="327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91" name="Oval 78">
              <a:extLst>
                <a:ext uri="{FF2B5EF4-FFF2-40B4-BE49-F238E27FC236}">
                  <a16:creationId xmlns:a16="http://schemas.microsoft.com/office/drawing/2014/main" id="{51876603-E0B2-EC46-A9C7-8ED22D5EB5F9}"/>
                </a:ext>
              </a:extLst>
            </p:cNvPr>
            <p:cNvSpPr>
              <a:spLocks noChangeAspect="1" noChangeArrowheads="1"/>
            </p:cNvSpPr>
            <p:nvPr/>
          </p:nvSpPr>
          <p:spPr bwMode="auto">
            <a:xfrm>
              <a:off x="2112" y="327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92" name="Oval 79">
              <a:extLst>
                <a:ext uri="{FF2B5EF4-FFF2-40B4-BE49-F238E27FC236}">
                  <a16:creationId xmlns:a16="http://schemas.microsoft.com/office/drawing/2014/main" id="{812C7BEB-C43F-0C4A-8188-8F074F2437FB}"/>
                </a:ext>
              </a:extLst>
            </p:cNvPr>
            <p:cNvSpPr>
              <a:spLocks noChangeAspect="1" noChangeArrowheads="1"/>
            </p:cNvSpPr>
            <p:nvPr/>
          </p:nvSpPr>
          <p:spPr bwMode="auto">
            <a:xfrm>
              <a:off x="384" y="346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93" name="Oval 80">
              <a:extLst>
                <a:ext uri="{FF2B5EF4-FFF2-40B4-BE49-F238E27FC236}">
                  <a16:creationId xmlns:a16="http://schemas.microsoft.com/office/drawing/2014/main" id="{D18E8C33-8DE2-B84C-A68D-75A7F070703C}"/>
                </a:ext>
              </a:extLst>
            </p:cNvPr>
            <p:cNvSpPr>
              <a:spLocks noChangeAspect="1" noChangeArrowheads="1"/>
            </p:cNvSpPr>
            <p:nvPr/>
          </p:nvSpPr>
          <p:spPr bwMode="auto">
            <a:xfrm>
              <a:off x="576" y="346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94" name="Oval 81">
              <a:extLst>
                <a:ext uri="{FF2B5EF4-FFF2-40B4-BE49-F238E27FC236}">
                  <a16:creationId xmlns:a16="http://schemas.microsoft.com/office/drawing/2014/main" id="{7B7A5524-DFC9-6B41-A4C8-17ABF0D5E6C2}"/>
                </a:ext>
              </a:extLst>
            </p:cNvPr>
            <p:cNvSpPr>
              <a:spLocks noChangeAspect="1" noChangeArrowheads="1"/>
            </p:cNvSpPr>
            <p:nvPr/>
          </p:nvSpPr>
          <p:spPr bwMode="auto">
            <a:xfrm>
              <a:off x="768" y="346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95" name="Oval 82">
              <a:extLst>
                <a:ext uri="{FF2B5EF4-FFF2-40B4-BE49-F238E27FC236}">
                  <a16:creationId xmlns:a16="http://schemas.microsoft.com/office/drawing/2014/main" id="{ACCE0FD2-12CD-284D-8C1B-167936318DB8}"/>
                </a:ext>
              </a:extLst>
            </p:cNvPr>
            <p:cNvSpPr>
              <a:spLocks noChangeAspect="1" noChangeArrowheads="1"/>
            </p:cNvSpPr>
            <p:nvPr/>
          </p:nvSpPr>
          <p:spPr bwMode="auto">
            <a:xfrm>
              <a:off x="960" y="346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96" name="Oval 83">
              <a:extLst>
                <a:ext uri="{FF2B5EF4-FFF2-40B4-BE49-F238E27FC236}">
                  <a16:creationId xmlns:a16="http://schemas.microsoft.com/office/drawing/2014/main" id="{73F97475-1671-6344-B9B5-34D9AD512ABC}"/>
                </a:ext>
              </a:extLst>
            </p:cNvPr>
            <p:cNvSpPr>
              <a:spLocks noChangeAspect="1" noChangeArrowheads="1"/>
            </p:cNvSpPr>
            <p:nvPr/>
          </p:nvSpPr>
          <p:spPr bwMode="auto">
            <a:xfrm>
              <a:off x="1152" y="346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97" name="Oval 84">
              <a:extLst>
                <a:ext uri="{FF2B5EF4-FFF2-40B4-BE49-F238E27FC236}">
                  <a16:creationId xmlns:a16="http://schemas.microsoft.com/office/drawing/2014/main" id="{28FAACDF-A388-214F-9994-535B5F91A912}"/>
                </a:ext>
              </a:extLst>
            </p:cNvPr>
            <p:cNvSpPr>
              <a:spLocks noChangeAspect="1" noChangeArrowheads="1"/>
            </p:cNvSpPr>
            <p:nvPr/>
          </p:nvSpPr>
          <p:spPr bwMode="auto">
            <a:xfrm>
              <a:off x="1344" y="346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98" name="Oval 85">
              <a:extLst>
                <a:ext uri="{FF2B5EF4-FFF2-40B4-BE49-F238E27FC236}">
                  <a16:creationId xmlns:a16="http://schemas.microsoft.com/office/drawing/2014/main" id="{8C310998-DA58-8240-A12B-D062E0F5725E}"/>
                </a:ext>
              </a:extLst>
            </p:cNvPr>
            <p:cNvSpPr>
              <a:spLocks noChangeAspect="1" noChangeArrowheads="1"/>
            </p:cNvSpPr>
            <p:nvPr/>
          </p:nvSpPr>
          <p:spPr bwMode="auto">
            <a:xfrm>
              <a:off x="1728" y="346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99" name="Oval 86">
              <a:extLst>
                <a:ext uri="{FF2B5EF4-FFF2-40B4-BE49-F238E27FC236}">
                  <a16:creationId xmlns:a16="http://schemas.microsoft.com/office/drawing/2014/main" id="{F5BD04ED-6A12-8F4E-A0DF-54099582551A}"/>
                </a:ext>
              </a:extLst>
            </p:cNvPr>
            <p:cNvSpPr>
              <a:spLocks noChangeAspect="1" noChangeArrowheads="1"/>
            </p:cNvSpPr>
            <p:nvPr/>
          </p:nvSpPr>
          <p:spPr bwMode="auto">
            <a:xfrm>
              <a:off x="1920" y="346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00" name="Oval 87">
              <a:extLst>
                <a:ext uri="{FF2B5EF4-FFF2-40B4-BE49-F238E27FC236}">
                  <a16:creationId xmlns:a16="http://schemas.microsoft.com/office/drawing/2014/main" id="{F5FE2BAD-1A6D-4942-A66D-A6D0A26DAB0B}"/>
                </a:ext>
              </a:extLst>
            </p:cNvPr>
            <p:cNvSpPr>
              <a:spLocks noChangeAspect="1" noChangeArrowheads="1"/>
            </p:cNvSpPr>
            <p:nvPr/>
          </p:nvSpPr>
          <p:spPr bwMode="auto">
            <a:xfrm>
              <a:off x="2112" y="346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01" name="Oval 88">
              <a:extLst>
                <a:ext uri="{FF2B5EF4-FFF2-40B4-BE49-F238E27FC236}">
                  <a16:creationId xmlns:a16="http://schemas.microsoft.com/office/drawing/2014/main" id="{A9EC8627-AFCF-6849-9FDF-DFE74C48C54E}"/>
                </a:ext>
              </a:extLst>
            </p:cNvPr>
            <p:cNvSpPr>
              <a:spLocks noChangeAspect="1" noChangeArrowheads="1"/>
            </p:cNvSpPr>
            <p:nvPr/>
          </p:nvSpPr>
          <p:spPr bwMode="auto">
            <a:xfrm>
              <a:off x="384" y="365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02" name="Oval 89">
              <a:extLst>
                <a:ext uri="{FF2B5EF4-FFF2-40B4-BE49-F238E27FC236}">
                  <a16:creationId xmlns:a16="http://schemas.microsoft.com/office/drawing/2014/main" id="{D45C068E-98E9-3241-AE19-FFFD537EAE85}"/>
                </a:ext>
              </a:extLst>
            </p:cNvPr>
            <p:cNvSpPr>
              <a:spLocks noChangeAspect="1" noChangeArrowheads="1"/>
            </p:cNvSpPr>
            <p:nvPr/>
          </p:nvSpPr>
          <p:spPr bwMode="auto">
            <a:xfrm>
              <a:off x="576" y="365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03" name="Oval 90">
              <a:extLst>
                <a:ext uri="{FF2B5EF4-FFF2-40B4-BE49-F238E27FC236}">
                  <a16:creationId xmlns:a16="http://schemas.microsoft.com/office/drawing/2014/main" id="{59B3CC2E-DFC9-5A45-8EA3-496B5A68C0E7}"/>
                </a:ext>
              </a:extLst>
            </p:cNvPr>
            <p:cNvSpPr>
              <a:spLocks noChangeAspect="1" noChangeArrowheads="1"/>
            </p:cNvSpPr>
            <p:nvPr/>
          </p:nvSpPr>
          <p:spPr bwMode="auto">
            <a:xfrm>
              <a:off x="768" y="365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04" name="Oval 91">
              <a:extLst>
                <a:ext uri="{FF2B5EF4-FFF2-40B4-BE49-F238E27FC236}">
                  <a16:creationId xmlns:a16="http://schemas.microsoft.com/office/drawing/2014/main" id="{0BCA6E88-DEBC-AA4D-896D-75E7F35E50DA}"/>
                </a:ext>
              </a:extLst>
            </p:cNvPr>
            <p:cNvSpPr>
              <a:spLocks noChangeAspect="1" noChangeArrowheads="1"/>
            </p:cNvSpPr>
            <p:nvPr/>
          </p:nvSpPr>
          <p:spPr bwMode="auto">
            <a:xfrm>
              <a:off x="960" y="365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05" name="Oval 92">
              <a:extLst>
                <a:ext uri="{FF2B5EF4-FFF2-40B4-BE49-F238E27FC236}">
                  <a16:creationId xmlns:a16="http://schemas.microsoft.com/office/drawing/2014/main" id="{B116A80D-4194-5E40-89B7-E09837A80EBA}"/>
                </a:ext>
              </a:extLst>
            </p:cNvPr>
            <p:cNvSpPr>
              <a:spLocks noChangeAspect="1" noChangeArrowheads="1"/>
            </p:cNvSpPr>
            <p:nvPr/>
          </p:nvSpPr>
          <p:spPr bwMode="auto">
            <a:xfrm>
              <a:off x="1152" y="365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06" name="Oval 93">
              <a:extLst>
                <a:ext uri="{FF2B5EF4-FFF2-40B4-BE49-F238E27FC236}">
                  <a16:creationId xmlns:a16="http://schemas.microsoft.com/office/drawing/2014/main" id="{3F4B62D9-53BF-2B4B-B934-D76AC70301A3}"/>
                </a:ext>
              </a:extLst>
            </p:cNvPr>
            <p:cNvSpPr>
              <a:spLocks noChangeAspect="1" noChangeArrowheads="1"/>
            </p:cNvSpPr>
            <p:nvPr/>
          </p:nvSpPr>
          <p:spPr bwMode="auto">
            <a:xfrm>
              <a:off x="1344" y="365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07" name="Oval 94">
              <a:extLst>
                <a:ext uri="{FF2B5EF4-FFF2-40B4-BE49-F238E27FC236}">
                  <a16:creationId xmlns:a16="http://schemas.microsoft.com/office/drawing/2014/main" id="{5B787C69-50E5-DB49-BF85-551F24C6FFFC}"/>
                </a:ext>
              </a:extLst>
            </p:cNvPr>
            <p:cNvSpPr>
              <a:spLocks noChangeAspect="1" noChangeArrowheads="1"/>
            </p:cNvSpPr>
            <p:nvPr/>
          </p:nvSpPr>
          <p:spPr bwMode="auto">
            <a:xfrm>
              <a:off x="1536" y="365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08" name="Oval 95">
              <a:extLst>
                <a:ext uri="{FF2B5EF4-FFF2-40B4-BE49-F238E27FC236}">
                  <a16:creationId xmlns:a16="http://schemas.microsoft.com/office/drawing/2014/main" id="{E97CD3DA-BFC2-2948-8D9A-70ACBBF2F923}"/>
                </a:ext>
              </a:extLst>
            </p:cNvPr>
            <p:cNvSpPr>
              <a:spLocks noChangeAspect="1" noChangeArrowheads="1"/>
            </p:cNvSpPr>
            <p:nvPr/>
          </p:nvSpPr>
          <p:spPr bwMode="auto">
            <a:xfrm>
              <a:off x="1728" y="365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09" name="Oval 96">
              <a:extLst>
                <a:ext uri="{FF2B5EF4-FFF2-40B4-BE49-F238E27FC236}">
                  <a16:creationId xmlns:a16="http://schemas.microsoft.com/office/drawing/2014/main" id="{389DEA3B-7497-E147-B3E7-CFE47E42B43B}"/>
                </a:ext>
              </a:extLst>
            </p:cNvPr>
            <p:cNvSpPr>
              <a:spLocks noChangeAspect="1" noChangeArrowheads="1"/>
            </p:cNvSpPr>
            <p:nvPr/>
          </p:nvSpPr>
          <p:spPr bwMode="auto">
            <a:xfrm>
              <a:off x="1920" y="365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10" name="Oval 97">
              <a:extLst>
                <a:ext uri="{FF2B5EF4-FFF2-40B4-BE49-F238E27FC236}">
                  <a16:creationId xmlns:a16="http://schemas.microsoft.com/office/drawing/2014/main" id="{117E98A3-21A9-0C4F-BC48-D9A6892F073F}"/>
                </a:ext>
              </a:extLst>
            </p:cNvPr>
            <p:cNvSpPr>
              <a:spLocks noChangeAspect="1" noChangeArrowheads="1"/>
            </p:cNvSpPr>
            <p:nvPr/>
          </p:nvSpPr>
          <p:spPr bwMode="auto">
            <a:xfrm>
              <a:off x="2112" y="365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11" name="Oval 114">
              <a:extLst>
                <a:ext uri="{FF2B5EF4-FFF2-40B4-BE49-F238E27FC236}">
                  <a16:creationId xmlns:a16="http://schemas.microsoft.com/office/drawing/2014/main" id="{3817A401-AEBE-9F45-BB23-D4C47C9AC909}"/>
                </a:ext>
              </a:extLst>
            </p:cNvPr>
            <p:cNvSpPr>
              <a:spLocks noChangeAspect="1" noChangeArrowheads="1"/>
            </p:cNvSpPr>
            <p:nvPr/>
          </p:nvSpPr>
          <p:spPr bwMode="auto">
            <a:xfrm>
              <a:off x="2112" y="307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12" name="Oval 115">
              <a:extLst>
                <a:ext uri="{FF2B5EF4-FFF2-40B4-BE49-F238E27FC236}">
                  <a16:creationId xmlns:a16="http://schemas.microsoft.com/office/drawing/2014/main" id="{E0F605B5-2C68-EB4B-B440-8B2A1800C36B}"/>
                </a:ext>
              </a:extLst>
            </p:cNvPr>
            <p:cNvSpPr>
              <a:spLocks noChangeAspect="1" noChangeArrowheads="1"/>
            </p:cNvSpPr>
            <p:nvPr/>
          </p:nvSpPr>
          <p:spPr bwMode="auto">
            <a:xfrm>
              <a:off x="1536" y="345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13" name="Oval 116">
              <a:extLst>
                <a:ext uri="{FF2B5EF4-FFF2-40B4-BE49-F238E27FC236}">
                  <a16:creationId xmlns:a16="http://schemas.microsoft.com/office/drawing/2014/main" id="{4F53A6D2-CFBC-4A44-9890-FE057DA49C0B}"/>
                </a:ext>
              </a:extLst>
            </p:cNvPr>
            <p:cNvSpPr>
              <a:spLocks noChangeAspect="1" noChangeArrowheads="1"/>
            </p:cNvSpPr>
            <p:nvPr/>
          </p:nvSpPr>
          <p:spPr bwMode="auto">
            <a:xfrm>
              <a:off x="1536" y="2688"/>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14" name="Oval 117">
              <a:extLst>
                <a:ext uri="{FF2B5EF4-FFF2-40B4-BE49-F238E27FC236}">
                  <a16:creationId xmlns:a16="http://schemas.microsoft.com/office/drawing/2014/main" id="{5571DF7D-365E-A34C-99E8-51FE28B63359}"/>
                </a:ext>
              </a:extLst>
            </p:cNvPr>
            <p:cNvSpPr>
              <a:spLocks noChangeAspect="1" noChangeArrowheads="1"/>
            </p:cNvSpPr>
            <p:nvPr/>
          </p:nvSpPr>
          <p:spPr bwMode="auto">
            <a:xfrm>
              <a:off x="768" y="288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15" name="Oval 118">
              <a:extLst>
                <a:ext uri="{FF2B5EF4-FFF2-40B4-BE49-F238E27FC236}">
                  <a16:creationId xmlns:a16="http://schemas.microsoft.com/office/drawing/2014/main" id="{EB862DCC-9065-1E4C-BFB2-BD9E8F80E911}"/>
                </a:ext>
              </a:extLst>
            </p:cNvPr>
            <p:cNvSpPr>
              <a:spLocks noChangeAspect="1" noChangeArrowheads="1"/>
            </p:cNvSpPr>
            <p:nvPr/>
          </p:nvSpPr>
          <p:spPr bwMode="auto">
            <a:xfrm>
              <a:off x="384" y="326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16" name="Oval 119">
              <a:extLst>
                <a:ext uri="{FF2B5EF4-FFF2-40B4-BE49-F238E27FC236}">
                  <a16:creationId xmlns:a16="http://schemas.microsoft.com/office/drawing/2014/main" id="{AD226875-12DA-7F46-BB19-C45E81EFF717}"/>
                </a:ext>
              </a:extLst>
            </p:cNvPr>
            <p:cNvSpPr>
              <a:spLocks noChangeAspect="1" noChangeArrowheads="1"/>
            </p:cNvSpPr>
            <p:nvPr/>
          </p:nvSpPr>
          <p:spPr bwMode="auto">
            <a:xfrm>
              <a:off x="384" y="192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17" name="Oval 120">
              <a:extLst>
                <a:ext uri="{FF2B5EF4-FFF2-40B4-BE49-F238E27FC236}">
                  <a16:creationId xmlns:a16="http://schemas.microsoft.com/office/drawing/2014/main" id="{4FB7974D-18BF-984E-A4BD-8C64C5E0914D}"/>
                </a:ext>
              </a:extLst>
            </p:cNvPr>
            <p:cNvSpPr>
              <a:spLocks noChangeAspect="1" noChangeArrowheads="1"/>
            </p:cNvSpPr>
            <p:nvPr/>
          </p:nvSpPr>
          <p:spPr bwMode="auto">
            <a:xfrm>
              <a:off x="1728" y="211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18" name="Oval 121">
              <a:extLst>
                <a:ext uri="{FF2B5EF4-FFF2-40B4-BE49-F238E27FC236}">
                  <a16:creationId xmlns:a16="http://schemas.microsoft.com/office/drawing/2014/main" id="{ABAD27C5-CAD7-F444-AFE3-BC75971200E0}"/>
                </a:ext>
              </a:extLst>
            </p:cNvPr>
            <p:cNvSpPr>
              <a:spLocks noChangeAspect="1" noChangeArrowheads="1"/>
            </p:cNvSpPr>
            <p:nvPr/>
          </p:nvSpPr>
          <p:spPr bwMode="auto">
            <a:xfrm>
              <a:off x="1344" y="211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19" name="Oval 122">
              <a:extLst>
                <a:ext uri="{FF2B5EF4-FFF2-40B4-BE49-F238E27FC236}">
                  <a16:creationId xmlns:a16="http://schemas.microsoft.com/office/drawing/2014/main" id="{C14DAE38-42E9-1A4E-AB15-55DA74BED02C}"/>
                </a:ext>
              </a:extLst>
            </p:cNvPr>
            <p:cNvSpPr>
              <a:spLocks noChangeAspect="1" noChangeArrowheads="1"/>
            </p:cNvSpPr>
            <p:nvPr/>
          </p:nvSpPr>
          <p:spPr bwMode="auto">
            <a:xfrm>
              <a:off x="960" y="249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20" name="Oval 123">
              <a:extLst>
                <a:ext uri="{FF2B5EF4-FFF2-40B4-BE49-F238E27FC236}">
                  <a16:creationId xmlns:a16="http://schemas.microsoft.com/office/drawing/2014/main" id="{AC919D9A-F6AF-6E47-A36E-9188CC26847F}"/>
                </a:ext>
              </a:extLst>
            </p:cNvPr>
            <p:cNvSpPr>
              <a:spLocks noChangeAspect="1" noChangeArrowheads="1"/>
            </p:cNvSpPr>
            <p:nvPr/>
          </p:nvSpPr>
          <p:spPr bwMode="auto">
            <a:xfrm>
              <a:off x="1920" y="307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grpSp>
      <p:sp>
        <p:nvSpPr>
          <p:cNvPr id="27649" name="Rectangle 2">
            <a:extLst>
              <a:ext uri="{FF2B5EF4-FFF2-40B4-BE49-F238E27FC236}">
                <a16:creationId xmlns:a16="http://schemas.microsoft.com/office/drawing/2014/main" id="{C8989D40-8AA0-5244-854E-0BFBF21FDC0C}"/>
              </a:ext>
            </a:extLst>
          </p:cNvPr>
          <p:cNvSpPr>
            <a:spLocks noGrp="1" noChangeArrowheads="1"/>
          </p:cNvSpPr>
          <p:nvPr>
            <p:ph type="title"/>
          </p:nvPr>
        </p:nvSpPr>
        <p:spPr/>
        <p:txBody>
          <a:bodyPr/>
          <a:lstStyle/>
          <a:p>
            <a:pPr eaLnBrk="1" hangingPunct="1"/>
            <a:r>
              <a:rPr lang="en-US" altLang="en-US" dirty="0">
                <a:ea typeface="ＭＳ Ｐゴシック" panose="020B0600070205080204" pitchFamily="34" charset="-128"/>
              </a:rPr>
              <a:t>review diagnostic thinking</a:t>
            </a:r>
          </a:p>
        </p:txBody>
      </p:sp>
      <p:grpSp>
        <p:nvGrpSpPr>
          <p:cNvPr id="27651" name="Group 107">
            <a:extLst>
              <a:ext uri="{FF2B5EF4-FFF2-40B4-BE49-F238E27FC236}">
                <a16:creationId xmlns:a16="http://schemas.microsoft.com/office/drawing/2014/main" id="{3FFFA9B6-B4B3-5548-B6CB-0A0B9F26F7C4}"/>
              </a:ext>
            </a:extLst>
          </p:cNvPr>
          <p:cNvGrpSpPr>
            <a:grpSpLocks/>
          </p:cNvGrpSpPr>
          <p:nvPr/>
        </p:nvGrpSpPr>
        <p:grpSpPr bwMode="auto">
          <a:xfrm>
            <a:off x="5581650" y="1760695"/>
            <a:ext cx="685800" cy="1447800"/>
            <a:chOff x="2496" y="1488"/>
            <a:chExt cx="432" cy="912"/>
          </a:xfrm>
        </p:grpSpPr>
        <p:sp>
          <p:nvSpPr>
            <p:cNvPr id="27753" name="Oval 108">
              <a:extLst>
                <a:ext uri="{FF2B5EF4-FFF2-40B4-BE49-F238E27FC236}">
                  <a16:creationId xmlns:a16="http://schemas.microsoft.com/office/drawing/2014/main" id="{853BE206-BCC5-1C4C-B530-7E3746435139}"/>
                </a:ext>
              </a:extLst>
            </p:cNvPr>
            <p:cNvSpPr>
              <a:spLocks noChangeAspect="1" noChangeArrowheads="1"/>
            </p:cNvSpPr>
            <p:nvPr/>
          </p:nvSpPr>
          <p:spPr bwMode="auto">
            <a:xfrm>
              <a:off x="2544" y="1488"/>
              <a:ext cx="276" cy="27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54" name="Line 109">
              <a:extLst>
                <a:ext uri="{FF2B5EF4-FFF2-40B4-BE49-F238E27FC236}">
                  <a16:creationId xmlns:a16="http://schemas.microsoft.com/office/drawing/2014/main" id="{0FD1240B-E10E-844D-9772-5333891E3906}"/>
                </a:ext>
              </a:extLst>
            </p:cNvPr>
            <p:cNvSpPr>
              <a:spLocks noChangeShapeType="1"/>
            </p:cNvSpPr>
            <p:nvPr/>
          </p:nvSpPr>
          <p:spPr bwMode="auto">
            <a:xfrm>
              <a:off x="2688" y="1776"/>
              <a:ext cx="0" cy="4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55" name="Line 110">
              <a:extLst>
                <a:ext uri="{FF2B5EF4-FFF2-40B4-BE49-F238E27FC236}">
                  <a16:creationId xmlns:a16="http://schemas.microsoft.com/office/drawing/2014/main" id="{84A03355-7AE7-D446-A544-5AE44A81ADD3}"/>
                </a:ext>
              </a:extLst>
            </p:cNvPr>
            <p:cNvSpPr>
              <a:spLocks noChangeShapeType="1"/>
            </p:cNvSpPr>
            <p:nvPr/>
          </p:nvSpPr>
          <p:spPr bwMode="auto">
            <a:xfrm>
              <a:off x="2688" y="2208"/>
              <a:ext cx="192"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56" name="Line 111">
              <a:extLst>
                <a:ext uri="{FF2B5EF4-FFF2-40B4-BE49-F238E27FC236}">
                  <a16:creationId xmlns:a16="http://schemas.microsoft.com/office/drawing/2014/main" id="{6874D40F-101E-DE4D-B0FE-A591BD1D1F88}"/>
                </a:ext>
              </a:extLst>
            </p:cNvPr>
            <p:cNvSpPr>
              <a:spLocks noChangeShapeType="1"/>
            </p:cNvSpPr>
            <p:nvPr/>
          </p:nvSpPr>
          <p:spPr bwMode="auto">
            <a:xfrm flipH="1">
              <a:off x="2544" y="2208"/>
              <a:ext cx="144"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57" name="Line 112">
              <a:extLst>
                <a:ext uri="{FF2B5EF4-FFF2-40B4-BE49-F238E27FC236}">
                  <a16:creationId xmlns:a16="http://schemas.microsoft.com/office/drawing/2014/main" id="{E656E530-7871-1B41-B85C-419208F60FDD}"/>
                </a:ext>
              </a:extLst>
            </p:cNvPr>
            <p:cNvSpPr>
              <a:spLocks noChangeShapeType="1"/>
            </p:cNvSpPr>
            <p:nvPr/>
          </p:nvSpPr>
          <p:spPr bwMode="auto">
            <a:xfrm flipV="1">
              <a:off x="2688" y="1872"/>
              <a:ext cx="24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58" name="Line 113">
              <a:extLst>
                <a:ext uri="{FF2B5EF4-FFF2-40B4-BE49-F238E27FC236}">
                  <a16:creationId xmlns:a16="http://schemas.microsoft.com/office/drawing/2014/main" id="{A72276B7-F06F-0D48-B41F-275A5288B8CE}"/>
                </a:ext>
              </a:extLst>
            </p:cNvPr>
            <p:cNvSpPr>
              <a:spLocks noChangeShapeType="1"/>
            </p:cNvSpPr>
            <p:nvPr/>
          </p:nvSpPr>
          <p:spPr bwMode="auto">
            <a:xfrm flipH="1" flipV="1">
              <a:off x="2496" y="1872"/>
              <a:ext cx="192"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7652" name="Group 124">
            <a:extLst>
              <a:ext uri="{FF2B5EF4-FFF2-40B4-BE49-F238E27FC236}">
                <a16:creationId xmlns:a16="http://schemas.microsoft.com/office/drawing/2014/main" id="{0629B5C4-3B45-C240-9E0D-C3E877D19F17}"/>
              </a:ext>
            </a:extLst>
          </p:cNvPr>
          <p:cNvGrpSpPr>
            <a:grpSpLocks/>
          </p:cNvGrpSpPr>
          <p:nvPr/>
        </p:nvGrpSpPr>
        <p:grpSpPr bwMode="auto">
          <a:xfrm>
            <a:off x="552184" y="1835221"/>
            <a:ext cx="4566112" cy="4560263"/>
            <a:chOff x="384" y="1920"/>
            <a:chExt cx="1860" cy="1868"/>
          </a:xfrm>
          <a:solidFill>
            <a:srgbClr val="002DC1"/>
          </a:solidFill>
        </p:grpSpPr>
        <p:sp>
          <p:nvSpPr>
            <p:cNvPr id="27653" name="Oval 7">
              <a:extLst>
                <a:ext uri="{FF2B5EF4-FFF2-40B4-BE49-F238E27FC236}">
                  <a16:creationId xmlns:a16="http://schemas.microsoft.com/office/drawing/2014/main" id="{91D593F1-3F83-B54A-8CFC-19122E96053D}"/>
                </a:ext>
              </a:extLst>
            </p:cNvPr>
            <p:cNvSpPr>
              <a:spLocks noChangeAspect="1" noChangeArrowheads="1"/>
            </p:cNvSpPr>
            <p:nvPr/>
          </p:nvSpPr>
          <p:spPr bwMode="auto">
            <a:xfrm>
              <a:off x="576" y="1920"/>
              <a:ext cx="132" cy="132"/>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54" name="Oval 8">
              <a:extLst>
                <a:ext uri="{FF2B5EF4-FFF2-40B4-BE49-F238E27FC236}">
                  <a16:creationId xmlns:a16="http://schemas.microsoft.com/office/drawing/2014/main" id="{ED639C3F-BBEA-6744-AA57-69584167679B}"/>
                </a:ext>
              </a:extLst>
            </p:cNvPr>
            <p:cNvSpPr>
              <a:spLocks noChangeAspect="1" noChangeArrowheads="1"/>
            </p:cNvSpPr>
            <p:nvPr/>
          </p:nvSpPr>
          <p:spPr bwMode="auto">
            <a:xfrm>
              <a:off x="768" y="192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55" name="Oval 9">
              <a:extLst>
                <a:ext uri="{FF2B5EF4-FFF2-40B4-BE49-F238E27FC236}">
                  <a16:creationId xmlns:a16="http://schemas.microsoft.com/office/drawing/2014/main" id="{A946E547-E596-B147-A485-4CE9F512A95E}"/>
                </a:ext>
              </a:extLst>
            </p:cNvPr>
            <p:cNvSpPr>
              <a:spLocks noChangeAspect="1" noChangeArrowheads="1"/>
            </p:cNvSpPr>
            <p:nvPr/>
          </p:nvSpPr>
          <p:spPr bwMode="auto">
            <a:xfrm>
              <a:off x="960" y="192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56" name="Oval 10">
              <a:extLst>
                <a:ext uri="{FF2B5EF4-FFF2-40B4-BE49-F238E27FC236}">
                  <a16:creationId xmlns:a16="http://schemas.microsoft.com/office/drawing/2014/main" id="{081558B2-3847-A944-90A9-12341CAD6341}"/>
                </a:ext>
              </a:extLst>
            </p:cNvPr>
            <p:cNvSpPr>
              <a:spLocks noChangeAspect="1" noChangeArrowheads="1"/>
            </p:cNvSpPr>
            <p:nvPr/>
          </p:nvSpPr>
          <p:spPr bwMode="auto">
            <a:xfrm>
              <a:off x="1152" y="192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57" name="Oval 11">
              <a:extLst>
                <a:ext uri="{FF2B5EF4-FFF2-40B4-BE49-F238E27FC236}">
                  <a16:creationId xmlns:a16="http://schemas.microsoft.com/office/drawing/2014/main" id="{A5771F1E-6969-AC49-A58E-AE2DC8487231}"/>
                </a:ext>
              </a:extLst>
            </p:cNvPr>
            <p:cNvSpPr>
              <a:spLocks noChangeAspect="1" noChangeArrowheads="1"/>
            </p:cNvSpPr>
            <p:nvPr/>
          </p:nvSpPr>
          <p:spPr bwMode="auto">
            <a:xfrm>
              <a:off x="1344" y="192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58" name="Oval 12">
              <a:extLst>
                <a:ext uri="{FF2B5EF4-FFF2-40B4-BE49-F238E27FC236}">
                  <a16:creationId xmlns:a16="http://schemas.microsoft.com/office/drawing/2014/main" id="{7450FD6D-635D-A442-B137-ADB54E443EA8}"/>
                </a:ext>
              </a:extLst>
            </p:cNvPr>
            <p:cNvSpPr>
              <a:spLocks noChangeAspect="1" noChangeArrowheads="1"/>
            </p:cNvSpPr>
            <p:nvPr/>
          </p:nvSpPr>
          <p:spPr bwMode="auto">
            <a:xfrm>
              <a:off x="1536" y="192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59" name="Oval 13">
              <a:extLst>
                <a:ext uri="{FF2B5EF4-FFF2-40B4-BE49-F238E27FC236}">
                  <a16:creationId xmlns:a16="http://schemas.microsoft.com/office/drawing/2014/main" id="{F045F909-1614-0B41-983A-3588686E0F2D}"/>
                </a:ext>
              </a:extLst>
            </p:cNvPr>
            <p:cNvSpPr>
              <a:spLocks noChangeAspect="1" noChangeArrowheads="1"/>
            </p:cNvSpPr>
            <p:nvPr/>
          </p:nvSpPr>
          <p:spPr bwMode="auto">
            <a:xfrm>
              <a:off x="1728" y="192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60" name="Oval 14">
              <a:extLst>
                <a:ext uri="{FF2B5EF4-FFF2-40B4-BE49-F238E27FC236}">
                  <a16:creationId xmlns:a16="http://schemas.microsoft.com/office/drawing/2014/main" id="{13BFFB0B-C16B-EF41-A7D9-C83EFC99993F}"/>
                </a:ext>
              </a:extLst>
            </p:cNvPr>
            <p:cNvSpPr>
              <a:spLocks noChangeAspect="1" noChangeArrowheads="1"/>
            </p:cNvSpPr>
            <p:nvPr/>
          </p:nvSpPr>
          <p:spPr bwMode="auto">
            <a:xfrm>
              <a:off x="1920" y="1920"/>
              <a:ext cx="132" cy="132"/>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61" name="Oval 15">
              <a:extLst>
                <a:ext uri="{FF2B5EF4-FFF2-40B4-BE49-F238E27FC236}">
                  <a16:creationId xmlns:a16="http://schemas.microsoft.com/office/drawing/2014/main" id="{55503F9D-6C53-2547-9D13-F729455C6117}"/>
                </a:ext>
              </a:extLst>
            </p:cNvPr>
            <p:cNvSpPr>
              <a:spLocks noChangeAspect="1" noChangeArrowheads="1"/>
            </p:cNvSpPr>
            <p:nvPr/>
          </p:nvSpPr>
          <p:spPr bwMode="auto">
            <a:xfrm>
              <a:off x="2112" y="192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62" name="Oval 16">
              <a:extLst>
                <a:ext uri="{FF2B5EF4-FFF2-40B4-BE49-F238E27FC236}">
                  <a16:creationId xmlns:a16="http://schemas.microsoft.com/office/drawing/2014/main" id="{FC628562-62EF-7046-B842-74E9BB88CEA0}"/>
                </a:ext>
              </a:extLst>
            </p:cNvPr>
            <p:cNvSpPr>
              <a:spLocks noChangeAspect="1" noChangeArrowheads="1"/>
            </p:cNvSpPr>
            <p:nvPr/>
          </p:nvSpPr>
          <p:spPr bwMode="auto">
            <a:xfrm>
              <a:off x="384" y="212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63" name="Oval 17">
              <a:extLst>
                <a:ext uri="{FF2B5EF4-FFF2-40B4-BE49-F238E27FC236}">
                  <a16:creationId xmlns:a16="http://schemas.microsoft.com/office/drawing/2014/main" id="{717EE645-9631-CF4D-ADF1-D12C3325464C}"/>
                </a:ext>
              </a:extLst>
            </p:cNvPr>
            <p:cNvSpPr>
              <a:spLocks noChangeAspect="1" noChangeArrowheads="1"/>
            </p:cNvSpPr>
            <p:nvPr/>
          </p:nvSpPr>
          <p:spPr bwMode="auto">
            <a:xfrm>
              <a:off x="576" y="212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64" name="Oval 18">
              <a:extLst>
                <a:ext uri="{FF2B5EF4-FFF2-40B4-BE49-F238E27FC236}">
                  <a16:creationId xmlns:a16="http://schemas.microsoft.com/office/drawing/2014/main" id="{E908B3C9-FD45-3B47-9D2A-B696813C8DA8}"/>
                </a:ext>
              </a:extLst>
            </p:cNvPr>
            <p:cNvSpPr>
              <a:spLocks noChangeAspect="1" noChangeArrowheads="1"/>
            </p:cNvSpPr>
            <p:nvPr/>
          </p:nvSpPr>
          <p:spPr bwMode="auto">
            <a:xfrm>
              <a:off x="768" y="2120"/>
              <a:ext cx="132" cy="132"/>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65" name="Oval 19">
              <a:extLst>
                <a:ext uri="{FF2B5EF4-FFF2-40B4-BE49-F238E27FC236}">
                  <a16:creationId xmlns:a16="http://schemas.microsoft.com/office/drawing/2014/main" id="{54617993-EE1E-D545-A5CF-D74F2CF53B66}"/>
                </a:ext>
              </a:extLst>
            </p:cNvPr>
            <p:cNvSpPr>
              <a:spLocks noChangeAspect="1" noChangeArrowheads="1"/>
            </p:cNvSpPr>
            <p:nvPr/>
          </p:nvSpPr>
          <p:spPr bwMode="auto">
            <a:xfrm>
              <a:off x="960" y="212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66" name="Oval 20">
              <a:extLst>
                <a:ext uri="{FF2B5EF4-FFF2-40B4-BE49-F238E27FC236}">
                  <a16:creationId xmlns:a16="http://schemas.microsoft.com/office/drawing/2014/main" id="{160CF8FE-9851-5147-BB3C-81A86A40E70A}"/>
                </a:ext>
              </a:extLst>
            </p:cNvPr>
            <p:cNvSpPr>
              <a:spLocks noChangeAspect="1" noChangeArrowheads="1"/>
            </p:cNvSpPr>
            <p:nvPr/>
          </p:nvSpPr>
          <p:spPr bwMode="auto">
            <a:xfrm>
              <a:off x="1152" y="2120"/>
              <a:ext cx="132" cy="132"/>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67" name="Oval 21">
              <a:extLst>
                <a:ext uri="{FF2B5EF4-FFF2-40B4-BE49-F238E27FC236}">
                  <a16:creationId xmlns:a16="http://schemas.microsoft.com/office/drawing/2014/main" id="{02A7332C-9D87-904F-8EEA-A8B9ECB4EDF0}"/>
                </a:ext>
              </a:extLst>
            </p:cNvPr>
            <p:cNvSpPr>
              <a:spLocks noChangeAspect="1" noChangeArrowheads="1"/>
            </p:cNvSpPr>
            <p:nvPr/>
          </p:nvSpPr>
          <p:spPr bwMode="auto">
            <a:xfrm>
              <a:off x="1536" y="212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68" name="Oval 22">
              <a:extLst>
                <a:ext uri="{FF2B5EF4-FFF2-40B4-BE49-F238E27FC236}">
                  <a16:creationId xmlns:a16="http://schemas.microsoft.com/office/drawing/2014/main" id="{0FA4F82E-C8AF-C245-A56F-A3919B3C60D3}"/>
                </a:ext>
              </a:extLst>
            </p:cNvPr>
            <p:cNvSpPr>
              <a:spLocks noChangeAspect="1" noChangeArrowheads="1"/>
            </p:cNvSpPr>
            <p:nvPr/>
          </p:nvSpPr>
          <p:spPr bwMode="auto">
            <a:xfrm>
              <a:off x="1920" y="211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69" name="Oval 23">
              <a:extLst>
                <a:ext uri="{FF2B5EF4-FFF2-40B4-BE49-F238E27FC236}">
                  <a16:creationId xmlns:a16="http://schemas.microsoft.com/office/drawing/2014/main" id="{1148C8D1-03DD-E540-9BB9-91AA40C07165}"/>
                </a:ext>
              </a:extLst>
            </p:cNvPr>
            <p:cNvSpPr>
              <a:spLocks noChangeAspect="1" noChangeArrowheads="1"/>
            </p:cNvSpPr>
            <p:nvPr/>
          </p:nvSpPr>
          <p:spPr bwMode="auto">
            <a:xfrm>
              <a:off x="2112" y="211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70" name="Oval 24">
              <a:extLst>
                <a:ext uri="{FF2B5EF4-FFF2-40B4-BE49-F238E27FC236}">
                  <a16:creationId xmlns:a16="http://schemas.microsoft.com/office/drawing/2014/main" id="{2ABA0D54-693F-E640-B471-007EE386A8CC}"/>
                </a:ext>
              </a:extLst>
            </p:cNvPr>
            <p:cNvSpPr>
              <a:spLocks noChangeAspect="1" noChangeArrowheads="1"/>
            </p:cNvSpPr>
            <p:nvPr/>
          </p:nvSpPr>
          <p:spPr bwMode="auto">
            <a:xfrm>
              <a:off x="384" y="2312"/>
              <a:ext cx="132" cy="132"/>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71" name="Oval 25">
              <a:extLst>
                <a:ext uri="{FF2B5EF4-FFF2-40B4-BE49-F238E27FC236}">
                  <a16:creationId xmlns:a16="http://schemas.microsoft.com/office/drawing/2014/main" id="{4A4E3C29-7D15-8C4C-B084-00FDA78B9A2A}"/>
                </a:ext>
              </a:extLst>
            </p:cNvPr>
            <p:cNvSpPr>
              <a:spLocks noChangeAspect="1" noChangeArrowheads="1"/>
            </p:cNvSpPr>
            <p:nvPr/>
          </p:nvSpPr>
          <p:spPr bwMode="auto">
            <a:xfrm>
              <a:off x="576" y="231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72" name="Oval 26">
              <a:extLst>
                <a:ext uri="{FF2B5EF4-FFF2-40B4-BE49-F238E27FC236}">
                  <a16:creationId xmlns:a16="http://schemas.microsoft.com/office/drawing/2014/main" id="{990227E8-36DA-C148-938C-CC851E264D52}"/>
                </a:ext>
              </a:extLst>
            </p:cNvPr>
            <p:cNvSpPr>
              <a:spLocks noChangeAspect="1" noChangeArrowheads="1"/>
            </p:cNvSpPr>
            <p:nvPr/>
          </p:nvSpPr>
          <p:spPr bwMode="auto">
            <a:xfrm>
              <a:off x="768" y="231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73" name="Oval 27">
              <a:extLst>
                <a:ext uri="{FF2B5EF4-FFF2-40B4-BE49-F238E27FC236}">
                  <a16:creationId xmlns:a16="http://schemas.microsoft.com/office/drawing/2014/main" id="{4DAC02F2-4FC9-FC49-B196-BC0A48988353}"/>
                </a:ext>
              </a:extLst>
            </p:cNvPr>
            <p:cNvSpPr>
              <a:spLocks noChangeAspect="1" noChangeArrowheads="1"/>
            </p:cNvSpPr>
            <p:nvPr/>
          </p:nvSpPr>
          <p:spPr bwMode="auto">
            <a:xfrm>
              <a:off x="960" y="231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74" name="Oval 28">
              <a:extLst>
                <a:ext uri="{FF2B5EF4-FFF2-40B4-BE49-F238E27FC236}">
                  <a16:creationId xmlns:a16="http://schemas.microsoft.com/office/drawing/2014/main" id="{628CDC7A-C910-4141-AEDC-66486B5D0B67}"/>
                </a:ext>
              </a:extLst>
            </p:cNvPr>
            <p:cNvSpPr>
              <a:spLocks noChangeAspect="1" noChangeArrowheads="1"/>
            </p:cNvSpPr>
            <p:nvPr/>
          </p:nvSpPr>
          <p:spPr bwMode="auto">
            <a:xfrm>
              <a:off x="1152" y="231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75" name="Oval 29">
              <a:extLst>
                <a:ext uri="{FF2B5EF4-FFF2-40B4-BE49-F238E27FC236}">
                  <a16:creationId xmlns:a16="http://schemas.microsoft.com/office/drawing/2014/main" id="{1176FA60-EFF7-514C-8008-EA8F40CAFC96}"/>
                </a:ext>
              </a:extLst>
            </p:cNvPr>
            <p:cNvSpPr>
              <a:spLocks noChangeAspect="1" noChangeArrowheads="1"/>
            </p:cNvSpPr>
            <p:nvPr/>
          </p:nvSpPr>
          <p:spPr bwMode="auto">
            <a:xfrm>
              <a:off x="1344" y="2312"/>
              <a:ext cx="132" cy="132"/>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76" name="Oval 30">
              <a:extLst>
                <a:ext uri="{FF2B5EF4-FFF2-40B4-BE49-F238E27FC236}">
                  <a16:creationId xmlns:a16="http://schemas.microsoft.com/office/drawing/2014/main" id="{D76BEC90-3EF4-F14B-AA12-AEAEAAE96FE2}"/>
                </a:ext>
              </a:extLst>
            </p:cNvPr>
            <p:cNvSpPr>
              <a:spLocks noChangeAspect="1" noChangeArrowheads="1"/>
            </p:cNvSpPr>
            <p:nvPr/>
          </p:nvSpPr>
          <p:spPr bwMode="auto">
            <a:xfrm>
              <a:off x="1536" y="231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77" name="Oval 31">
              <a:extLst>
                <a:ext uri="{FF2B5EF4-FFF2-40B4-BE49-F238E27FC236}">
                  <a16:creationId xmlns:a16="http://schemas.microsoft.com/office/drawing/2014/main" id="{697F7C2C-310C-0847-BA15-9A0051EE04CB}"/>
                </a:ext>
              </a:extLst>
            </p:cNvPr>
            <p:cNvSpPr>
              <a:spLocks noChangeAspect="1" noChangeArrowheads="1"/>
            </p:cNvSpPr>
            <p:nvPr/>
          </p:nvSpPr>
          <p:spPr bwMode="auto">
            <a:xfrm>
              <a:off x="1728" y="231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78" name="Oval 32">
              <a:extLst>
                <a:ext uri="{FF2B5EF4-FFF2-40B4-BE49-F238E27FC236}">
                  <a16:creationId xmlns:a16="http://schemas.microsoft.com/office/drawing/2014/main" id="{8723D312-A946-CF45-9F75-BF4B9DB268D9}"/>
                </a:ext>
              </a:extLst>
            </p:cNvPr>
            <p:cNvSpPr>
              <a:spLocks noChangeAspect="1" noChangeArrowheads="1"/>
            </p:cNvSpPr>
            <p:nvPr/>
          </p:nvSpPr>
          <p:spPr bwMode="auto">
            <a:xfrm>
              <a:off x="1920" y="230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79" name="Oval 33">
              <a:extLst>
                <a:ext uri="{FF2B5EF4-FFF2-40B4-BE49-F238E27FC236}">
                  <a16:creationId xmlns:a16="http://schemas.microsoft.com/office/drawing/2014/main" id="{C06AF07A-55ED-E441-8264-CC2C3547C014}"/>
                </a:ext>
              </a:extLst>
            </p:cNvPr>
            <p:cNvSpPr>
              <a:spLocks noChangeAspect="1" noChangeArrowheads="1"/>
            </p:cNvSpPr>
            <p:nvPr/>
          </p:nvSpPr>
          <p:spPr bwMode="auto">
            <a:xfrm>
              <a:off x="2112" y="230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80" name="Oval 34">
              <a:extLst>
                <a:ext uri="{FF2B5EF4-FFF2-40B4-BE49-F238E27FC236}">
                  <a16:creationId xmlns:a16="http://schemas.microsoft.com/office/drawing/2014/main" id="{F2E3C07A-62A9-E743-A2DF-5B6ACB4E98B2}"/>
                </a:ext>
              </a:extLst>
            </p:cNvPr>
            <p:cNvSpPr>
              <a:spLocks noChangeAspect="1" noChangeArrowheads="1"/>
            </p:cNvSpPr>
            <p:nvPr/>
          </p:nvSpPr>
          <p:spPr bwMode="auto">
            <a:xfrm>
              <a:off x="384" y="250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81" name="Oval 35">
              <a:extLst>
                <a:ext uri="{FF2B5EF4-FFF2-40B4-BE49-F238E27FC236}">
                  <a16:creationId xmlns:a16="http://schemas.microsoft.com/office/drawing/2014/main" id="{423ACE76-2C09-714C-A46D-F997ED594164}"/>
                </a:ext>
              </a:extLst>
            </p:cNvPr>
            <p:cNvSpPr>
              <a:spLocks noChangeAspect="1" noChangeArrowheads="1"/>
            </p:cNvSpPr>
            <p:nvPr/>
          </p:nvSpPr>
          <p:spPr bwMode="auto">
            <a:xfrm>
              <a:off x="576" y="250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82" name="Oval 36">
              <a:extLst>
                <a:ext uri="{FF2B5EF4-FFF2-40B4-BE49-F238E27FC236}">
                  <a16:creationId xmlns:a16="http://schemas.microsoft.com/office/drawing/2014/main" id="{B976F01A-FDB5-3E43-99CD-5E590AB91396}"/>
                </a:ext>
              </a:extLst>
            </p:cNvPr>
            <p:cNvSpPr>
              <a:spLocks noChangeAspect="1" noChangeArrowheads="1"/>
            </p:cNvSpPr>
            <p:nvPr/>
          </p:nvSpPr>
          <p:spPr bwMode="auto">
            <a:xfrm>
              <a:off x="768" y="250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83" name="Oval 37">
              <a:extLst>
                <a:ext uri="{FF2B5EF4-FFF2-40B4-BE49-F238E27FC236}">
                  <a16:creationId xmlns:a16="http://schemas.microsoft.com/office/drawing/2014/main" id="{337C2A0F-942F-4D4C-AAF7-5111BF08A766}"/>
                </a:ext>
              </a:extLst>
            </p:cNvPr>
            <p:cNvSpPr>
              <a:spLocks noChangeAspect="1" noChangeArrowheads="1"/>
            </p:cNvSpPr>
            <p:nvPr/>
          </p:nvSpPr>
          <p:spPr bwMode="auto">
            <a:xfrm>
              <a:off x="1152" y="250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84" name="Oval 38">
              <a:extLst>
                <a:ext uri="{FF2B5EF4-FFF2-40B4-BE49-F238E27FC236}">
                  <a16:creationId xmlns:a16="http://schemas.microsoft.com/office/drawing/2014/main" id="{520F23ED-B550-2341-85A9-A95CA9951F06}"/>
                </a:ext>
              </a:extLst>
            </p:cNvPr>
            <p:cNvSpPr>
              <a:spLocks noChangeAspect="1" noChangeArrowheads="1"/>
            </p:cNvSpPr>
            <p:nvPr/>
          </p:nvSpPr>
          <p:spPr bwMode="auto">
            <a:xfrm>
              <a:off x="1344" y="250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85" name="Oval 39">
              <a:extLst>
                <a:ext uri="{FF2B5EF4-FFF2-40B4-BE49-F238E27FC236}">
                  <a16:creationId xmlns:a16="http://schemas.microsoft.com/office/drawing/2014/main" id="{B4F353B1-9106-DF4E-A035-2ED4FBACDF05}"/>
                </a:ext>
              </a:extLst>
            </p:cNvPr>
            <p:cNvSpPr>
              <a:spLocks noChangeAspect="1" noChangeArrowheads="1"/>
            </p:cNvSpPr>
            <p:nvPr/>
          </p:nvSpPr>
          <p:spPr bwMode="auto">
            <a:xfrm>
              <a:off x="1536" y="250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86" name="Oval 40">
              <a:extLst>
                <a:ext uri="{FF2B5EF4-FFF2-40B4-BE49-F238E27FC236}">
                  <a16:creationId xmlns:a16="http://schemas.microsoft.com/office/drawing/2014/main" id="{749629A7-7E1A-CD40-9C8B-001BC5525A20}"/>
                </a:ext>
              </a:extLst>
            </p:cNvPr>
            <p:cNvSpPr>
              <a:spLocks noChangeAspect="1" noChangeArrowheads="1"/>
            </p:cNvSpPr>
            <p:nvPr/>
          </p:nvSpPr>
          <p:spPr bwMode="auto">
            <a:xfrm>
              <a:off x="1728" y="2504"/>
              <a:ext cx="132" cy="132"/>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87" name="Oval 41">
              <a:extLst>
                <a:ext uri="{FF2B5EF4-FFF2-40B4-BE49-F238E27FC236}">
                  <a16:creationId xmlns:a16="http://schemas.microsoft.com/office/drawing/2014/main" id="{D4DB5E87-5BF7-AA4D-98A8-746294C609A4}"/>
                </a:ext>
              </a:extLst>
            </p:cNvPr>
            <p:cNvSpPr>
              <a:spLocks noChangeAspect="1" noChangeArrowheads="1"/>
            </p:cNvSpPr>
            <p:nvPr/>
          </p:nvSpPr>
          <p:spPr bwMode="auto">
            <a:xfrm>
              <a:off x="1920" y="250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88" name="Oval 42">
              <a:extLst>
                <a:ext uri="{FF2B5EF4-FFF2-40B4-BE49-F238E27FC236}">
                  <a16:creationId xmlns:a16="http://schemas.microsoft.com/office/drawing/2014/main" id="{12677A99-E59F-524D-B350-9C0AD11D464F}"/>
                </a:ext>
              </a:extLst>
            </p:cNvPr>
            <p:cNvSpPr>
              <a:spLocks noChangeAspect="1" noChangeArrowheads="1"/>
            </p:cNvSpPr>
            <p:nvPr/>
          </p:nvSpPr>
          <p:spPr bwMode="auto">
            <a:xfrm>
              <a:off x="2112" y="250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89" name="Oval 43">
              <a:extLst>
                <a:ext uri="{FF2B5EF4-FFF2-40B4-BE49-F238E27FC236}">
                  <a16:creationId xmlns:a16="http://schemas.microsoft.com/office/drawing/2014/main" id="{3E866AF0-CE6A-D34A-A190-BE947F330D1B}"/>
                </a:ext>
              </a:extLst>
            </p:cNvPr>
            <p:cNvSpPr>
              <a:spLocks noChangeAspect="1" noChangeArrowheads="1"/>
            </p:cNvSpPr>
            <p:nvPr/>
          </p:nvSpPr>
          <p:spPr bwMode="auto">
            <a:xfrm>
              <a:off x="384" y="269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90" name="Oval 44">
              <a:extLst>
                <a:ext uri="{FF2B5EF4-FFF2-40B4-BE49-F238E27FC236}">
                  <a16:creationId xmlns:a16="http://schemas.microsoft.com/office/drawing/2014/main" id="{A0CFC92D-4D24-BE4B-9C2F-A7ECB5103FC6}"/>
                </a:ext>
              </a:extLst>
            </p:cNvPr>
            <p:cNvSpPr>
              <a:spLocks noChangeAspect="1" noChangeArrowheads="1"/>
            </p:cNvSpPr>
            <p:nvPr/>
          </p:nvSpPr>
          <p:spPr bwMode="auto">
            <a:xfrm>
              <a:off x="576" y="2696"/>
              <a:ext cx="132" cy="132"/>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91" name="Oval 45">
              <a:extLst>
                <a:ext uri="{FF2B5EF4-FFF2-40B4-BE49-F238E27FC236}">
                  <a16:creationId xmlns:a16="http://schemas.microsoft.com/office/drawing/2014/main" id="{E92CC933-C003-E44D-814C-9263D5BE3BFE}"/>
                </a:ext>
              </a:extLst>
            </p:cNvPr>
            <p:cNvSpPr>
              <a:spLocks noChangeAspect="1" noChangeArrowheads="1"/>
            </p:cNvSpPr>
            <p:nvPr/>
          </p:nvSpPr>
          <p:spPr bwMode="auto">
            <a:xfrm>
              <a:off x="768" y="269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92" name="Oval 46">
              <a:extLst>
                <a:ext uri="{FF2B5EF4-FFF2-40B4-BE49-F238E27FC236}">
                  <a16:creationId xmlns:a16="http://schemas.microsoft.com/office/drawing/2014/main" id="{A73DABF8-BF10-E148-9DF5-DEA50E13E357}"/>
                </a:ext>
              </a:extLst>
            </p:cNvPr>
            <p:cNvSpPr>
              <a:spLocks noChangeAspect="1" noChangeArrowheads="1"/>
            </p:cNvSpPr>
            <p:nvPr/>
          </p:nvSpPr>
          <p:spPr bwMode="auto">
            <a:xfrm>
              <a:off x="960" y="269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93" name="Oval 47">
              <a:extLst>
                <a:ext uri="{FF2B5EF4-FFF2-40B4-BE49-F238E27FC236}">
                  <a16:creationId xmlns:a16="http://schemas.microsoft.com/office/drawing/2014/main" id="{40FE5E4A-48A8-D842-9143-B0E3B781A3B6}"/>
                </a:ext>
              </a:extLst>
            </p:cNvPr>
            <p:cNvSpPr>
              <a:spLocks noChangeAspect="1" noChangeArrowheads="1"/>
            </p:cNvSpPr>
            <p:nvPr/>
          </p:nvSpPr>
          <p:spPr bwMode="auto">
            <a:xfrm>
              <a:off x="1152" y="269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94" name="Oval 48">
              <a:extLst>
                <a:ext uri="{FF2B5EF4-FFF2-40B4-BE49-F238E27FC236}">
                  <a16:creationId xmlns:a16="http://schemas.microsoft.com/office/drawing/2014/main" id="{8CB6AEA7-4706-D849-A909-B3A5DAC1760E}"/>
                </a:ext>
              </a:extLst>
            </p:cNvPr>
            <p:cNvSpPr>
              <a:spLocks noChangeAspect="1" noChangeArrowheads="1"/>
            </p:cNvSpPr>
            <p:nvPr/>
          </p:nvSpPr>
          <p:spPr bwMode="auto">
            <a:xfrm>
              <a:off x="1344" y="269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95" name="Oval 50">
              <a:extLst>
                <a:ext uri="{FF2B5EF4-FFF2-40B4-BE49-F238E27FC236}">
                  <a16:creationId xmlns:a16="http://schemas.microsoft.com/office/drawing/2014/main" id="{9D57493F-1E21-7D4B-BFC1-339141D99B13}"/>
                </a:ext>
              </a:extLst>
            </p:cNvPr>
            <p:cNvSpPr>
              <a:spLocks noChangeAspect="1" noChangeArrowheads="1"/>
            </p:cNvSpPr>
            <p:nvPr/>
          </p:nvSpPr>
          <p:spPr bwMode="auto">
            <a:xfrm>
              <a:off x="1728" y="269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96" name="Oval 51">
              <a:extLst>
                <a:ext uri="{FF2B5EF4-FFF2-40B4-BE49-F238E27FC236}">
                  <a16:creationId xmlns:a16="http://schemas.microsoft.com/office/drawing/2014/main" id="{91A6A20F-52EF-0E4D-940F-55C8F7D0A467}"/>
                </a:ext>
              </a:extLst>
            </p:cNvPr>
            <p:cNvSpPr>
              <a:spLocks noChangeAspect="1" noChangeArrowheads="1"/>
            </p:cNvSpPr>
            <p:nvPr/>
          </p:nvSpPr>
          <p:spPr bwMode="auto">
            <a:xfrm>
              <a:off x="1920" y="269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97" name="Oval 52">
              <a:extLst>
                <a:ext uri="{FF2B5EF4-FFF2-40B4-BE49-F238E27FC236}">
                  <a16:creationId xmlns:a16="http://schemas.microsoft.com/office/drawing/2014/main" id="{C39385A1-4FDC-8749-8032-693024211D3F}"/>
                </a:ext>
              </a:extLst>
            </p:cNvPr>
            <p:cNvSpPr>
              <a:spLocks noChangeAspect="1" noChangeArrowheads="1"/>
            </p:cNvSpPr>
            <p:nvPr/>
          </p:nvSpPr>
          <p:spPr bwMode="auto">
            <a:xfrm>
              <a:off x="2112" y="269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98" name="Oval 53">
              <a:extLst>
                <a:ext uri="{FF2B5EF4-FFF2-40B4-BE49-F238E27FC236}">
                  <a16:creationId xmlns:a16="http://schemas.microsoft.com/office/drawing/2014/main" id="{C4EA2DD4-05D4-6E4F-97C1-DCE86DB21607}"/>
                </a:ext>
              </a:extLst>
            </p:cNvPr>
            <p:cNvSpPr>
              <a:spLocks noChangeAspect="1" noChangeArrowheads="1"/>
            </p:cNvSpPr>
            <p:nvPr/>
          </p:nvSpPr>
          <p:spPr bwMode="auto">
            <a:xfrm>
              <a:off x="384" y="2888"/>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99" name="Oval 54">
              <a:extLst>
                <a:ext uri="{FF2B5EF4-FFF2-40B4-BE49-F238E27FC236}">
                  <a16:creationId xmlns:a16="http://schemas.microsoft.com/office/drawing/2014/main" id="{FDE748D8-6A72-B343-ABFD-FDE4E72F4F5E}"/>
                </a:ext>
              </a:extLst>
            </p:cNvPr>
            <p:cNvSpPr>
              <a:spLocks noChangeAspect="1" noChangeArrowheads="1"/>
            </p:cNvSpPr>
            <p:nvPr/>
          </p:nvSpPr>
          <p:spPr bwMode="auto">
            <a:xfrm>
              <a:off x="576" y="2888"/>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00" name="Oval 55">
              <a:extLst>
                <a:ext uri="{FF2B5EF4-FFF2-40B4-BE49-F238E27FC236}">
                  <a16:creationId xmlns:a16="http://schemas.microsoft.com/office/drawing/2014/main" id="{061D5740-B74A-4A42-A2EF-1B99DCEDF0C5}"/>
                </a:ext>
              </a:extLst>
            </p:cNvPr>
            <p:cNvSpPr>
              <a:spLocks noChangeAspect="1" noChangeArrowheads="1"/>
            </p:cNvSpPr>
            <p:nvPr/>
          </p:nvSpPr>
          <p:spPr bwMode="auto">
            <a:xfrm>
              <a:off x="960" y="2888"/>
              <a:ext cx="132" cy="132"/>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01" name="Oval 56">
              <a:extLst>
                <a:ext uri="{FF2B5EF4-FFF2-40B4-BE49-F238E27FC236}">
                  <a16:creationId xmlns:a16="http://schemas.microsoft.com/office/drawing/2014/main" id="{D3774411-E90E-C547-904E-0C677C57D5A2}"/>
                </a:ext>
              </a:extLst>
            </p:cNvPr>
            <p:cNvSpPr>
              <a:spLocks noChangeAspect="1" noChangeArrowheads="1"/>
            </p:cNvSpPr>
            <p:nvPr/>
          </p:nvSpPr>
          <p:spPr bwMode="auto">
            <a:xfrm>
              <a:off x="1152" y="2888"/>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02" name="Oval 57">
              <a:extLst>
                <a:ext uri="{FF2B5EF4-FFF2-40B4-BE49-F238E27FC236}">
                  <a16:creationId xmlns:a16="http://schemas.microsoft.com/office/drawing/2014/main" id="{F20EA2CD-AFCF-4546-9708-24A90DF79847}"/>
                </a:ext>
              </a:extLst>
            </p:cNvPr>
            <p:cNvSpPr>
              <a:spLocks noChangeAspect="1" noChangeArrowheads="1"/>
            </p:cNvSpPr>
            <p:nvPr/>
          </p:nvSpPr>
          <p:spPr bwMode="auto">
            <a:xfrm>
              <a:off x="1344" y="2888"/>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03" name="Oval 58">
              <a:extLst>
                <a:ext uri="{FF2B5EF4-FFF2-40B4-BE49-F238E27FC236}">
                  <a16:creationId xmlns:a16="http://schemas.microsoft.com/office/drawing/2014/main" id="{58EF8896-C182-6E41-9689-D3D294DD15A5}"/>
                </a:ext>
              </a:extLst>
            </p:cNvPr>
            <p:cNvSpPr>
              <a:spLocks noChangeAspect="1" noChangeArrowheads="1"/>
            </p:cNvSpPr>
            <p:nvPr/>
          </p:nvSpPr>
          <p:spPr bwMode="auto">
            <a:xfrm>
              <a:off x="1536" y="2888"/>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04" name="Oval 59">
              <a:extLst>
                <a:ext uri="{FF2B5EF4-FFF2-40B4-BE49-F238E27FC236}">
                  <a16:creationId xmlns:a16="http://schemas.microsoft.com/office/drawing/2014/main" id="{368C1CA8-D904-DF49-879D-2064490BBA30}"/>
                </a:ext>
              </a:extLst>
            </p:cNvPr>
            <p:cNvSpPr>
              <a:spLocks noChangeAspect="1" noChangeArrowheads="1"/>
            </p:cNvSpPr>
            <p:nvPr/>
          </p:nvSpPr>
          <p:spPr bwMode="auto">
            <a:xfrm>
              <a:off x="1728" y="2888"/>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05" name="Oval 60">
              <a:extLst>
                <a:ext uri="{FF2B5EF4-FFF2-40B4-BE49-F238E27FC236}">
                  <a16:creationId xmlns:a16="http://schemas.microsoft.com/office/drawing/2014/main" id="{E8DB845D-E45E-FE4C-A59B-2B9A97DE9A4D}"/>
                </a:ext>
              </a:extLst>
            </p:cNvPr>
            <p:cNvSpPr>
              <a:spLocks noChangeAspect="1" noChangeArrowheads="1"/>
            </p:cNvSpPr>
            <p:nvPr/>
          </p:nvSpPr>
          <p:spPr bwMode="auto">
            <a:xfrm>
              <a:off x="1920" y="2888"/>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06" name="Oval 61">
              <a:extLst>
                <a:ext uri="{FF2B5EF4-FFF2-40B4-BE49-F238E27FC236}">
                  <a16:creationId xmlns:a16="http://schemas.microsoft.com/office/drawing/2014/main" id="{1D98CE24-E631-CA47-92A0-9695DBAEA9C5}"/>
                </a:ext>
              </a:extLst>
            </p:cNvPr>
            <p:cNvSpPr>
              <a:spLocks noChangeAspect="1" noChangeArrowheads="1"/>
            </p:cNvSpPr>
            <p:nvPr/>
          </p:nvSpPr>
          <p:spPr bwMode="auto">
            <a:xfrm>
              <a:off x="2112" y="2888"/>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07" name="Oval 62">
              <a:extLst>
                <a:ext uri="{FF2B5EF4-FFF2-40B4-BE49-F238E27FC236}">
                  <a16:creationId xmlns:a16="http://schemas.microsoft.com/office/drawing/2014/main" id="{D2FF4C14-0675-3C45-BAF8-E826256C80F3}"/>
                </a:ext>
              </a:extLst>
            </p:cNvPr>
            <p:cNvSpPr>
              <a:spLocks noChangeAspect="1" noChangeArrowheads="1"/>
            </p:cNvSpPr>
            <p:nvPr/>
          </p:nvSpPr>
          <p:spPr bwMode="auto">
            <a:xfrm>
              <a:off x="384" y="308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08" name="Oval 63">
              <a:extLst>
                <a:ext uri="{FF2B5EF4-FFF2-40B4-BE49-F238E27FC236}">
                  <a16:creationId xmlns:a16="http://schemas.microsoft.com/office/drawing/2014/main" id="{050FA92B-37D1-D042-B61A-6449CA96E8C1}"/>
                </a:ext>
              </a:extLst>
            </p:cNvPr>
            <p:cNvSpPr>
              <a:spLocks noChangeAspect="1" noChangeArrowheads="1"/>
            </p:cNvSpPr>
            <p:nvPr/>
          </p:nvSpPr>
          <p:spPr bwMode="auto">
            <a:xfrm>
              <a:off x="576" y="308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09" name="Oval 64">
              <a:extLst>
                <a:ext uri="{FF2B5EF4-FFF2-40B4-BE49-F238E27FC236}">
                  <a16:creationId xmlns:a16="http://schemas.microsoft.com/office/drawing/2014/main" id="{8506755A-D21C-B841-920C-114CC8EEBE7D}"/>
                </a:ext>
              </a:extLst>
            </p:cNvPr>
            <p:cNvSpPr>
              <a:spLocks noChangeAspect="1" noChangeArrowheads="1"/>
            </p:cNvSpPr>
            <p:nvPr/>
          </p:nvSpPr>
          <p:spPr bwMode="auto">
            <a:xfrm>
              <a:off x="768" y="308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10" name="Oval 65">
              <a:extLst>
                <a:ext uri="{FF2B5EF4-FFF2-40B4-BE49-F238E27FC236}">
                  <a16:creationId xmlns:a16="http://schemas.microsoft.com/office/drawing/2014/main" id="{E6E7871B-ED9E-FD40-B5C0-C81257F38E42}"/>
                </a:ext>
              </a:extLst>
            </p:cNvPr>
            <p:cNvSpPr>
              <a:spLocks noChangeAspect="1" noChangeArrowheads="1"/>
            </p:cNvSpPr>
            <p:nvPr/>
          </p:nvSpPr>
          <p:spPr bwMode="auto">
            <a:xfrm>
              <a:off x="960" y="308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11" name="Oval 66">
              <a:extLst>
                <a:ext uri="{FF2B5EF4-FFF2-40B4-BE49-F238E27FC236}">
                  <a16:creationId xmlns:a16="http://schemas.microsoft.com/office/drawing/2014/main" id="{BC42FA48-9F02-9146-9A01-E148727F7B48}"/>
                </a:ext>
              </a:extLst>
            </p:cNvPr>
            <p:cNvSpPr>
              <a:spLocks noChangeAspect="1" noChangeArrowheads="1"/>
            </p:cNvSpPr>
            <p:nvPr/>
          </p:nvSpPr>
          <p:spPr bwMode="auto">
            <a:xfrm>
              <a:off x="1152" y="308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12" name="Oval 67">
              <a:extLst>
                <a:ext uri="{FF2B5EF4-FFF2-40B4-BE49-F238E27FC236}">
                  <a16:creationId xmlns:a16="http://schemas.microsoft.com/office/drawing/2014/main" id="{5472587B-1EF8-C54C-9402-12B4D8C2B502}"/>
                </a:ext>
              </a:extLst>
            </p:cNvPr>
            <p:cNvSpPr>
              <a:spLocks noChangeAspect="1" noChangeArrowheads="1"/>
            </p:cNvSpPr>
            <p:nvPr/>
          </p:nvSpPr>
          <p:spPr bwMode="auto">
            <a:xfrm>
              <a:off x="1344" y="308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13" name="Oval 68">
              <a:extLst>
                <a:ext uri="{FF2B5EF4-FFF2-40B4-BE49-F238E27FC236}">
                  <a16:creationId xmlns:a16="http://schemas.microsoft.com/office/drawing/2014/main" id="{AFD37E19-1DEE-7843-A4DE-D9C81B53F368}"/>
                </a:ext>
              </a:extLst>
            </p:cNvPr>
            <p:cNvSpPr>
              <a:spLocks noChangeAspect="1" noChangeArrowheads="1"/>
            </p:cNvSpPr>
            <p:nvPr/>
          </p:nvSpPr>
          <p:spPr bwMode="auto">
            <a:xfrm>
              <a:off x="1536" y="3080"/>
              <a:ext cx="132" cy="132"/>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14" name="Oval 69">
              <a:extLst>
                <a:ext uri="{FF2B5EF4-FFF2-40B4-BE49-F238E27FC236}">
                  <a16:creationId xmlns:a16="http://schemas.microsoft.com/office/drawing/2014/main" id="{BF8015BB-90B0-514F-B0EE-DB6E7D3364D9}"/>
                </a:ext>
              </a:extLst>
            </p:cNvPr>
            <p:cNvSpPr>
              <a:spLocks noChangeAspect="1" noChangeArrowheads="1"/>
            </p:cNvSpPr>
            <p:nvPr/>
          </p:nvSpPr>
          <p:spPr bwMode="auto">
            <a:xfrm>
              <a:off x="1728" y="308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15" name="Oval 70">
              <a:extLst>
                <a:ext uri="{FF2B5EF4-FFF2-40B4-BE49-F238E27FC236}">
                  <a16:creationId xmlns:a16="http://schemas.microsoft.com/office/drawing/2014/main" id="{E3601F57-92E7-4A43-8ED8-F29E85E77A18}"/>
                </a:ext>
              </a:extLst>
            </p:cNvPr>
            <p:cNvSpPr>
              <a:spLocks noChangeAspect="1" noChangeArrowheads="1"/>
            </p:cNvSpPr>
            <p:nvPr/>
          </p:nvSpPr>
          <p:spPr bwMode="auto">
            <a:xfrm>
              <a:off x="576" y="327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16" name="Oval 71">
              <a:extLst>
                <a:ext uri="{FF2B5EF4-FFF2-40B4-BE49-F238E27FC236}">
                  <a16:creationId xmlns:a16="http://schemas.microsoft.com/office/drawing/2014/main" id="{0529D228-741E-E248-9604-3DC43315F044}"/>
                </a:ext>
              </a:extLst>
            </p:cNvPr>
            <p:cNvSpPr>
              <a:spLocks noChangeAspect="1" noChangeArrowheads="1"/>
            </p:cNvSpPr>
            <p:nvPr/>
          </p:nvSpPr>
          <p:spPr bwMode="auto">
            <a:xfrm>
              <a:off x="768" y="3272"/>
              <a:ext cx="132" cy="132"/>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17" name="Oval 72">
              <a:extLst>
                <a:ext uri="{FF2B5EF4-FFF2-40B4-BE49-F238E27FC236}">
                  <a16:creationId xmlns:a16="http://schemas.microsoft.com/office/drawing/2014/main" id="{C1D089F5-D9AF-9E4A-93EE-A320CC0C9A61}"/>
                </a:ext>
              </a:extLst>
            </p:cNvPr>
            <p:cNvSpPr>
              <a:spLocks noChangeAspect="1" noChangeArrowheads="1"/>
            </p:cNvSpPr>
            <p:nvPr/>
          </p:nvSpPr>
          <p:spPr bwMode="auto">
            <a:xfrm>
              <a:off x="960" y="327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18" name="Oval 73">
              <a:extLst>
                <a:ext uri="{FF2B5EF4-FFF2-40B4-BE49-F238E27FC236}">
                  <a16:creationId xmlns:a16="http://schemas.microsoft.com/office/drawing/2014/main" id="{93722A20-5D10-FE42-BA12-4B7EA5FEDDCE}"/>
                </a:ext>
              </a:extLst>
            </p:cNvPr>
            <p:cNvSpPr>
              <a:spLocks noChangeAspect="1" noChangeArrowheads="1"/>
            </p:cNvSpPr>
            <p:nvPr/>
          </p:nvSpPr>
          <p:spPr bwMode="auto">
            <a:xfrm>
              <a:off x="1152" y="327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19" name="Oval 74">
              <a:extLst>
                <a:ext uri="{FF2B5EF4-FFF2-40B4-BE49-F238E27FC236}">
                  <a16:creationId xmlns:a16="http://schemas.microsoft.com/office/drawing/2014/main" id="{1822B337-5AB2-8F42-9A37-0C12DFDC84FD}"/>
                </a:ext>
              </a:extLst>
            </p:cNvPr>
            <p:cNvSpPr>
              <a:spLocks noChangeAspect="1" noChangeArrowheads="1"/>
            </p:cNvSpPr>
            <p:nvPr/>
          </p:nvSpPr>
          <p:spPr bwMode="auto">
            <a:xfrm>
              <a:off x="1344" y="327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20" name="Oval 75">
              <a:extLst>
                <a:ext uri="{FF2B5EF4-FFF2-40B4-BE49-F238E27FC236}">
                  <a16:creationId xmlns:a16="http://schemas.microsoft.com/office/drawing/2014/main" id="{1FA5E1F0-1ECE-364F-BD66-43DC3FDDB30C}"/>
                </a:ext>
              </a:extLst>
            </p:cNvPr>
            <p:cNvSpPr>
              <a:spLocks noChangeAspect="1" noChangeArrowheads="1"/>
            </p:cNvSpPr>
            <p:nvPr/>
          </p:nvSpPr>
          <p:spPr bwMode="auto">
            <a:xfrm>
              <a:off x="1536" y="327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21" name="Oval 76">
              <a:extLst>
                <a:ext uri="{FF2B5EF4-FFF2-40B4-BE49-F238E27FC236}">
                  <a16:creationId xmlns:a16="http://schemas.microsoft.com/office/drawing/2014/main" id="{EA50FD39-FF0D-0048-9723-38F260EFE726}"/>
                </a:ext>
              </a:extLst>
            </p:cNvPr>
            <p:cNvSpPr>
              <a:spLocks noChangeAspect="1" noChangeArrowheads="1"/>
            </p:cNvSpPr>
            <p:nvPr/>
          </p:nvSpPr>
          <p:spPr bwMode="auto">
            <a:xfrm>
              <a:off x="1728" y="327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22" name="Oval 77">
              <a:extLst>
                <a:ext uri="{FF2B5EF4-FFF2-40B4-BE49-F238E27FC236}">
                  <a16:creationId xmlns:a16="http://schemas.microsoft.com/office/drawing/2014/main" id="{14B110A6-3A75-8B4A-A1D4-EFFB7CFF714F}"/>
                </a:ext>
              </a:extLst>
            </p:cNvPr>
            <p:cNvSpPr>
              <a:spLocks noChangeAspect="1" noChangeArrowheads="1"/>
            </p:cNvSpPr>
            <p:nvPr/>
          </p:nvSpPr>
          <p:spPr bwMode="auto">
            <a:xfrm>
              <a:off x="1920" y="327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23" name="Oval 78">
              <a:extLst>
                <a:ext uri="{FF2B5EF4-FFF2-40B4-BE49-F238E27FC236}">
                  <a16:creationId xmlns:a16="http://schemas.microsoft.com/office/drawing/2014/main" id="{3F8AA881-442D-3141-BE8D-5F335F3E3307}"/>
                </a:ext>
              </a:extLst>
            </p:cNvPr>
            <p:cNvSpPr>
              <a:spLocks noChangeAspect="1" noChangeArrowheads="1"/>
            </p:cNvSpPr>
            <p:nvPr/>
          </p:nvSpPr>
          <p:spPr bwMode="auto">
            <a:xfrm>
              <a:off x="2112" y="3272"/>
              <a:ext cx="132" cy="132"/>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24" name="Oval 79">
              <a:extLst>
                <a:ext uri="{FF2B5EF4-FFF2-40B4-BE49-F238E27FC236}">
                  <a16:creationId xmlns:a16="http://schemas.microsoft.com/office/drawing/2014/main" id="{A15D945B-5775-274D-894C-45257D88BCF1}"/>
                </a:ext>
              </a:extLst>
            </p:cNvPr>
            <p:cNvSpPr>
              <a:spLocks noChangeAspect="1" noChangeArrowheads="1"/>
            </p:cNvSpPr>
            <p:nvPr/>
          </p:nvSpPr>
          <p:spPr bwMode="auto">
            <a:xfrm>
              <a:off x="384" y="346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25" name="Oval 80">
              <a:extLst>
                <a:ext uri="{FF2B5EF4-FFF2-40B4-BE49-F238E27FC236}">
                  <a16:creationId xmlns:a16="http://schemas.microsoft.com/office/drawing/2014/main" id="{E1E2E7B0-FF46-A14B-A782-4ADC5D29DE2F}"/>
                </a:ext>
              </a:extLst>
            </p:cNvPr>
            <p:cNvSpPr>
              <a:spLocks noChangeAspect="1" noChangeArrowheads="1"/>
            </p:cNvSpPr>
            <p:nvPr/>
          </p:nvSpPr>
          <p:spPr bwMode="auto">
            <a:xfrm>
              <a:off x="576" y="346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26" name="Oval 81">
              <a:extLst>
                <a:ext uri="{FF2B5EF4-FFF2-40B4-BE49-F238E27FC236}">
                  <a16:creationId xmlns:a16="http://schemas.microsoft.com/office/drawing/2014/main" id="{70AB1894-2874-C045-9EB6-79A8E33089E7}"/>
                </a:ext>
              </a:extLst>
            </p:cNvPr>
            <p:cNvSpPr>
              <a:spLocks noChangeAspect="1" noChangeArrowheads="1"/>
            </p:cNvSpPr>
            <p:nvPr/>
          </p:nvSpPr>
          <p:spPr bwMode="auto">
            <a:xfrm>
              <a:off x="768" y="3464"/>
              <a:ext cx="132" cy="132"/>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27" name="Oval 82">
              <a:extLst>
                <a:ext uri="{FF2B5EF4-FFF2-40B4-BE49-F238E27FC236}">
                  <a16:creationId xmlns:a16="http://schemas.microsoft.com/office/drawing/2014/main" id="{AF8B8109-10D1-D349-B04A-03FA35A3EAEE}"/>
                </a:ext>
              </a:extLst>
            </p:cNvPr>
            <p:cNvSpPr>
              <a:spLocks noChangeAspect="1" noChangeArrowheads="1"/>
            </p:cNvSpPr>
            <p:nvPr/>
          </p:nvSpPr>
          <p:spPr bwMode="auto">
            <a:xfrm>
              <a:off x="960" y="3464"/>
              <a:ext cx="132" cy="132"/>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28" name="Oval 83">
              <a:extLst>
                <a:ext uri="{FF2B5EF4-FFF2-40B4-BE49-F238E27FC236}">
                  <a16:creationId xmlns:a16="http://schemas.microsoft.com/office/drawing/2014/main" id="{2302D42C-42F6-2843-B36B-5C5BB067DC7B}"/>
                </a:ext>
              </a:extLst>
            </p:cNvPr>
            <p:cNvSpPr>
              <a:spLocks noChangeAspect="1" noChangeArrowheads="1"/>
            </p:cNvSpPr>
            <p:nvPr/>
          </p:nvSpPr>
          <p:spPr bwMode="auto">
            <a:xfrm>
              <a:off x="1152" y="3464"/>
              <a:ext cx="132" cy="132"/>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29" name="Oval 84">
              <a:extLst>
                <a:ext uri="{FF2B5EF4-FFF2-40B4-BE49-F238E27FC236}">
                  <a16:creationId xmlns:a16="http://schemas.microsoft.com/office/drawing/2014/main" id="{A44447E8-7114-A043-9A69-1CDD0DE48063}"/>
                </a:ext>
              </a:extLst>
            </p:cNvPr>
            <p:cNvSpPr>
              <a:spLocks noChangeAspect="1" noChangeArrowheads="1"/>
            </p:cNvSpPr>
            <p:nvPr/>
          </p:nvSpPr>
          <p:spPr bwMode="auto">
            <a:xfrm>
              <a:off x="1344" y="3464"/>
              <a:ext cx="132" cy="132"/>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30" name="Oval 85">
              <a:extLst>
                <a:ext uri="{FF2B5EF4-FFF2-40B4-BE49-F238E27FC236}">
                  <a16:creationId xmlns:a16="http://schemas.microsoft.com/office/drawing/2014/main" id="{B21F28AB-7A94-2E4A-813D-6B7D8F033AF3}"/>
                </a:ext>
              </a:extLst>
            </p:cNvPr>
            <p:cNvSpPr>
              <a:spLocks noChangeAspect="1" noChangeArrowheads="1"/>
            </p:cNvSpPr>
            <p:nvPr/>
          </p:nvSpPr>
          <p:spPr bwMode="auto">
            <a:xfrm>
              <a:off x="1728" y="346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31" name="Oval 86">
              <a:extLst>
                <a:ext uri="{FF2B5EF4-FFF2-40B4-BE49-F238E27FC236}">
                  <a16:creationId xmlns:a16="http://schemas.microsoft.com/office/drawing/2014/main" id="{381CA785-ACAE-3646-9CDB-33DDE6AADDE7}"/>
                </a:ext>
              </a:extLst>
            </p:cNvPr>
            <p:cNvSpPr>
              <a:spLocks noChangeAspect="1" noChangeArrowheads="1"/>
            </p:cNvSpPr>
            <p:nvPr/>
          </p:nvSpPr>
          <p:spPr bwMode="auto">
            <a:xfrm>
              <a:off x="1920" y="346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32" name="Oval 87">
              <a:extLst>
                <a:ext uri="{FF2B5EF4-FFF2-40B4-BE49-F238E27FC236}">
                  <a16:creationId xmlns:a16="http://schemas.microsoft.com/office/drawing/2014/main" id="{5E7D7526-6A2F-CA49-9D73-1F81EC71F498}"/>
                </a:ext>
              </a:extLst>
            </p:cNvPr>
            <p:cNvSpPr>
              <a:spLocks noChangeAspect="1" noChangeArrowheads="1"/>
            </p:cNvSpPr>
            <p:nvPr/>
          </p:nvSpPr>
          <p:spPr bwMode="auto">
            <a:xfrm>
              <a:off x="2112" y="346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33" name="Oval 88">
              <a:extLst>
                <a:ext uri="{FF2B5EF4-FFF2-40B4-BE49-F238E27FC236}">
                  <a16:creationId xmlns:a16="http://schemas.microsoft.com/office/drawing/2014/main" id="{4CF85C02-F790-A04D-9930-56ED82C8F341}"/>
                </a:ext>
              </a:extLst>
            </p:cNvPr>
            <p:cNvSpPr>
              <a:spLocks noChangeAspect="1" noChangeArrowheads="1"/>
            </p:cNvSpPr>
            <p:nvPr/>
          </p:nvSpPr>
          <p:spPr bwMode="auto">
            <a:xfrm>
              <a:off x="384" y="365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34" name="Oval 89">
              <a:extLst>
                <a:ext uri="{FF2B5EF4-FFF2-40B4-BE49-F238E27FC236}">
                  <a16:creationId xmlns:a16="http://schemas.microsoft.com/office/drawing/2014/main" id="{4D68E062-0CCC-174E-8BF2-A66D6D396D78}"/>
                </a:ext>
              </a:extLst>
            </p:cNvPr>
            <p:cNvSpPr>
              <a:spLocks noChangeAspect="1" noChangeArrowheads="1"/>
            </p:cNvSpPr>
            <p:nvPr/>
          </p:nvSpPr>
          <p:spPr bwMode="auto">
            <a:xfrm>
              <a:off x="576" y="365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35" name="Oval 90">
              <a:extLst>
                <a:ext uri="{FF2B5EF4-FFF2-40B4-BE49-F238E27FC236}">
                  <a16:creationId xmlns:a16="http://schemas.microsoft.com/office/drawing/2014/main" id="{FB50D59B-8C25-9049-91FE-956E3599AE4A}"/>
                </a:ext>
              </a:extLst>
            </p:cNvPr>
            <p:cNvSpPr>
              <a:spLocks noChangeAspect="1" noChangeArrowheads="1"/>
            </p:cNvSpPr>
            <p:nvPr/>
          </p:nvSpPr>
          <p:spPr bwMode="auto">
            <a:xfrm>
              <a:off x="768" y="365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36" name="Oval 91">
              <a:extLst>
                <a:ext uri="{FF2B5EF4-FFF2-40B4-BE49-F238E27FC236}">
                  <a16:creationId xmlns:a16="http://schemas.microsoft.com/office/drawing/2014/main" id="{87BD54DA-4C6B-B64B-B466-904D9875993A}"/>
                </a:ext>
              </a:extLst>
            </p:cNvPr>
            <p:cNvSpPr>
              <a:spLocks noChangeAspect="1" noChangeArrowheads="1"/>
            </p:cNvSpPr>
            <p:nvPr/>
          </p:nvSpPr>
          <p:spPr bwMode="auto">
            <a:xfrm>
              <a:off x="960" y="365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37" name="Oval 92">
              <a:extLst>
                <a:ext uri="{FF2B5EF4-FFF2-40B4-BE49-F238E27FC236}">
                  <a16:creationId xmlns:a16="http://schemas.microsoft.com/office/drawing/2014/main" id="{5D6DAE18-CF06-4142-9B05-0DD35DEE1110}"/>
                </a:ext>
              </a:extLst>
            </p:cNvPr>
            <p:cNvSpPr>
              <a:spLocks noChangeAspect="1" noChangeArrowheads="1"/>
            </p:cNvSpPr>
            <p:nvPr/>
          </p:nvSpPr>
          <p:spPr bwMode="auto">
            <a:xfrm>
              <a:off x="1152" y="365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38" name="Oval 93">
              <a:extLst>
                <a:ext uri="{FF2B5EF4-FFF2-40B4-BE49-F238E27FC236}">
                  <a16:creationId xmlns:a16="http://schemas.microsoft.com/office/drawing/2014/main" id="{73BBEC45-9E3E-B140-91A8-FF3D330F867F}"/>
                </a:ext>
              </a:extLst>
            </p:cNvPr>
            <p:cNvSpPr>
              <a:spLocks noChangeAspect="1" noChangeArrowheads="1"/>
            </p:cNvSpPr>
            <p:nvPr/>
          </p:nvSpPr>
          <p:spPr bwMode="auto">
            <a:xfrm>
              <a:off x="1344" y="365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39" name="Oval 94">
              <a:extLst>
                <a:ext uri="{FF2B5EF4-FFF2-40B4-BE49-F238E27FC236}">
                  <a16:creationId xmlns:a16="http://schemas.microsoft.com/office/drawing/2014/main" id="{0C3F23DB-CD48-714A-89E8-CBE879DA44E0}"/>
                </a:ext>
              </a:extLst>
            </p:cNvPr>
            <p:cNvSpPr>
              <a:spLocks noChangeAspect="1" noChangeArrowheads="1"/>
            </p:cNvSpPr>
            <p:nvPr/>
          </p:nvSpPr>
          <p:spPr bwMode="auto">
            <a:xfrm>
              <a:off x="1536" y="3656"/>
              <a:ext cx="132" cy="132"/>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40" name="Oval 95">
              <a:extLst>
                <a:ext uri="{FF2B5EF4-FFF2-40B4-BE49-F238E27FC236}">
                  <a16:creationId xmlns:a16="http://schemas.microsoft.com/office/drawing/2014/main" id="{B5BEAD87-966D-B040-A4E2-B4B87491D3D0}"/>
                </a:ext>
              </a:extLst>
            </p:cNvPr>
            <p:cNvSpPr>
              <a:spLocks noChangeAspect="1" noChangeArrowheads="1"/>
            </p:cNvSpPr>
            <p:nvPr/>
          </p:nvSpPr>
          <p:spPr bwMode="auto">
            <a:xfrm>
              <a:off x="1728" y="365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41" name="Oval 96">
              <a:extLst>
                <a:ext uri="{FF2B5EF4-FFF2-40B4-BE49-F238E27FC236}">
                  <a16:creationId xmlns:a16="http://schemas.microsoft.com/office/drawing/2014/main" id="{DDFA2A24-7332-D541-8226-EF0B757A729C}"/>
                </a:ext>
              </a:extLst>
            </p:cNvPr>
            <p:cNvSpPr>
              <a:spLocks noChangeAspect="1" noChangeArrowheads="1"/>
            </p:cNvSpPr>
            <p:nvPr/>
          </p:nvSpPr>
          <p:spPr bwMode="auto">
            <a:xfrm>
              <a:off x="1920" y="365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42" name="Oval 97">
              <a:extLst>
                <a:ext uri="{FF2B5EF4-FFF2-40B4-BE49-F238E27FC236}">
                  <a16:creationId xmlns:a16="http://schemas.microsoft.com/office/drawing/2014/main" id="{570BCC40-7125-294C-A3CB-7149103001CE}"/>
                </a:ext>
              </a:extLst>
            </p:cNvPr>
            <p:cNvSpPr>
              <a:spLocks noChangeAspect="1" noChangeArrowheads="1"/>
            </p:cNvSpPr>
            <p:nvPr/>
          </p:nvSpPr>
          <p:spPr bwMode="auto">
            <a:xfrm>
              <a:off x="2112" y="3656"/>
              <a:ext cx="132" cy="132"/>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43" name="Oval 114">
              <a:extLst>
                <a:ext uri="{FF2B5EF4-FFF2-40B4-BE49-F238E27FC236}">
                  <a16:creationId xmlns:a16="http://schemas.microsoft.com/office/drawing/2014/main" id="{94EE5EBB-F1C8-2A4C-91FB-9DF9CA6150B9}"/>
                </a:ext>
              </a:extLst>
            </p:cNvPr>
            <p:cNvSpPr>
              <a:spLocks noChangeAspect="1" noChangeArrowheads="1"/>
            </p:cNvSpPr>
            <p:nvPr/>
          </p:nvSpPr>
          <p:spPr bwMode="auto">
            <a:xfrm>
              <a:off x="2112" y="3072"/>
              <a:ext cx="132" cy="132"/>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44" name="Oval 115">
              <a:extLst>
                <a:ext uri="{FF2B5EF4-FFF2-40B4-BE49-F238E27FC236}">
                  <a16:creationId xmlns:a16="http://schemas.microsoft.com/office/drawing/2014/main" id="{99E24980-7E53-514F-823D-A5E42F4C5DAD}"/>
                </a:ext>
              </a:extLst>
            </p:cNvPr>
            <p:cNvSpPr>
              <a:spLocks noChangeAspect="1" noChangeArrowheads="1"/>
            </p:cNvSpPr>
            <p:nvPr/>
          </p:nvSpPr>
          <p:spPr bwMode="auto">
            <a:xfrm>
              <a:off x="1536" y="345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45" name="Oval 116">
              <a:extLst>
                <a:ext uri="{FF2B5EF4-FFF2-40B4-BE49-F238E27FC236}">
                  <a16:creationId xmlns:a16="http://schemas.microsoft.com/office/drawing/2014/main" id="{33D78FC0-86FC-C44D-997F-ABDA069054B0}"/>
                </a:ext>
              </a:extLst>
            </p:cNvPr>
            <p:cNvSpPr>
              <a:spLocks noChangeAspect="1" noChangeArrowheads="1"/>
            </p:cNvSpPr>
            <p:nvPr/>
          </p:nvSpPr>
          <p:spPr bwMode="auto">
            <a:xfrm>
              <a:off x="1536" y="2688"/>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46" name="Oval 117">
              <a:extLst>
                <a:ext uri="{FF2B5EF4-FFF2-40B4-BE49-F238E27FC236}">
                  <a16:creationId xmlns:a16="http://schemas.microsoft.com/office/drawing/2014/main" id="{95648CF4-19CC-9748-BAFA-84AAB1B7C161}"/>
                </a:ext>
              </a:extLst>
            </p:cNvPr>
            <p:cNvSpPr>
              <a:spLocks noChangeAspect="1" noChangeArrowheads="1"/>
            </p:cNvSpPr>
            <p:nvPr/>
          </p:nvSpPr>
          <p:spPr bwMode="auto">
            <a:xfrm>
              <a:off x="768" y="288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47" name="Oval 118">
              <a:extLst>
                <a:ext uri="{FF2B5EF4-FFF2-40B4-BE49-F238E27FC236}">
                  <a16:creationId xmlns:a16="http://schemas.microsoft.com/office/drawing/2014/main" id="{C5513789-5A54-A842-AAC1-BD8668C976F7}"/>
                </a:ext>
              </a:extLst>
            </p:cNvPr>
            <p:cNvSpPr>
              <a:spLocks noChangeAspect="1" noChangeArrowheads="1"/>
            </p:cNvSpPr>
            <p:nvPr/>
          </p:nvSpPr>
          <p:spPr bwMode="auto">
            <a:xfrm>
              <a:off x="384" y="326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48" name="Oval 119">
              <a:extLst>
                <a:ext uri="{FF2B5EF4-FFF2-40B4-BE49-F238E27FC236}">
                  <a16:creationId xmlns:a16="http://schemas.microsoft.com/office/drawing/2014/main" id="{8009F480-58B8-FA47-82CE-9C9CD4980263}"/>
                </a:ext>
              </a:extLst>
            </p:cNvPr>
            <p:cNvSpPr>
              <a:spLocks noChangeAspect="1" noChangeArrowheads="1"/>
            </p:cNvSpPr>
            <p:nvPr/>
          </p:nvSpPr>
          <p:spPr bwMode="auto">
            <a:xfrm>
              <a:off x="384" y="192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49" name="Oval 120">
              <a:extLst>
                <a:ext uri="{FF2B5EF4-FFF2-40B4-BE49-F238E27FC236}">
                  <a16:creationId xmlns:a16="http://schemas.microsoft.com/office/drawing/2014/main" id="{16A84CF6-6CA7-C143-BEAC-007F21633A30}"/>
                </a:ext>
              </a:extLst>
            </p:cNvPr>
            <p:cNvSpPr>
              <a:spLocks noChangeAspect="1" noChangeArrowheads="1"/>
            </p:cNvSpPr>
            <p:nvPr/>
          </p:nvSpPr>
          <p:spPr bwMode="auto">
            <a:xfrm>
              <a:off x="1728" y="211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50" name="Oval 121">
              <a:extLst>
                <a:ext uri="{FF2B5EF4-FFF2-40B4-BE49-F238E27FC236}">
                  <a16:creationId xmlns:a16="http://schemas.microsoft.com/office/drawing/2014/main" id="{91DCD6CE-58D2-3F48-8CCA-3284DB02AD0E}"/>
                </a:ext>
              </a:extLst>
            </p:cNvPr>
            <p:cNvSpPr>
              <a:spLocks noChangeAspect="1" noChangeArrowheads="1"/>
            </p:cNvSpPr>
            <p:nvPr/>
          </p:nvSpPr>
          <p:spPr bwMode="auto">
            <a:xfrm>
              <a:off x="1344" y="2112"/>
              <a:ext cx="132" cy="132"/>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51" name="Oval 122">
              <a:extLst>
                <a:ext uri="{FF2B5EF4-FFF2-40B4-BE49-F238E27FC236}">
                  <a16:creationId xmlns:a16="http://schemas.microsoft.com/office/drawing/2014/main" id="{81ED0B3E-766E-804D-83A7-66A2E1915E10}"/>
                </a:ext>
              </a:extLst>
            </p:cNvPr>
            <p:cNvSpPr>
              <a:spLocks noChangeAspect="1" noChangeArrowheads="1"/>
            </p:cNvSpPr>
            <p:nvPr/>
          </p:nvSpPr>
          <p:spPr bwMode="auto">
            <a:xfrm>
              <a:off x="960" y="249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52" name="Oval 123">
              <a:extLst>
                <a:ext uri="{FF2B5EF4-FFF2-40B4-BE49-F238E27FC236}">
                  <a16:creationId xmlns:a16="http://schemas.microsoft.com/office/drawing/2014/main" id="{7AABF268-64F2-A94F-80F7-1581248F6C62}"/>
                </a:ext>
              </a:extLst>
            </p:cNvPr>
            <p:cNvSpPr>
              <a:spLocks noChangeAspect="1" noChangeArrowheads="1"/>
            </p:cNvSpPr>
            <p:nvPr/>
          </p:nvSpPr>
          <p:spPr bwMode="auto">
            <a:xfrm>
              <a:off x="1920" y="307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grpSp>
      <p:sp>
        <p:nvSpPr>
          <p:cNvPr id="3" name="Text Placeholder 2">
            <a:extLst>
              <a:ext uri="{FF2B5EF4-FFF2-40B4-BE49-F238E27FC236}">
                <a16:creationId xmlns:a16="http://schemas.microsoft.com/office/drawing/2014/main" id="{595B94B2-D0DD-3F4D-AF06-33C8F6992266}"/>
              </a:ext>
            </a:extLst>
          </p:cNvPr>
          <p:cNvSpPr>
            <a:spLocks noGrp="1"/>
          </p:cNvSpPr>
          <p:nvPr>
            <p:ph type="body" sz="half" idx="2"/>
          </p:nvPr>
        </p:nvSpPr>
        <p:spPr>
          <a:xfrm>
            <a:off x="6416306" y="1752600"/>
            <a:ext cx="2344922" cy="1455895"/>
          </a:xfrm>
        </p:spPr>
        <p:txBody>
          <a:bodyPr/>
          <a:lstStyle/>
          <a:p>
            <a:pPr marL="0" indent="0" algn="ctr">
              <a:buNone/>
            </a:pPr>
            <a:r>
              <a:rPr lang="en-US" dirty="0"/>
              <a:t>80 people test POSITIVE</a:t>
            </a:r>
          </a:p>
        </p:txBody>
      </p:sp>
      <p:grpSp>
        <p:nvGrpSpPr>
          <p:cNvPr id="112" name="Group 107">
            <a:extLst>
              <a:ext uri="{FF2B5EF4-FFF2-40B4-BE49-F238E27FC236}">
                <a16:creationId xmlns:a16="http://schemas.microsoft.com/office/drawing/2014/main" id="{140E2C1C-6EFE-6249-AD74-0EB87DBC2F82}"/>
              </a:ext>
            </a:extLst>
          </p:cNvPr>
          <p:cNvGrpSpPr>
            <a:grpSpLocks/>
          </p:cNvGrpSpPr>
          <p:nvPr/>
        </p:nvGrpSpPr>
        <p:grpSpPr bwMode="auto">
          <a:xfrm>
            <a:off x="5581650" y="3601043"/>
            <a:ext cx="685800" cy="1447800"/>
            <a:chOff x="2496" y="1488"/>
            <a:chExt cx="432" cy="912"/>
          </a:xfrm>
          <a:solidFill>
            <a:srgbClr val="FF0000"/>
          </a:solidFill>
        </p:grpSpPr>
        <p:sp>
          <p:nvSpPr>
            <p:cNvPr id="113" name="Oval 108">
              <a:extLst>
                <a:ext uri="{FF2B5EF4-FFF2-40B4-BE49-F238E27FC236}">
                  <a16:creationId xmlns:a16="http://schemas.microsoft.com/office/drawing/2014/main" id="{1FB1C5E8-8187-CF44-B103-E32137F9DF52}"/>
                </a:ext>
              </a:extLst>
            </p:cNvPr>
            <p:cNvSpPr>
              <a:spLocks noChangeAspect="1" noChangeArrowheads="1"/>
            </p:cNvSpPr>
            <p:nvPr/>
          </p:nvSpPr>
          <p:spPr bwMode="auto">
            <a:xfrm>
              <a:off x="2544" y="1488"/>
              <a:ext cx="276" cy="276"/>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14" name="Line 109">
              <a:extLst>
                <a:ext uri="{FF2B5EF4-FFF2-40B4-BE49-F238E27FC236}">
                  <a16:creationId xmlns:a16="http://schemas.microsoft.com/office/drawing/2014/main" id="{A7D03737-9265-AD44-8EE3-123B6C724483}"/>
                </a:ext>
              </a:extLst>
            </p:cNvPr>
            <p:cNvSpPr>
              <a:spLocks noChangeShapeType="1"/>
            </p:cNvSpPr>
            <p:nvPr/>
          </p:nvSpPr>
          <p:spPr bwMode="auto">
            <a:xfrm>
              <a:off x="2688" y="1776"/>
              <a:ext cx="0" cy="432"/>
            </a:xfrm>
            <a:prstGeom prst="line">
              <a:avLst/>
            </a:prstGeom>
            <a:grp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Line 110">
              <a:extLst>
                <a:ext uri="{FF2B5EF4-FFF2-40B4-BE49-F238E27FC236}">
                  <a16:creationId xmlns:a16="http://schemas.microsoft.com/office/drawing/2014/main" id="{33D615D0-B626-8846-934E-A84849222D6D}"/>
                </a:ext>
              </a:extLst>
            </p:cNvPr>
            <p:cNvSpPr>
              <a:spLocks noChangeShapeType="1"/>
            </p:cNvSpPr>
            <p:nvPr/>
          </p:nvSpPr>
          <p:spPr bwMode="auto">
            <a:xfrm>
              <a:off x="2688" y="2208"/>
              <a:ext cx="192" cy="192"/>
            </a:xfrm>
            <a:prstGeom prst="line">
              <a:avLst/>
            </a:prstGeom>
            <a:grp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Line 111">
              <a:extLst>
                <a:ext uri="{FF2B5EF4-FFF2-40B4-BE49-F238E27FC236}">
                  <a16:creationId xmlns:a16="http://schemas.microsoft.com/office/drawing/2014/main" id="{EC1932F6-4FA3-CF41-A1D2-E1BB6FEE259B}"/>
                </a:ext>
              </a:extLst>
            </p:cNvPr>
            <p:cNvSpPr>
              <a:spLocks noChangeShapeType="1"/>
            </p:cNvSpPr>
            <p:nvPr/>
          </p:nvSpPr>
          <p:spPr bwMode="auto">
            <a:xfrm flipH="1">
              <a:off x="2544" y="2208"/>
              <a:ext cx="144" cy="192"/>
            </a:xfrm>
            <a:prstGeom prst="line">
              <a:avLst/>
            </a:prstGeom>
            <a:grp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Line 112">
              <a:extLst>
                <a:ext uri="{FF2B5EF4-FFF2-40B4-BE49-F238E27FC236}">
                  <a16:creationId xmlns:a16="http://schemas.microsoft.com/office/drawing/2014/main" id="{F05E3387-15B1-454E-9682-AEFF35412AD7}"/>
                </a:ext>
              </a:extLst>
            </p:cNvPr>
            <p:cNvSpPr>
              <a:spLocks noChangeShapeType="1"/>
            </p:cNvSpPr>
            <p:nvPr/>
          </p:nvSpPr>
          <p:spPr bwMode="auto">
            <a:xfrm flipV="1">
              <a:off x="2688" y="1872"/>
              <a:ext cx="240" cy="96"/>
            </a:xfrm>
            <a:prstGeom prst="line">
              <a:avLst/>
            </a:prstGeom>
            <a:grp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Line 113">
              <a:extLst>
                <a:ext uri="{FF2B5EF4-FFF2-40B4-BE49-F238E27FC236}">
                  <a16:creationId xmlns:a16="http://schemas.microsoft.com/office/drawing/2014/main" id="{62A92A20-14C5-614A-ABFC-B88855C269AC}"/>
                </a:ext>
              </a:extLst>
            </p:cNvPr>
            <p:cNvSpPr>
              <a:spLocks noChangeShapeType="1"/>
            </p:cNvSpPr>
            <p:nvPr/>
          </p:nvSpPr>
          <p:spPr bwMode="auto">
            <a:xfrm flipH="1" flipV="1">
              <a:off x="2496" y="1872"/>
              <a:ext cx="192" cy="96"/>
            </a:xfrm>
            <a:prstGeom prst="line">
              <a:avLst/>
            </a:prstGeom>
            <a:grp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19" name="Text Placeholder 2">
            <a:extLst>
              <a:ext uri="{FF2B5EF4-FFF2-40B4-BE49-F238E27FC236}">
                <a16:creationId xmlns:a16="http://schemas.microsoft.com/office/drawing/2014/main" id="{A3D85E39-65B6-6643-B6BD-720548A91EC2}"/>
              </a:ext>
            </a:extLst>
          </p:cNvPr>
          <p:cNvSpPr txBox="1">
            <a:spLocks/>
          </p:cNvSpPr>
          <p:nvPr/>
        </p:nvSpPr>
        <p:spPr>
          <a:xfrm>
            <a:off x="6416306" y="3592948"/>
            <a:ext cx="2344922" cy="14558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20 people test NEGATIVE</a:t>
            </a:r>
          </a:p>
        </p:txBody>
      </p:sp>
    </p:spTree>
    <p:extLst>
      <p:ext uri="{BB962C8B-B14F-4D97-AF65-F5344CB8AC3E}">
        <p14:creationId xmlns:p14="http://schemas.microsoft.com/office/powerpoint/2010/main" val="39870491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2"/>
                                        </p:tgtEl>
                                        <p:attrNameLst>
                                          <p:attrName>style.visibility</p:attrName>
                                        </p:attrNameLst>
                                      </p:cBhvr>
                                      <p:to>
                                        <p:strVal val="visible"/>
                                      </p:to>
                                    </p:set>
                                    <p:animEffect transition="in" filter="fade">
                                      <p:cBhvr>
                                        <p:cTn id="7" dur="2000"/>
                                        <p:tgtEl>
                                          <p:spTgt spid="27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52" name="Group 124">
            <a:extLst>
              <a:ext uri="{FF2B5EF4-FFF2-40B4-BE49-F238E27FC236}">
                <a16:creationId xmlns:a16="http://schemas.microsoft.com/office/drawing/2014/main" id="{0629B5C4-3B45-C240-9E0D-C3E877D19F17}"/>
              </a:ext>
            </a:extLst>
          </p:cNvPr>
          <p:cNvGrpSpPr>
            <a:grpSpLocks/>
          </p:cNvGrpSpPr>
          <p:nvPr/>
        </p:nvGrpSpPr>
        <p:grpSpPr bwMode="auto">
          <a:xfrm>
            <a:off x="552184" y="1835221"/>
            <a:ext cx="4566112" cy="4560263"/>
            <a:chOff x="384" y="1920"/>
            <a:chExt cx="1860" cy="1868"/>
          </a:xfrm>
          <a:solidFill>
            <a:srgbClr val="002DC1"/>
          </a:solidFill>
        </p:grpSpPr>
        <p:sp>
          <p:nvSpPr>
            <p:cNvPr id="27653" name="Oval 7">
              <a:extLst>
                <a:ext uri="{FF2B5EF4-FFF2-40B4-BE49-F238E27FC236}">
                  <a16:creationId xmlns:a16="http://schemas.microsoft.com/office/drawing/2014/main" id="{91D593F1-3F83-B54A-8CFC-19122E96053D}"/>
                </a:ext>
              </a:extLst>
            </p:cNvPr>
            <p:cNvSpPr>
              <a:spLocks noChangeAspect="1" noChangeArrowheads="1"/>
            </p:cNvSpPr>
            <p:nvPr/>
          </p:nvSpPr>
          <p:spPr bwMode="auto">
            <a:xfrm>
              <a:off x="576" y="1920"/>
              <a:ext cx="132" cy="132"/>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54" name="Oval 8">
              <a:extLst>
                <a:ext uri="{FF2B5EF4-FFF2-40B4-BE49-F238E27FC236}">
                  <a16:creationId xmlns:a16="http://schemas.microsoft.com/office/drawing/2014/main" id="{ED639C3F-BBEA-6744-AA57-69584167679B}"/>
                </a:ext>
              </a:extLst>
            </p:cNvPr>
            <p:cNvSpPr>
              <a:spLocks noChangeAspect="1" noChangeArrowheads="1"/>
            </p:cNvSpPr>
            <p:nvPr/>
          </p:nvSpPr>
          <p:spPr bwMode="auto">
            <a:xfrm>
              <a:off x="768" y="192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55" name="Oval 9">
              <a:extLst>
                <a:ext uri="{FF2B5EF4-FFF2-40B4-BE49-F238E27FC236}">
                  <a16:creationId xmlns:a16="http://schemas.microsoft.com/office/drawing/2014/main" id="{A946E547-E596-B147-A485-4CE9F512A95E}"/>
                </a:ext>
              </a:extLst>
            </p:cNvPr>
            <p:cNvSpPr>
              <a:spLocks noChangeAspect="1" noChangeArrowheads="1"/>
            </p:cNvSpPr>
            <p:nvPr/>
          </p:nvSpPr>
          <p:spPr bwMode="auto">
            <a:xfrm>
              <a:off x="960" y="192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56" name="Oval 10">
              <a:extLst>
                <a:ext uri="{FF2B5EF4-FFF2-40B4-BE49-F238E27FC236}">
                  <a16:creationId xmlns:a16="http://schemas.microsoft.com/office/drawing/2014/main" id="{081558B2-3847-A944-90A9-12341CAD6341}"/>
                </a:ext>
              </a:extLst>
            </p:cNvPr>
            <p:cNvSpPr>
              <a:spLocks noChangeAspect="1" noChangeArrowheads="1"/>
            </p:cNvSpPr>
            <p:nvPr/>
          </p:nvSpPr>
          <p:spPr bwMode="auto">
            <a:xfrm>
              <a:off x="1152" y="192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57" name="Oval 11">
              <a:extLst>
                <a:ext uri="{FF2B5EF4-FFF2-40B4-BE49-F238E27FC236}">
                  <a16:creationId xmlns:a16="http://schemas.microsoft.com/office/drawing/2014/main" id="{A5771F1E-6969-AC49-A58E-AE2DC8487231}"/>
                </a:ext>
              </a:extLst>
            </p:cNvPr>
            <p:cNvSpPr>
              <a:spLocks noChangeAspect="1" noChangeArrowheads="1"/>
            </p:cNvSpPr>
            <p:nvPr/>
          </p:nvSpPr>
          <p:spPr bwMode="auto">
            <a:xfrm>
              <a:off x="1344" y="192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58" name="Oval 12">
              <a:extLst>
                <a:ext uri="{FF2B5EF4-FFF2-40B4-BE49-F238E27FC236}">
                  <a16:creationId xmlns:a16="http://schemas.microsoft.com/office/drawing/2014/main" id="{7450FD6D-635D-A442-B137-ADB54E443EA8}"/>
                </a:ext>
              </a:extLst>
            </p:cNvPr>
            <p:cNvSpPr>
              <a:spLocks noChangeAspect="1" noChangeArrowheads="1"/>
            </p:cNvSpPr>
            <p:nvPr/>
          </p:nvSpPr>
          <p:spPr bwMode="auto">
            <a:xfrm>
              <a:off x="1536" y="192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59" name="Oval 13">
              <a:extLst>
                <a:ext uri="{FF2B5EF4-FFF2-40B4-BE49-F238E27FC236}">
                  <a16:creationId xmlns:a16="http://schemas.microsoft.com/office/drawing/2014/main" id="{F045F909-1614-0B41-983A-3588686E0F2D}"/>
                </a:ext>
              </a:extLst>
            </p:cNvPr>
            <p:cNvSpPr>
              <a:spLocks noChangeAspect="1" noChangeArrowheads="1"/>
            </p:cNvSpPr>
            <p:nvPr/>
          </p:nvSpPr>
          <p:spPr bwMode="auto">
            <a:xfrm>
              <a:off x="1728" y="192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60" name="Oval 14">
              <a:extLst>
                <a:ext uri="{FF2B5EF4-FFF2-40B4-BE49-F238E27FC236}">
                  <a16:creationId xmlns:a16="http://schemas.microsoft.com/office/drawing/2014/main" id="{13BFFB0B-C16B-EF41-A7D9-C83EFC99993F}"/>
                </a:ext>
              </a:extLst>
            </p:cNvPr>
            <p:cNvSpPr>
              <a:spLocks noChangeAspect="1" noChangeArrowheads="1"/>
            </p:cNvSpPr>
            <p:nvPr/>
          </p:nvSpPr>
          <p:spPr bwMode="auto">
            <a:xfrm>
              <a:off x="1920" y="1920"/>
              <a:ext cx="132" cy="132"/>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61" name="Oval 15">
              <a:extLst>
                <a:ext uri="{FF2B5EF4-FFF2-40B4-BE49-F238E27FC236}">
                  <a16:creationId xmlns:a16="http://schemas.microsoft.com/office/drawing/2014/main" id="{55503F9D-6C53-2547-9D13-F729455C6117}"/>
                </a:ext>
              </a:extLst>
            </p:cNvPr>
            <p:cNvSpPr>
              <a:spLocks noChangeAspect="1" noChangeArrowheads="1"/>
            </p:cNvSpPr>
            <p:nvPr/>
          </p:nvSpPr>
          <p:spPr bwMode="auto">
            <a:xfrm>
              <a:off x="2112" y="192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62" name="Oval 16">
              <a:extLst>
                <a:ext uri="{FF2B5EF4-FFF2-40B4-BE49-F238E27FC236}">
                  <a16:creationId xmlns:a16="http://schemas.microsoft.com/office/drawing/2014/main" id="{FC628562-62EF-7046-B842-74E9BB88CEA0}"/>
                </a:ext>
              </a:extLst>
            </p:cNvPr>
            <p:cNvSpPr>
              <a:spLocks noChangeAspect="1" noChangeArrowheads="1"/>
            </p:cNvSpPr>
            <p:nvPr/>
          </p:nvSpPr>
          <p:spPr bwMode="auto">
            <a:xfrm>
              <a:off x="384" y="212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63" name="Oval 17">
              <a:extLst>
                <a:ext uri="{FF2B5EF4-FFF2-40B4-BE49-F238E27FC236}">
                  <a16:creationId xmlns:a16="http://schemas.microsoft.com/office/drawing/2014/main" id="{717EE645-9631-CF4D-ADF1-D12C3325464C}"/>
                </a:ext>
              </a:extLst>
            </p:cNvPr>
            <p:cNvSpPr>
              <a:spLocks noChangeAspect="1" noChangeArrowheads="1"/>
            </p:cNvSpPr>
            <p:nvPr/>
          </p:nvSpPr>
          <p:spPr bwMode="auto">
            <a:xfrm>
              <a:off x="576" y="212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64" name="Oval 18">
              <a:extLst>
                <a:ext uri="{FF2B5EF4-FFF2-40B4-BE49-F238E27FC236}">
                  <a16:creationId xmlns:a16="http://schemas.microsoft.com/office/drawing/2014/main" id="{E908B3C9-FD45-3B47-9D2A-B696813C8DA8}"/>
                </a:ext>
              </a:extLst>
            </p:cNvPr>
            <p:cNvSpPr>
              <a:spLocks noChangeAspect="1" noChangeArrowheads="1"/>
            </p:cNvSpPr>
            <p:nvPr/>
          </p:nvSpPr>
          <p:spPr bwMode="auto">
            <a:xfrm>
              <a:off x="768" y="2120"/>
              <a:ext cx="132" cy="132"/>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65" name="Oval 19">
              <a:extLst>
                <a:ext uri="{FF2B5EF4-FFF2-40B4-BE49-F238E27FC236}">
                  <a16:creationId xmlns:a16="http://schemas.microsoft.com/office/drawing/2014/main" id="{54617993-EE1E-D545-A5CF-D74F2CF53B66}"/>
                </a:ext>
              </a:extLst>
            </p:cNvPr>
            <p:cNvSpPr>
              <a:spLocks noChangeAspect="1" noChangeArrowheads="1"/>
            </p:cNvSpPr>
            <p:nvPr/>
          </p:nvSpPr>
          <p:spPr bwMode="auto">
            <a:xfrm>
              <a:off x="960" y="212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66" name="Oval 20">
              <a:extLst>
                <a:ext uri="{FF2B5EF4-FFF2-40B4-BE49-F238E27FC236}">
                  <a16:creationId xmlns:a16="http://schemas.microsoft.com/office/drawing/2014/main" id="{160CF8FE-9851-5147-BB3C-81A86A40E70A}"/>
                </a:ext>
              </a:extLst>
            </p:cNvPr>
            <p:cNvSpPr>
              <a:spLocks noChangeAspect="1" noChangeArrowheads="1"/>
            </p:cNvSpPr>
            <p:nvPr/>
          </p:nvSpPr>
          <p:spPr bwMode="auto">
            <a:xfrm>
              <a:off x="1152" y="2120"/>
              <a:ext cx="132" cy="132"/>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67" name="Oval 21">
              <a:extLst>
                <a:ext uri="{FF2B5EF4-FFF2-40B4-BE49-F238E27FC236}">
                  <a16:creationId xmlns:a16="http://schemas.microsoft.com/office/drawing/2014/main" id="{02A7332C-9D87-904F-8EEA-A8B9ECB4EDF0}"/>
                </a:ext>
              </a:extLst>
            </p:cNvPr>
            <p:cNvSpPr>
              <a:spLocks noChangeAspect="1" noChangeArrowheads="1"/>
            </p:cNvSpPr>
            <p:nvPr/>
          </p:nvSpPr>
          <p:spPr bwMode="auto">
            <a:xfrm>
              <a:off x="1536" y="212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68" name="Oval 22">
              <a:extLst>
                <a:ext uri="{FF2B5EF4-FFF2-40B4-BE49-F238E27FC236}">
                  <a16:creationId xmlns:a16="http://schemas.microsoft.com/office/drawing/2014/main" id="{0FA4F82E-C8AF-C245-A56F-A3919B3C60D3}"/>
                </a:ext>
              </a:extLst>
            </p:cNvPr>
            <p:cNvSpPr>
              <a:spLocks noChangeAspect="1" noChangeArrowheads="1"/>
            </p:cNvSpPr>
            <p:nvPr/>
          </p:nvSpPr>
          <p:spPr bwMode="auto">
            <a:xfrm>
              <a:off x="1920" y="211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69" name="Oval 23">
              <a:extLst>
                <a:ext uri="{FF2B5EF4-FFF2-40B4-BE49-F238E27FC236}">
                  <a16:creationId xmlns:a16="http://schemas.microsoft.com/office/drawing/2014/main" id="{1148C8D1-03DD-E540-9BB9-91AA40C07165}"/>
                </a:ext>
              </a:extLst>
            </p:cNvPr>
            <p:cNvSpPr>
              <a:spLocks noChangeAspect="1" noChangeArrowheads="1"/>
            </p:cNvSpPr>
            <p:nvPr/>
          </p:nvSpPr>
          <p:spPr bwMode="auto">
            <a:xfrm>
              <a:off x="2112" y="211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70" name="Oval 24">
              <a:extLst>
                <a:ext uri="{FF2B5EF4-FFF2-40B4-BE49-F238E27FC236}">
                  <a16:creationId xmlns:a16="http://schemas.microsoft.com/office/drawing/2014/main" id="{2ABA0D54-693F-E640-B471-007EE386A8CC}"/>
                </a:ext>
              </a:extLst>
            </p:cNvPr>
            <p:cNvSpPr>
              <a:spLocks noChangeAspect="1" noChangeArrowheads="1"/>
            </p:cNvSpPr>
            <p:nvPr/>
          </p:nvSpPr>
          <p:spPr bwMode="auto">
            <a:xfrm>
              <a:off x="384" y="2312"/>
              <a:ext cx="132" cy="132"/>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71" name="Oval 25">
              <a:extLst>
                <a:ext uri="{FF2B5EF4-FFF2-40B4-BE49-F238E27FC236}">
                  <a16:creationId xmlns:a16="http://schemas.microsoft.com/office/drawing/2014/main" id="{4A4E3C29-7D15-8C4C-B084-00FDA78B9A2A}"/>
                </a:ext>
              </a:extLst>
            </p:cNvPr>
            <p:cNvSpPr>
              <a:spLocks noChangeAspect="1" noChangeArrowheads="1"/>
            </p:cNvSpPr>
            <p:nvPr/>
          </p:nvSpPr>
          <p:spPr bwMode="auto">
            <a:xfrm>
              <a:off x="576" y="231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72" name="Oval 26">
              <a:extLst>
                <a:ext uri="{FF2B5EF4-FFF2-40B4-BE49-F238E27FC236}">
                  <a16:creationId xmlns:a16="http://schemas.microsoft.com/office/drawing/2014/main" id="{990227E8-36DA-C148-938C-CC851E264D52}"/>
                </a:ext>
              </a:extLst>
            </p:cNvPr>
            <p:cNvSpPr>
              <a:spLocks noChangeAspect="1" noChangeArrowheads="1"/>
            </p:cNvSpPr>
            <p:nvPr/>
          </p:nvSpPr>
          <p:spPr bwMode="auto">
            <a:xfrm>
              <a:off x="768" y="231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73" name="Oval 27">
              <a:extLst>
                <a:ext uri="{FF2B5EF4-FFF2-40B4-BE49-F238E27FC236}">
                  <a16:creationId xmlns:a16="http://schemas.microsoft.com/office/drawing/2014/main" id="{4DAC02F2-4FC9-FC49-B196-BC0A48988353}"/>
                </a:ext>
              </a:extLst>
            </p:cNvPr>
            <p:cNvSpPr>
              <a:spLocks noChangeAspect="1" noChangeArrowheads="1"/>
            </p:cNvSpPr>
            <p:nvPr/>
          </p:nvSpPr>
          <p:spPr bwMode="auto">
            <a:xfrm>
              <a:off x="960" y="231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74" name="Oval 28">
              <a:extLst>
                <a:ext uri="{FF2B5EF4-FFF2-40B4-BE49-F238E27FC236}">
                  <a16:creationId xmlns:a16="http://schemas.microsoft.com/office/drawing/2014/main" id="{628CDC7A-C910-4141-AEDC-66486B5D0B67}"/>
                </a:ext>
              </a:extLst>
            </p:cNvPr>
            <p:cNvSpPr>
              <a:spLocks noChangeAspect="1" noChangeArrowheads="1"/>
            </p:cNvSpPr>
            <p:nvPr/>
          </p:nvSpPr>
          <p:spPr bwMode="auto">
            <a:xfrm>
              <a:off x="1152" y="231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75" name="Oval 29">
              <a:extLst>
                <a:ext uri="{FF2B5EF4-FFF2-40B4-BE49-F238E27FC236}">
                  <a16:creationId xmlns:a16="http://schemas.microsoft.com/office/drawing/2014/main" id="{1176FA60-EFF7-514C-8008-EA8F40CAFC96}"/>
                </a:ext>
              </a:extLst>
            </p:cNvPr>
            <p:cNvSpPr>
              <a:spLocks noChangeAspect="1" noChangeArrowheads="1"/>
            </p:cNvSpPr>
            <p:nvPr/>
          </p:nvSpPr>
          <p:spPr bwMode="auto">
            <a:xfrm>
              <a:off x="1344" y="2312"/>
              <a:ext cx="132" cy="132"/>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76" name="Oval 30">
              <a:extLst>
                <a:ext uri="{FF2B5EF4-FFF2-40B4-BE49-F238E27FC236}">
                  <a16:creationId xmlns:a16="http://schemas.microsoft.com/office/drawing/2014/main" id="{D76BEC90-3EF4-F14B-AA12-AEAEAAE96FE2}"/>
                </a:ext>
              </a:extLst>
            </p:cNvPr>
            <p:cNvSpPr>
              <a:spLocks noChangeAspect="1" noChangeArrowheads="1"/>
            </p:cNvSpPr>
            <p:nvPr/>
          </p:nvSpPr>
          <p:spPr bwMode="auto">
            <a:xfrm>
              <a:off x="1536" y="231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77" name="Oval 31">
              <a:extLst>
                <a:ext uri="{FF2B5EF4-FFF2-40B4-BE49-F238E27FC236}">
                  <a16:creationId xmlns:a16="http://schemas.microsoft.com/office/drawing/2014/main" id="{697F7C2C-310C-0847-BA15-9A0051EE04CB}"/>
                </a:ext>
              </a:extLst>
            </p:cNvPr>
            <p:cNvSpPr>
              <a:spLocks noChangeAspect="1" noChangeArrowheads="1"/>
            </p:cNvSpPr>
            <p:nvPr/>
          </p:nvSpPr>
          <p:spPr bwMode="auto">
            <a:xfrm>
              <a:off x="1728" y="231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78" name="Oval 32">
              <a:extLst>
                <a:ext uri="{FF2B5EF4-FFF2-40B4-BE49-F238E27FC236}">
                  <a16:creationId xmlns:a16="http://schemas.microsoft.com/office/drawing/2014/main" id="{8723D312-A946-CF45-9F75-BF4B9DB268D9}"/>
                </a:ext>
              </a:extLst>
            </p:cNvPr>
            <p:cNvSpPr>
              <a:spLocks noChangeAspect="1" noChangeArrowheads="1"/>
            </p:cNvSpPr>
            <p:nvPr/>
          </p:nvSpPr>
          <p:spPr bwMode="auto">
            <a:xfrm>
              <a:off x="1920" y="230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79" name="Oval 33">
              <a:extLst>
                <a:ext uri="{FF2B5EF4-FFF2-40B4-BE49-F238E27FC236}">
                  <a16:creationId xmlns:a16="http://schemas.microsoft.com/office/drawing/2014/main" id="{C06AF07A-55ED-E441-8264-CC2C3547C014}"/>
                </a:ext>
              </a:extLst>
            </p:cNvPr>
            <p:cNvSpPr>
              <a:spLocks noChangeAspect="1" noChangeArrowheads="1"/>
            </p:cNvSpPr>
            <p:nvPr/>
          </p:nvSpPr>
          <p:spPr bwMode="auto">
            <a:xfrm>
              <a:off x="2112" y="230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80" name="Oval 34">
              <a:extLst>
                <a:ext uri="{FF2B5EF4-FFF2-40B4-BE49-F238E27FC236}">
                  <a16:creationId xmlns:a16="http://schemas.microsoft.com/office/drawing/2014/main" id="{F2E3C07A-62A9-E743-A2DF-5B6ACB4E98B2}"/>
                </a:ext>
              </a:extLst>
            </p:cNvPr>
            <p:cNvSpPr>
              <a:spLocks noChangeAspect="1" noChangeArrowheads="1"/>
            </p:cNvSpPr>
            <p:nvPr/>
          </p:nvSpPr>
          <p:spPr bwMode="auto">
            <a:xfrm>
              <a:off x="384" y="250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81" name="Oval 35">
              <a:extLst>
                <a:ext uri="{FF2B5EF4-FFF2-40B4-BE49-F238E27FC236}">
                  <a16:creationId xmlns:a16="http://schemas.microsoft.com/office/drawing/2014/main" id="{423ACE76-2C09-714C-A46D-F997ED594164}"/>
                </a:ext>
              </a:extLst>
            </p:cNvPr>
            <p:cNvSpPr>
              <a:spLocks noChangeAspect="1" noChangeArrowheads="1"/>
            </p:cNvSpPr>
            <p:nvPr/>
          </p:nvSpPr>
          <p:spPr bwMode="auto">
            <a:xfrm>
              <a:off x="576" y="250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82" name="Oval 36">
              <a:extLst>
                <a:ext uri="{FF2B5EF4-FFF2-40B4-BE49-F238E27FC236}">
                  <a16:creationId xmlns:a16="http://schemas.microsoft.com/office/drawing/2014/main" id="{B976F01A-FDB5-3E43-99CD-5E590AB91396}"/>
                </a:ext>
              </a:extLst>
            </p:cNvPr>
            <p:cNvSpPr>
              <a:spLocks noChangeAspect="1" noChangeArrowheads="1"/>
            </p:cNvSpPr>
            <p:nvPr/>
          </p:nvSpPr>
          <p:spPr bwMode="auto">
            <a:xfrm>
              <a:off x="768" y="250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83" name="Oval 37">
              <a:extLst>
                <a:ext uri="{FF2B5EF4-FFF2-40B4-BE49-F238E27FC236}">
                  <a16:creationId xmlns:a16="http://schemas.microsoft.com/office/drawing/2014/main" id="{337C2A0F-942F-4D4C-AAF7-5111BF08A766}"/>
                </a:ext>
              </a:extLst>
            </p:cNvPr>
            <p:cNvSpPr>
              <a:spLocks noChangeAspect="1" noChangeArrowheads="1"/>
            </p:cNvSpPr>
            <p:nvPr/>
          </p:nvSpPr>
          <p:spPr bwMode="auto">
            <a:xfrm>
              <a:off x="1152" y="250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84" name="Oval 38">
              <a:extLst>
                <a:ext uri="{FF2B5EF4-FFF2-40B4-BE49-F238E27FC236}">
                  <a16:creationId xmlns:a16="http://schemas.microsoft.com/office/drawing/2014/main" id="{520F23ED-B550-2341-85A9-A95CA9951F06}"/>
                </a:ext>
              </a:extLst>
            </p:cNvPr>
            <p:cNvSpPr>
              <a:spLocks noChangeAspect="1" noChangeArrowheads="1"/>
            </p:cNvSpPr>
            <p:nvPr/>
          </p:nvSpPr>
          <p:spPr bwMode="auto">
            <a:xfrm>
              <a:off x="1344" y="250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85" name="Oval 39">
              <a:extLst>
                <a:ext uri="{FF2B5EF4-FFF2-40B4-BE49-F238E27FC236}">
                  <a16:creationId xmlns:a16="http://schemas.microsoft.com/office/drawing/2014/main" id="{B4F353B1-9106-DF4E-A035-2ED4FBACDF05}"/>
                </a:ext>
              </a:extLst>
            </p:cNvPr>
            <p:cNvSpPr>
              <a:spLocks noChangeAspect="1" noChangeArrowheads="1"/>
            </p:cNvSpPr>
            <p:nvPr/>
          </p:nvSpPr>
          <p:spPr bwMode="auto">
            <a:xfrm>
              <a:off x="1536" y="250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86" name="Oval 40">
              <a:extLst>
                <a:ext uri="{FF2B5EF4-FFF2-40B4-BE49-F238E27FC236}">
                  <a16:creationId xmlns:a16="http://schemas.microsoft.com/office/drawing/2014/main" id="{749629A7-7E1A-CD40-9C8B-001BC5525A20}"/>
                </a:ext>
              </a:extLst>
            </p:cNvPr>
            <p:cNvSpPr>
              <a:spLocks noChangeAspect="1" noChangeArrowheads="1"/>
            </p:cNvSpPr>
            <p:nvPr/>
          </p:nvSpPr>
          <p:spPr bwMode="auto">
            <a:xfrm>
              <a:off x="1728" y="2504"/>
              <a:ext cx="132" cy="132"/>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87" name="Oval 41">
              <a:extLst>
                <a:ext uri="{FF2B5EF4-FFF2-40B4-BE49-F238E27FC236}">
                  <a16:creationId xmlns:a16="http://schemas.microsoft.com/office/drawing/2014/main" id="{D4DB5E87-5BF7-AA4D-98A8-746294C609A4}"/>
                </a:ext>
              </a:extLst>
            </p:cNvPr>
            <p:cNvSpPr>
              <a:spLocks noChangeAspect="1" noChangeArrowheads="1"/>
            </p:cNvSpPr>
            <p:nvPr/>
          </p:nvSpPr>
          <p:spPr bwMode="auto">
            <a:xfrm>
              <a:off x="1920" y="250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88" name="Oval 42">
              <a:extLst>
                <a:ext uri="{FF2B5EF4-FFF2-40B4-BE49-F238E27FC236}">
                  <a16:creationId xmlns:a16="http://schemas.microsoft.com/office/drawing/2014/main" id="{12677A99-E59F-524D-B350-9C0AD11D464F}"/>
                </a:ext>
              </a:extLst>
            </p:cNvPr>
            <p:cNvSpPr>
              <a:spLocks noChangeAspect="1" noChangeArrowheads="1"/>
            </p:cNvSpPr>
            <p:nvPr/>
          </p:nvSpPr>
          <p:spPr bwMode="auto">
            <a:xfrm>
              <a:off x="2112" y="250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89" name="Oval 43">
              <a:extLst>
                <a:ext uri="{FF2B5EF4-FFF2-40B4-BE49-F238E27FC236}">
                  <a16:creationId xmlns:a16="http://schemas.microsoft.com/office/drawing/2014/main" id="{3E866AF0-CE6A-D34A-A190-BE947F330D1B}"/>
                </a:ext>
              </a:extLst>
            </p:cNvPr>
            <p:cNvSpPr>
              <a:spLocks noChangeAspect="1" noChangeArrowheads="1"/>
            </p:cNvSpPr>
            <p:nvPr/>
          </p:nvSpPr>
          <p:spPr bwMode="auto">
            <a:xfrm>
              <a:off x="384" y="269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90" name="Oval 44">
              <a:extLst>
                <a:ext uri="{FF2B5EF4-FFF2-40B4-BE49-F238E27FC236}">
                  <a16:creationId xmlns:a16="http://schemas.microsoft.com/office/drawing/2014/main" id="{A0CFC92D-4D24-BE4B-9C2F-A7ECB5103FC6}"/>
                </a:ext>
              </a:extLst>
            </p:cNvPr>
            <p:cNvSpPr>
              <a:spLocks noChangeAspect="1" noChangeArrowheads="1"/>
            </p:cNvSpPr>
            <p:nvPr/>
          </p:nvSpPr>
          <p:spPr bwMode="auto">
            <a:xfrm>
              <a:off x="576" y="2696"/>
              <a:ext cx="132" cy="132"/>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91" name="Oval 45">
              <a:extLst>
                <a:ext uri="{FF2B5EF4-FFF2-40B4-BE49-F238E27FC236}">
                  <a16:creationId xmlns:a16="http://schemas.microsoft.com/office/drawing/2014/main" id="{E92CC933-C003-E44D-814C-9263D5BE3BFE}"/>
                </a:ext>
              </a:extLst>
            </p:cNvPr>
            <p:cNvSpPr>
              <a:spLocks noChangeAspect="1" noChangeArrowheads="1"/>
            </p:cNvSpPr>
            <p:nvPr/>
          </p:nvSpPr>
          <p:spPr bwMode="auto">
            <a:xfrm>
              <a:off x="768" y="269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92" name="Oval 46">
              <a:extLst>
                <a:ext uri="{FF2B5EF4-FFF2-40B4-BE49-F238E27FC236}">
                  <a16:creationId xmlns:a16="http://schemas.microsoft.com/office/drawing/2014/main" id="{A73DABF8-BF10-E148-9DF5-DEA50E13E357}"/>
                </a:ext>
              </a:extLst>
            </p:cNvPr>
            <p:cNvSpPr>
              <a:spLocks noChangeAspect="1" noChangeArrowheads="1"/>
            </p:cNvSpPr>
            <p:nvPr/>
          </p:nvSpPr>
          <p:spPr bwMode="auto">
            <a:xfrm>
              <a:off x="960" y="269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93" name="Oval 47">
              <a:extLst>
                <a:ext uri="{FF2B5EF4-FFF2-40B4-BE49-F238E27FC236}">
                  <a16:creationId xmlns:a16="http://schemas.microsoft.com/office/drawing/2014/main" id="{40FE5E4A-48A8-D842-9143-B0E3B781A3B6}"/>
                </a:ext>
              </a:extLst>
            </p:cNvPr>
            <p:cNvSpPr>
              <a:spLocks noChangeAspect="1" noChangeArrowheads="1"/>
            </p:cNvSpPr>
            <p:nvPr/>
          </p:nvSpPr>
          <p:spPr bwMode="auto">
            <a:xfrm>
              <a:off x="1152" y="269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94" name="Oval 48">
              <a:extLst>
                <a:ext uri="{FF2B5EF4-FFF2-40B4-BE49-F238E27FC236}">
                  <a16:creationId xmlns:a16="http://schemas.microsoft.com/office/drawing/2014/main" id="{8CB6AEA7-4706-D849-A909-B3A5DAC1760E}"/>
                </a:ext>
              </a:extLst>
            </p:cNvPr>
            <p:cNvSpPr>
              <a:spLocks noChangeAspect="1" noChangeArrowheads="1"/>
            </p:cNvSpPr>
            <p:nvPr/>
          </p:nvSpPr>
          <p:spPr bwMode="auto">
            <a:xfrm>
              <a:off x="1344" y="269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95" name="Oval 50">
              <a:extLst>
                <a:ext uri="{FF2B5EF4-FFF2-40B4-BE49-F238E27FC236}">
                  <a16:creationId xmlns:a16="http://schemas.microsoft.com/office/drawing/2014/main" id="{9D57493F-1E21-7D4B-BFC1-339141D99B13}"/>
                </a:ext>
              </a:extLst>
            </p:cNvPr>
            <p:cNvSpPr>
              <a:spLocks noChangeAspect="1" noChangeArrowheads="1"/>
            </p:cNvSpPr>
            <p:nvPr/>
          </p:nvSpPr>
          <p:spPr bwMode="auto">
            <a:xfrm>
              <a:off x="1728" y="269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96" name="Oval 51">
              <a:extLst>
                <a:ext uri="{FF2B5EF4-FFF2-40B4-BE49-F238E27FC236}">
                  <a16:creationId xmlns:a16="http://schemas.microsoft.com/office/drawing/2014/main" id="{91A6A20F-52EF-0E4D-940F-55C8F7D0A467}"/>
                </a:ext>
              </a:extLst>
            </p:cNvPr>
            <p:cNvSpPr>
              <a:spLocks noChangeAspect="1" noChangeArrowheads="1"/>
            </p:cNvSpPr>
            <p:nvPr/>
          </p:nvSpPr>
          <p:spPr bwMode="auto">
            <a:xfrm>
              <a:off x="1920" y="269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97" name="Oval 52">
              <a:extLst>
                <a:ext uri="{FF2B5EF4-FFF2-40B4-BE49-F238E27FC236}">
                  <a16:creationId xmlns:a16="http://schemas.microsoft.com/office/drawing/2014/main" id="{C39385A1-4FDC-8749-8032-693024211D3F}"/>
                </a:ext>
              </a:extLst>
            </p:cNvPr>
            <p:cNvSpPr>
              <a:spLocks noChangeAspect="1" noChangeArrowheads="1"/>
            </p:cNvSpPr>
            <p:nvPr/>
          </p:nvSpPr>
          <p:spPr bwMode="auto">
            <a:xfrm>
              <a:off x="2112" y="269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98" name="Oval 53">
              <a:extLst>
                <a:ext uri="{FF2B5EF4-FFF2-40B4-BE49-F238E27FC236}">
                  <a16:creationId xmlns:a16="http://schemas.microsoft.com/office/drawing/2014/main" id="{C4EA2DD4-05D4-6E4F-97C1-DCE86DB21607}"/>
                </a:ext>
              </a:extLst>
            </p:cNvPr>
            <p:cNvSpPr>
              <a:spLocks noChangeAspect="1" noChangeArrowheads="1"/>
            </p:cNvSpPr>
            <p:nvPr/>
          </p:nvSpPr>
          <p:spPr bwMode="auto">
            <a:xfrm>
              <a:off x="384" y="2888"/>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99" name="Oval 54">
              <a:extLst>
                <a:ext uri="{FF2B5EF4-FFF2-40B4-BE49-F238E27FC236}">
                  <a16:creationId xmlns:a16="http://schemas.microsoft.com/office/drawing/2014/main" id="{FDE748D8-6A72-B343-ABFD-FDE4E72F4F5E}"/>
                </a:ext>
              </a:extLst>
            </p:cNvPr>
            <p:cNvSpPr>
              <a:spLocks noChangeAspect="1" noChangeArrowheads="1"/>
            </p:cNvSpPr>
            <p:nvPr/>
          </p:nvSpPr>
          <p:spPr bwMode="auto">
            <a:xfrm>
              <a:off x="576" y="2888"/>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00" name="Oval 55">
              <a:extLst>
                <a:ext uri="{FF2B5EF4-FFF2-40B4-BE49-F238E27FC236}">
                  <a16:creationId xmlns:a16="http://schemas.microsoft.com/office/drawing/2014/main" id="{061D5740-B74A-4A42-A2EF-1B99DCEDF0C5}"/>
                </a:ext>
              </a:extLst>
            </p:cNvPr>
            <p:cNvSpPr>
              <a:spLocks noChangeAspect="1" noChangeArrowheads="1"/>
            </p:cNvSpPr>
            <p:nvPr/>
          </p:nvSpPr>
          <p:spPr bwMode="auto">
            <a:xfrm>
              <a:off x="960" y="2888"/>
              <a:ext cx="132" cy="132"/>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01" name="Oval 56">
              <a:extLst>
                <a:ext uri="{FF2B5EF4-FFF2-40B4-BE49-F238E27FC236}">
                  <a16:creationId xmlns:a16="http://schemas.microsoft.com/office/drawing/2014/main" id="{D3774411-E90E-C547-904E-0C677C57D5A2}"/>
                </a:ext>
              </a:extLst>
            </p:cNvPr>
            <p:cNvSpPr>
              <a:spLocks noChangeAspect="1" noChangeArrowheads="1"/>
            </p:cNvSpPr>
            <p:nvPr/>
          </p:nvSpPr>
          <p:spPr bwMode="auto">
            <a:xfrm>
              <a:off x="1152" y="2888"/>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02" name="Oval 57">
              <a:extLst>
                <a:ext uri="{FF2B5EF4-FFF2-40B4-BE49-F238E27FC236}">
                  <a16:creationId xmlns:a16="http://schemas.microsoft.com/office/drawing/2014/main" id="{F20EA2CD-AFCF-4546-9708-24A90DF79847}"/>
                </a:ext>
              </a:extLst>
            </p:cNvPr>
            <p:cNvSpPr>
              <a:spLocks noChangeAspect="1" noChangeArrowheads="1"/>
            </p:cNvSpPr>
            <p:nvPr/>
          </p:nvSpPr>
          <p:spPr bwMode="auto">
            <a:xfrm>
              <a:off x="1344" y="2888"/>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03" name="Oval 58">
              <a:extLst>
                <a:ext uri="{FF2B5EF4-FFF2-40B4-BE49-F238E27FC236}">
                  <a16:creationId xmlns:a16="http://schemas.microsoft.com/office/drawing/2014/main" id="{58EF8896-C182-6E41-9689-D3D294DD15A5}"/>
                </a:ext>
              </a:extLst>
            </p:cNvPr>
            <p:cNvSpPr>
              <a:spLocks noChangeAspect="1" noChangeArrowheads="1"/>
            </p:cNvSpPr>
            <p:nvPr/>
          </p:nvSpPr>
          <p:spPr bwMode="auto">
            <a:xfrm>
              <a:off x="1536" y="2888"/>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04" name="Oval 59">
              <a:extLst>
                <a:ext uri="{FF2B5EF4-FFF2-40B4-BE49-F238E27FC236}">
                  <a16:creationId xmlns:a16="http://schemas.microsoft.com/office/drawing/2014/main" id="{368C1CA8-D904-DF49-879D-2064490BBA30}"/>
                </a:ext>
              </a:extLst>
            </p:cNvPr>
            <p:cNvSpPr>
              <a:spLocks noChangeAspect="1" noChangeArrowheads="1"/>
            </p:cNvSpPr>
            <p:nvPr/>
          </p:nvSpPr>
          <p:spPr bwMode="auto">
            <a:xfrm>
              <a:off x="1728" y="2888"/>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05" name="Oval 60">
              <a:extLst>
                <a:ext uri="{FF2B5EF4-FFF2-40B4-BE49-F238E27FC236}">
                  <a16:creationId xmlns:a16="http://schemas.microsoft.com/office/drawing/2014/main" id="{E8DB845D-E45E-FE4C-A59B-2B9A97DE9A4D}"/>
                </a:ext>
              </a:extLst>
            </p:cNvPr>
            <p:cNvSpPr>
              <a:spLocks noChangeAspect="1" noChangeArrowheads="1"/>
            </p:cNvSpPr>
            <p:nvPr/>
          </p:nvSpPr>
          <p:spPr bwMode="auto">
            <a:xfrm>
              <a:off x="1920" y="2888"/>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06" name="Oval 61">
              <a:extLst>
                <a:ext uri="{FF2B5EF4-FFF2-40B4-BE49-F238E27FC236}">
                  <a16:creationId xmlns:a16="http://schemas.microsoft.com/office/drawing/2014/main" id="{1D98CE24-E631-CA47-92A0-9695DBAEA9C5}"/>
                </a:ext>
              </a:extLst>
            </p:cNvPr>
            <p:cNvSpPr>
              <a:spLocks noChangeAspect="1" noChangeArrowheads="1"/>
            </p:cNvSpPr>
            <p:nvPr/>
          </p:nvSpPr>
          <p:spPr bwMode="auto">
            <a:xfrm>
              <a:off x="2112" y="2888"/>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07" name="Oval 62">
              <a:extLst>
                <a:ext uri="{FF2B5EF4-FFF2-40B4-BE49-F238E27FC236}">
                  <a16:creationId xmlns:a16="http://schemas.microsoft.com/office/drawing/2014/main" id="{D2FF4C14-0675-3C45-BAF8-E826256C80F3}"/>
                </a:ext>
              </a:extLst>
            </p:cNvPr>
            <p:cNvSpPr>
              <a:spLocks noChangeAspect="1" noChangeArrowheads="1"/>
            </p:cNvSpPr>
            <p:nvPr/>
          </p:nvSpPr>
          <p:spPr bwMode="auto">
            <a:xfrm>
              <a:off x="384" y="308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08" name="Oval 63">
              <a:extLst>
                <a:ext uri="{FF2B5EF4-FFF2-40B4-BE49-F238E27FC236}">
                  <a16:creationId xmlns:a16="http://schemas.microsoft.com/office/drawing/2014/main" id="{050FA92B-37D1-D042-B61A-6449CA96E8C1}"/>
                </a:ext>
              </a:extLst>
            </p:cNvPr>
            <p:cNvSpPr>
              <a:spLocks noChangeAspect="1" noChangeArrowheads="1"/>
            </p:cNvSpPr>
            <p:nvPr/>
          </p:nvSpPr>
          <p:spPr bwMode="auto">
            <a:xfrm>
              <a:off x="576" y="308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09" name="Oval 64">
              <a:extLst>
                <a:ext uri="{FF2B5EF4-FFF2-40B4-BE49-F238E27FC236}">
                  <a16:creationId xmlns:a16="http://schemas.microsoft.com/office/drawing/2014/main" id="{8506755A-D21C-B841-920C-114CC8EEBE7D}"/>
                </a:ext>
              </a:extLst>
            </p:cNvPr>
            <p:cNvSpPr>
              <a:spLocks noChangeAspect="1" noChangeArrowheads="1"/>
            </p:cNvSpPr>
            <p:nvPr/>
          </p:nvSpPr>
          <p:spPr bwMode="auto">
            <a:xfrm>
              <a:off x="768" y="308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10" name="Oval 65">
              <a:extLst>
                <a:ext uri="{FF2B5EF4-FFF2-40B4-BE49-F238E27FC236}">
                  <a16:creationId xmlns:a16="http://schemas.microsoft.com/office/drawing/2014/main" id="{E6E7871B-ED9E-FD40-B5C0-C81257F38E42}"/>
                </a:ext>
              </a:extLst>
            </p:cNvPr>
            <p:cNvSpPr>
              <a:spLocks noChangeAspect="1" noChangeArrowheads="1"/>
            </p:cNvSpPr>
            <p:nvPr/>
          </p:nvSpPr>
          <p:spPr bwMode="auto">
            <a:xfrm>
              <a:off x="960" y="308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11" name="Oval 66">
              <a:extLst>
                <a:ext uri="{FF2B5EF4-FFF2-40B4-BE49-F238E27FC236}">
                  <a16:creationId xmlns:a16="http://schemas.microsoft.com/office/drawing/2014/main" id="{BC42FA48-9F02-9146-9A01-E148727F7B48}"/>
                </a:ext>
              </a:extLst>
            </p:cNvPr>
            <p:cNvSpPr>
              <a:spLocks noChangeAspect="1" noChangeArrowheads="1"/>
            </p:cNvSpPr>
            <p:nvPr/>
          </p:nvSpPr>
          <p:spPr bwMode="auto">
            <a:xfrm>
              <a:off x="1152" y="308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12" name="Oval 67">
              <a:extLst>
                <a:ext uri="{FF2B5EF4-FFF2-40B4-BE49-F238E27FC236}">
                  <a16:creationId xmlns:a16="http://schemas.microsoft.com/office/drawing/2014/main" id="{5472587B-1EF8-C54C-9402-12B4D8C2B502}"/>
                </a:ext>
              </a:extLst>
            </p:cNvPr>
            <p:cNvSpPr>
              <a:spLocks noChangeAspect="1" noChangeArrowheads="1"/>
            </p:cNvSpPr>
            <p:nvPr/>
          </p:nvSpPr>
          <p:spPr bwMode="auto">
            <a:xfrm>
              <a:off x="1344" y="308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13" name="Oval 68">
              <a:extLst>
                <a:ext uri="{FF2B5EF4-FFF2-40B4-BE49-F238E27FC236}">
                  <a16:creationId xmlns:a16="http://schemas.microsoft.com/office/drawing/2014/main" id="{AFD37E19-1DEE-7843-A4DE-D9C81B53F368}"/>
                </a:ext>
              </a:extLst>
            </p:cNvPr>
            <p:cNvSpPr>
              <a:spLocks noChangeAspect="1" noChangeArrowheads="1"/>
            </p:cNvSpPr>
            <p:nvPr/>
          </p:nvSpPr>
          <p:spPr bwMode="auto">
            <a:xfrm>
              <a:off x="1536" y="3080"/>
              <a:ext cx="132" cy="132"/>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14" name="Oval 69">
              <a:extLst>
                <a:ext uri="{FF2B5EF4-FFF2-40B4-BE49-F238E27FC236}">
                  <a16:creationId xmlns:a16="http://schemas.microsoft.com/office/drawing/2014/main" id="{BF8015BB-90B0-514F-B0EE-DB6E7D3364D9}"/>
                </a:ext>
              </a:extLst>
            </p:cNvPr>
            <p:cNvSpPr>
              <a:spLocks noChangeAspect="1" noChangeArrowheads="1"/>
            </p:cNvSpPr>
            <p:nvPr/>
          </p:nvSpPr>
          <p:spPr bwMode="auto">
            <a:xfrm>
              <a:off x="1728" y="308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15" name="Oval 70">
              <a:extLst>
                <a:ext uri="{FF2B5EF4-FFF2-40B4-BE49-F238E27FC236}">
                  <a16:creationId xmlns:a16="http://schemas.microsoft.com/office/drawing/2014/main" id="{E3601F57-92E7-4A43-8ED8-F29E85E77A18}"/>
                </a:ext>
              </a:extLst>
            </p:cNvPr>
            <p:cNvSpPr>
              <a:spLocks noChangeAspect="1" noChangeArrowheads="1"/>
            </p:cNvSpPr>
            <p:nvPr/>
          </p:nvSpPr>
          <p:spPr bwMode="auto">
            <a:xfrm>
              <a:off x="576" y="327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16" name="Oval 71">
              <a:extLst>
                <a:ext uri="{FF2B5EF4-FFF2-40B4-BE49-F238E27FC236}">
                  <a16:creationId xmlns:a16="http://schemas.microsoft.com/office/drawing/2014/main" id="{0529D228-741E-E248-9604-3DC43315F044}"/>
                </a:ext>
              </a:extLst>
            </p:cNvPr>
            <p:cNvSpPr>
              <a:spLocks noChangeAspect="1" noChangeArrowheads="1"/>
            </p:cNvSpPr>
            <p:nvPr/>
          </p:nvSpPr>
          <p:spPr bwMode="auto">
            <a:xfrm>
              <a:off x="768" y="3272"/>
              <a:ext cx="132" cy="132"/>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17" name="Oval 72">
              <a:extLst>
                <a:ext uri="{FF2B5EF4-FFF2-40B4-BE49-F238E27FC236}">
                  <a16:creationId xmlns:a16="http://schemas.microsoft.com/office/drawing/2014/main" id="{C1D089F5-D9AF-9E4A-93EE-A320CC0C9A61}"/>
                </a:ext>
              </a:extLst>
            </p:cNvPr>
            <p:cNvSpPr>
              <a:spLocks noChangeAspect="1" noChangeArrowheads="1"/>
            </p:cNvSpPr>
            <p:nvPr/>
          </p:nvSpPr>
          <p:spPr bwMode="auto">
            <a:xfrm>
              <a:off x="960" y="327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18" name="Oval 73">
              <a:extLst>
                <a:ext uri="{FF2B5EF4-FFF2-40B4-BE49-F238E27FC236}">
                  <a16:creationId xmlns:a16="http://schemas.microsoft.com/office/drawing/2014/main" id="{93722A20-5D10-FE42-BA12-4B7EA5FEDDCE}"/>
                </a:ext>
              </a:extLst>
            </p:cNvPr>
            <p:cNvSpPr>
              <a:spLocks noChangeAspect="1" noChangeArrowheads="1"/>
            </p:cNvSpPr>
            <p:nvPr/>
          </p:nvSpPr>
          <p:spPr bwMode="auto">
            <a:xfrm>
              <a:off x="1152" y="327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19" name="Oval 74">
              <a:extLst>
                <a:ext uri="{FF2B5EF4-FFF2-40B4-BE49-F238E27FC236}">
                  <a16:creationId xmlns:a16="http://schemas.microsoft.com/office/drawing/2014/main" id="{1822B337-5AB2-8F42-9A37-0C12DFDC84FD}"/>
                </a:ext>
              </a:extLst>
            </p:cNvPr>
            <p:cNvSpPr>
              <a:spLocks noChangeAspect="1" noChangeArrowheads="1"/>
            </p:cNvSpPr>
            <p:nvPr/>
          </p:nvSpPr>
          <p:spPr bwMode="auto">
            <a:xfrm>
              <a:off x="1344" y="327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20" name="Oval 75">
              <a:extLst>
                <a:ext uri="{FF2B5EF4-FFF2-40B4-BE49-F238E27FC236}">
                  <a16:creationId xmlns:a16="http://schemas.microsoft.com/office/drawing/2014/main" id="{1FA5E1F0-1ECE-364F-BD66-43DC3FDDB30C}"/>
                </a:ext>
              </a:extLst>
            </p:cNvPr>
            <p:cNvSpPr>
              <a:spLocks noChangeAspect="1" noChangeArrowheads="1"/>
            </p:cNvSpPr>
            <p:nvPr/>
          </p:nvSpPr>
          <p:spPr bwMode="auto">
            <a:xfrm>
              <a:off x="1536" y="327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21" name="Oval 76">
              <a:extLst>
                <a:ext uri="{FF2B5EF4-FFF2-40B4-BE49-F238E27FC236}">
                  <a16:creationId xmlns:a16="http://schemas.microsoft.com/office/drawing/2014/main" id="{EA50FD39-FF0D-0048-9723-38F260EFE726}"/>
                </a:ext>
              </a:extLst>
            </p:cNvPr>
            <p:cNvSpPr>
              <a:spLocks noChangeAspect="1" noChangeArrowheads="1"/>
            </p:cNvSpPr>
            <p:nvPr/>
          </p:nvSpPr>
          <p:spPr bwMode="auto">
            <a:xfrm>
              <a:off x="1728" y="327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22" name="Oval 77">
              <a:extLst>
                <a:ext uri="{FF2B5EF4-FFF2-40B4-BE49-F238E27FC236}">
                  <a16:creationId xmlns:a16="http://schemas.microsoft.com/office/drawing/2014/main" id="{14B110A6-3A75-8B4A-A1D4-EFFB7CFF714F}"/>
                </a:ext>
              </a:extLst>
            </p:cNvPr>
            <p:cNvSpPr>
              <a:spLocks noChangeAspect="1" noChangeArrowheads="1"/>
            </p:cNvSpPr>
            <p:nvPr/>
          </p:nvSpPr>
          <p:spPr bwMode="auto">
            <a:xfrm>
              <a:off x="1920" y="327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23" name="Oval 78">
              <a:extLst>
                <a:ext uri="{FF2B5EF4-FFF2-40B4-BE49-F238E27FC236}">
                  <a16:creationId xmlns:a16="http://schemas.microsoft.com/office/drawing/2014/main" id="{3F8AA881-442D-3141-BE8D-5F335F3E3307}"/>
                </a:ext>
              </a:extLst>
            </p:cNvPr>
            <p:cNvSpPr>
              <a:spLocks noChangeAspect="1" noChangeArrowheads="1"/>
            </p:cNvSpPr>
            <p:nvPr/>
          </p:nvSpPr>
          <p:spPr bwMode="auto">
            <a:xfrm>
              <a:off x="2112" y="3272"/>
              <a:ext cx="132" cy="132"/>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24" name="Oval 79">
              <a:extLst>
                <a:ext uri="{FF2B5EF4-FFF2-40B4-BE49-F238E27FC236}">
                  <a16:creationId xmlns:a16="http://schemas.microsoft.com/office/drawing/2014/main" id="{A15D945B-5775-274D-894C-45257D88BCF1}"/>
                </a:ext>
              </a:extLst>
            </p:cNvPr>
            <p:cNvSpPr>
              <a:spLocks noChangeAspect="1" noChangeArrowheads="1"/>
            </p:cNvSpPr>
            <p:nvPr/>
          </p:nvSpPr>
          <p:spPr bwMode="auto">
            <a:xfrm>
              <a:off x="384" y="346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25" name="Oval 80">
              <a:extLst>
                <a:ext uri="{FF2B5EF4-FFF2-40B4-BE49-F238E27FC236}">
                  <a16:creationId xmlns:a16="http://schemas.microsoft.com/office/drawing/2014/main" id="{E1E2E7B0-FF46-A14B-A782-4ADC5D29DE2F}"/>
                </a:ext>
              </a:extLst>
            </p:cNvPr>
            <p:cNvSpPr>
              <a:spLocks noChangeAspect="1" noChangeArrowheads="1"/>
            </p:cNvSpPr>
            <p:nvPr/>
          </p:nvSpPr>
          <p:spPr bwMode="auto">
            <a:xfrm>
              <a:off x="576" y="346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26" name="Oval 81">
              <a:extLst>
                <a:ext uri="{FF2B5EF4-FFF2-40B4-BE49-F238E27FC236}">
                  <a16:creationId xmlns:a16="http://schemas.microsoft.com/office/drawing/2014/main" id="{70AB1894-2874-C045-9EB6-79A8E33089E7}"/>
                </a:ext>
              </a:extLst>
            </p:cNvPr>
            <p:cNvSpPr>
              <a:spLocks noChangeAspect="1" noChangeArrowheads="1"/>
            </p:cNvSpPr>
            <p:nvPr/>
          </p:nvSpPr>
          <p:spPr bwMode="auto">
            <a:xfrm>
              <a:off x="768" y="3464"/>
              <a:ext cx="132" cy="132"/>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27" name="Oval 82">
              <a:extLst>
                <a:ext uri="{FF2B5EF4-FFF2-40B4-BE49-F238E27FC236}">
                  <a16:creationId xmlns:a16="http://schemas.microsoft.com/office/drawing/2014/main" id="{AF8B8109-10D1-D349-B04A-03FA35A3EAEE}"/>
                </a:ext>
              </a:extLst>
            </p:cNvPr>
            <p:cNvSpPr>
              <a:spLocks noChangeAspect="1" noChangeArrowheads="1"/>
            </p:cNvSpPr>
            <p:nvPr/>
          </p:nvSpPr>
          <p:spPr bwMode="auto">
            <a:xfrm>
              <a:off x="960" y="3464"/>
              <a:ext cx="132" cy="132"/>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28" name="Oval 83">
              <a:extLst>
                <a:ext uri="{FF2B5EF4-FFF2-40B4-BE49-F238E27FC236}">
                  <a16:creationId xmlns:a16="http://schemas.microsoft.com/office/drawing/2014/main" id="{2302D42C-42F6-2843-B36B-5C5BB067DC7B}"/>
                </a:ext>
              </a:extLst>
            </p:cNvPr>
            <p:cNvSpPr>
              <a:spLocks noChangeAspect="1" noChangeArrowheads="1"/>
            </p:cNvSpPr>
            <p:nvPr/>
          </p:nvSpPr>
          <p:spPr bwMode="auto">
            <a:xfrm>
              <a:off x="1152" y="3464"/>
              <a:ext cx="132" cy="132"/>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29" name="Oval 84">
              <a:extLst>
                <a:ext uri="{FF2B5EF4-FFF2-40B4-BE49-F238E27FC236}">
                  <a16:creationId xmlns:a16="http://schemas.microsoft.com/office/drawing/2014/main" id="{A44447E8-7114-A043-9A69-1CDD0DE48063}"/>
                </a:ext>
              </a:extLst>
            </p:cNvPr>
            <p:cNvSpPr>
              <a:spLocks noChangeAspect="1" noChangeArrowheads="1"/>
            </p:cNvSpPr>
            <p:nvPr/>
          </p:nvSpPr>
          <p:spPr bwMode="auto">
            <a:xfrm>
              <a:off x="1344" y="3464"/>
              <a:ext cx="132" cy="132"/>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30" name="Oval 85">
              <a:extLst>
                <a:ext uri="{FF2B5EF4-FFF2-40B4-BE49-F238E27FC236}">
                  <a16:creationId xmlns:a16="http://schemas.microsoft.com/office/drawing/2014/main" id="{B21F28AB-7A94-2E4A-813D-6B7D8F033AF3}"/>
                </a:ext>
              </a:extLst>
            </p:cNvPr>
            <p:cNvSpPr>
              <a:spLocks noChangeAspect="1" noChangeArrowheads="1"/>
            </p:cNvSpPr>
            <p:nvPr/>
          </p:nvSpPr>
          <p:spPr bwMode="auto">
            <a:xfrm>
              <a:off x="1728" y="346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31" name="Oval 86">
              <a:extLst>
                <a:ext uri="{FF2B5EF4-FFF2-40B4-BE49-F238E27FC236}">
                  <a16:creationId xmlns:a16="http://schemas.microsoft.com/office/drawing/2014/main" id="{381CA785-ACAE-3646-9CDB-33DDE6AADDE7}"/>
                </a:ext>
              </a:extLst>
            </p:cNvPr>
            <p:cNvSpPr>
              <a:spLocks noChangeAspect="1" noChangeArrowheads="1"/>
            </p:cNvSpPr>
            <p:nvPr/>
          </p:nvSpPr>
          <p:spPr bwMode="auto">
            <a:xfrm>
              <a:off x="1920" y="346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32" name="Oval 87">
              <a:extLst>
                <a:ext uri="{FF2B5EF4-FFF2-40B4-BE49-F238E27FC236}">
                  <a16:creationId xmlns:a16="http://schemas.microsoft.com/office/drawing/2014/main" id="{5E7D7526-6A2F-CA49-9D73-1F81EC71F498}"/>
                </a:ext>
              </a:extLst>
            </p:cNvPr>
            <p:cNvSpPr>
              <a:spLocks noChangeAspect="1" noChangeArrowheads="1"/>
            </p:cNvSpPr>
            <p:nvPr/>
          </p:nvSpPr>
          <p:spPr bwMode="auto">
            <a:xfrm>
              <a:off x="2112" y="346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33" name="Oval 88">
              <a:extLst>
                <a:ext uri="{FF2B5EF4-FFF2-40B4-BE49-F238E27FC236}">
                  <a16:creationId xmlns:a16="http://schemas.microsoft.com/office/drawing/2014/main" id="{4CF85C02-F790-A04D-9930-56ED82C8F341}"/>
                </a:ext>
              </a:extLst>
            </p:cNvPr>
            <p:cNvSpPr>
              <a:spLocks noChangeAspect="1" noChangeArrowheads="1"/>
            </p:cNvSpPr>
            <p:nvPr/>
          </p:nvSpPr>
          <p:spPr bwMode="auto">
            <a:xfrm>
              <a:off x="384" y="365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34" name="Oval 89">
              <a:extLst>
                <a:ext uri="{FF2B5EF4-FFF2-40B4-BE49-F238E27FC236}">
                  <a16:creationId xmlns:a16="http://schemas.microsoft.com/office/drawing/2014/main" id="{4D68E062-0CCC-174E-8BF2-A66D6D396D78}"/>
                </a:ext>
              </a:extLst>
            </p:cNvPr>
            <p:cNvSpPr>
              <a:spLocks noChangeAspect="1" noChangeArrowheads="1"/>
            </p:cNvSpPr>
            <p:nvPr/>
          </p:nvSpPr>
          <p:spPr bwMode="auto">
            <a:xfrm>
              <a:off x="576" y="365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35" name="Oval 90">
              <a:extLst>
                <a:ext uri="{FF2B5EF4-FFF2-40B4-BE49-F238E27FC236}">
                  <a16:creationId xmlns:a16="http://schemas.microsoft.com/office/drawing/2014/main" id="{FB50D59B-8C25-9049-91FE-956E3599AE4A}"/>
                </a:ext>
              </a:extLst>
            </p:cNvPr>
            <p:cNvSpPr>
              <a:spLocks noChangeAspect="1" noChangeArrowheads="1"/>
            </p:cNvSpPr>
            <p:nvPr/>
          </p:nvSpPr>
          <p:spPr bwMode="auto">
            <a:xfrm>
              <a:off x="768" y="365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36" name="Oval 91">
              <a:extLst>
                <a:ext uri="{FF2B5EF4-FFF2-40B4-BE49-F238E27FC236}">
                  <a16:creationId xmlns:a16="http://schemas.microsoft.com/office/drawing/2014/main" id="{87BD54DA-4C6B-B64B-B466-904D9875993A}"/>
                </a:ext>
              </a:extLst>
            </p:cNvPr>
            <p:cNvSpPr>
              <a:spLocks noChangeAspect="1" noChangeArrowheads="1"/>
            </p:cNvSpPr>
            <p:nvPr/>
          </p:nvSpPr>
          <p:spPr bwMode="auto">
            <a:xfrm>
              <a:off x="960" y="365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37" name="Oval 92">
              <a:extLst>
                <a:ext uri="{FF2B5EF4-FFF2-40B4-BE49-F238E27FC236}">
                  <a16:creationId xmlns:a16="http://schemas.microsoft.com/office/drawing/2014/main" id="{5D6DAE18-CF06-4142-9B05-0DD35DEE1110}"/>
                </a:ext>
              </a:extLst>
            </p:cNvPr>
            <p:cNvSpPr>
              <a:spLocks noChangeAspect="1" noChangeArrowheads="1"/>
            </p:cNvSpPr>
            <p:nvPr/>
          </p:nvSpPr>
          <p:spPr bwMode="auto">
            <a:xfrm>
              <a:off x="1152" y="365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38" name="Oval 93">
              <a:extLst>
                <a:ext uri="{FF2B5EF4-FFF2-40B4-BE49-F238E27FC236}">
                  <a16:creationId xmlns:a16="http://schemas.microsoft.com/office/drawing/2014/main" id="{73BBEC45-9E3E-B140-91A8-FF3D330F867F}"/>
                </a:ext>
              </a:extLst>
            </p:cNvPr>
            <p:cNvSpPr>
              <a:spLocks noChangeAspect="1" noChangeArrowheads="1"/>
            </p:cNvSpPr>
            <p:nvPr/>
          </p:nvSpPr>
          <p:spPr bwMode="auto">
            <a:xfrm>
              <a:off x="1344" y="365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39" name="Oval 94">
              <a:extLst>
                <a:ext uri="{FF2B5EF4-FFF2-40B4-BE49-F238E27FC236}">
                  <a16:creationId xmlns:a16="http://schemas.microsoft.com/office/drawing/2014/main" id="{0C3F23DB-CD48-714A-89E8-CBE879DA44E0}"/>
                </a:ext>
              </a:extLst>
            </p:cNvPr>
            <p:cNvSpPr>
              <a:spLocks noChangeAspect="1" noChangeArrowheads="1"/>
            </p:cNvSpPr>
            <p:nvPr/>
          </p:nvSpPr>
          <p:spPr bwMode="auto">
            <a:xfrm>
              <a:off x="1536" y="3656"/>
              <a:ext cx="132" cy="132"/>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40" name="Oval 95">
              <a:extLst>
                <a:ext uri="{FF2B5EF4-FFF2-40B4-BE49-F238E27FC236}">
                  <a16:creationId xmlns:a16="http://schemas.microsoft.com/office/drawing/2014/main" id="{B5BEAD87-966D-B040-A4E2-B4B87491D3D0}"/>
                </a:ext>
              </a:extLst>
            </p:cNvPr>
            <p:cNvSpPr>
              <a:spLocks noChangeAspect="1" noChangeArrowheads="1"/>
            </p:cNvSpPr>
            <p:nvPr/>
          </p:nvSpPr>
          <p:spPr bwMode="auto">
            <a:xfrm>
              <a:off x="1728" y="365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41" name="Oval 96">
              <a:extLst>
                <a:ext uri="{FF2B5EF4-FFF2-40B4-BE49-F238E27FC236}">
                  <a16:creationId xmlns:a16="http://schemas.microsoft.com/office/drawing/2014/main" id="{DDFA2A24-7332-D541-8226-EF0B757A729C}"/>
                </a:ext>
              </a:extLst>
            </p:cNvPr>
            <p:cNvSpPr>
              <a:spLocks noChangeAspect="1" noChangeArrowheads="1"/>
            </p:cNvSpPr>
            <p:nvPr/>
          </p:nvSpPr>
          <p:spPr bwMode="auto">
            <a:xfrm>
              <a:off x="1920" y="365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42" name="Oval 97">
              <a:extLst>
                <a:ext uri="{FF2B5EF4-FFF2-40B4-BE49-F238E27FC236}">
                  <a16:creationId xmlns:a16="http://schemas.microsoft.com/office/drawing/2014/main" id="{570BCC40-7125-294C-A3CB-7149103001CE}"/>
                </a:ext>
              </a:extLst>
            </p:cNvPr>
            <p:cNvSpPr>
              <a:spLocks noChangeAspect="1" noChangeArrowheads="1"/>
            </p:cNvSpPr>
            <p:nvPr/>
          </p:nvSpPr>
          <p:spPr bwMode="auto">
            <a:xfrm>
              <a:off x="2112" y="3656"/>
              <a:ext cx="132" cy="132"/>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43" name="Oval 114">
              <a:extLst>
                <a:ext uri="{FF2B5EF4-FFF2-40B4-BE49-F238E27FC236}">
                  <a16:creationId xmlns:a16="http://schemas.microsoft.com/office/drawing/2014/main" id="{94EE5EBB-F1C8-2A4C-91FB-9DF9CA6150B9}"/>
                </a:ext>
              </a:extLst>
            </p:cNvPr>
            <p:cNvSpPr>
              <a:spLocks noChangeAspect="1" noChangeArrowheads="1"/>
            </p:cNvSpPr>
            <p:nvPr/>
          </p:nvSpPr>
          <p:spPr bwMode="auto">
            <a:xfrm>
              <a:off x="2112" y="3072"/>
              <a:ext cx="132" cy="132"/>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44" name="Oval 115">
              <a:extLst>
                <a:ext uri="{FF2B5EF4-FFF2-40B4-BE49-F238E27FC236}">
                  <a16:creationId xmlns:a16="http://schemas.microsoft.com/office/drawing/2014/main" id="{99E24980-7E53-514F-823D-A5E42F4C5DAD}"/>
                </a:ext>
              </a:extLst>
            </p:cNvPr>
            <p:cNvSpPr>
              <a:spLocks noChangeAspect="1" noChangeArrowheads="1"/>
            </p:cNvSpPr>
            <p:nvPr/>
          </p:nvSpPr>
          <p:spPr bwMode="auto">
            <a:xfrm>
              <a:off x="1536" y="345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45" name="Oval 116">
              <a:extLst>
                <a:ext uri="{FF2B5EF4-FFF2-40B4-BE49-F238E27FC236}">
                  <a16:creationId xmlns:a16="http://schemas.microsoft.com/office/drawing/2014/main" id="{33D78FC0-86FC-C44D-997F-ABDA069054B0}"/>
                </a:ext>
              </a:extLst>
            </p:cNvPr>
            <p:cNvSpPr>
              <a:spLocks noChangeAspect="1" noChangeArrowheads="1"/>
            </p:cNvSpPr>
            <p:nvPr/>
          </p:nvSpPr>
          <p:spPr bwMode="auto">
            <a:xfrm>
              <a:off x="1536" y="2688"/>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46" name="Oval 117">
              <a:extLst>
                <a:ext uri="{FF2B5EF4-FFF2-40B4-BE49-F238E27FC236}">
                  <a16:creationId xmlns:a16="http://schemas.microsoft.com/office/drawing/2014/main" id="{95648CF4-19CC-9748-BAFA-84AAB1B7C161}"/>
                </a:ext>
              </a:extLst>
            </p:cNvPr>
            <p:cNvSpPr>
              <a:spLocks noChangeAspect="1" noChangeArrowheads="1"/>
            </p:cNvSpPr>
            <p:nvPr/>
          </p:nvSpPr>
          <p:spPr bwMode="auto">
            <a:xfrm>
              <a:off x="768" y="288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47" name="Oval 118">
              <a:extLst>
                <a:ext uri="{FF2B5EF4-FFF2-40B4-BE49-F238E27FC236}">
                  <a16:creationId xmlns:a16="http://schemas.microsoft.com/office/drawing/2014/main" id="{C5513789-5A54-A842-AAC1-BD8668C976F7}"/>
                </a:ext>
              </a:extLst>
            </p:cNvPr>
            <p:cNvSpPr>
              <a:spLocks noChangeAspect="1" noChangeArrowheads="1"/>
            </p:cNvSpPr>
            <p:nvPr/>
          </p:nvSpPr>
          <p:spPr bwMode="auto">
            <a:xfrm>
              <a:off x="384" y="326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48" name="Oval 119">
              <a:extLst>
                <a:ext uri="{FF2B5EF4-FFF2-40B4-BE49-F238E27FC236}">
                  <a16:creationId xmlns:a16="http://schemas.microsoft.com/office/drawing/2014/main" id="{8009F480-58B8-FA47-82CE-9C9CD4980263}"/>
                </a:ext>
              </a:extLst>
            </p:cNvPr>
            <p:cNvSpPr>
              <a:spLocks noChangeAspect="1" noChangeArrowheads="1"/>
            </p:cNvSpPr>
            <p:nvPr/>
          </p:nvSpPr>
          <p:spPr bwMode="auto">
            <a:xfrm>
              <a:off x="384" y="192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49" name="Oval 120">
              <a:extLst>
                <a:ext uri="{FF2B5EF4-FFF2-40B4-BE49-F238E27FC236}">
                  <a16:creationId xmlns:a16="http://schemas.microsoft.com/office/drawing/2014/main" id="{16A84CF6-6CA7-C143-BEAC-007F21633A30}"/>
                </a:ext>
              </a:extLst>
            </p:cNvPr>
            <p:cNvSpPr>
              <a:spLocks noChangeAspect="1" noChangeArrowheads="1"/>
            </p:cNvSpPr>
            <p:nvPr/>
          </p:nvSpPr>
          <p:spPr bwMode="auto">
            <a:xfrm>
              <a:off x="1728" y="211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50" name="Oval 121">
              <a:extLst>
                <a:ext uri="{FF2B5EF4-FFF2-40B4-BE49-F238E27FC236}">
                  <a16:creationId xmlns:a16="http://schemas.microsoft.com/office/drawing/2014/main" id="{91DCD6CE-58D2-3F48-8CCA-3284DB02AD0E}"/>
                </a:ext>
              </a:extLst>
            </p:cNvPr>
            <p:cNvSpPr>
              <a:spLocks noChangeAspect="1" noChangeArrowheads="1"/>
            </p:cNvSpPr>
            <p:nvPr/>
          </p:nvSpPr>
          <p:spPr bwMode="auto">
            <a:xfrm>
              <a:off x="1344" y="2112"/>
              <a:ext cx="132" cy="132"/>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51" name="Oval 122">
              <a:extLst>
                <a:ext uri="{FF2B5EF4-FFF2-40B4-BE49-F238E27FC236}">
                  <a16:creationId xmlns:a16="http://schemas.microsoft.com/office/drawing/2014/main" id="{81ED0B3E-766E-804D-83A7-66A2E1915E10}"/>
                </a:ext>
              </a:extLst>
            </p:cNvPr>
            <p:cNvSpPr>
              <a:spLocks noChangeAspect="1" noChangeArrowheads="1"/>
            </p:cNvSpPr>
            <p:nvPr/>
          </p:nvSpPr>
          <p:spPr bwMode="auto">
            <a:xfrm>
              <a:off x="960" y="249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52" name="Oval 123">
              <a:extLst>
                <a:ext uri="{FF2B5EF4-FFF2-40B4-BE49-F238E27FC236}">
                  <a16:creationId xmlns:a16="http://schemas.microsoft.com/office/drawing/2014/main" id="{7AABF268-64F2-A94F-80F7-1581248F6C62}"/>
                </a:ext>
              </a:extLst>
            </p:cNvPr>
            <p:cNvSpPr>
              <a:spLocks noChangeAspect="1" noChangeArrowheads="1"/>
            </p:cNvSpPr>
            <p:nvPr/>
          </p:nvSpPr>
          <p:spPr bwMode="auto">
            <a:xfrm>
              <a:off x="1920" y="307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grpSp>
      <p:sp>
        <p:nvSpPr>
          <p:cNvPr id="27649" name="Rectangle 2">
            <a:extLst>
              <a:ext uri="{FF2B5EF4-FFF2-40B4-BE49-F238E27FC236}">
                <a16:creationId xmlns:a16="http://schemas.microsoft.com/office/drawing/2014/main" id="{C8989D40-8AA0-5244-854E-0BFBF21FDC0C}"/>
              </a:ext>
            </a:extLst>
          </p:cNvPr>
          <p:cNvSpPr>
            <a:spLocks noGrp="1" noChangeArrowheads="1"/>
          </p:cNvSpPr>
          <p:nvPr>
            <p:ph type="title"/>
          </p:nvPr>
        </p:nvSpPr>
        <p:spPr/>
        <p:txBody>
          <a:bodyPr/>
          <a:lstStyle/>
          <a:p>
            <a:pPr eaLnBrk="1" hangingPunct="1"/>
            <a:r>
              <a:rPr lang="en-US" altLang="en-US" dirty="0">
                <a:ea typeface="ＭＳ Ｐゴシック" panose="020B0600070205080204" pitchFamily="34" charset="-128"/>
              </a:rPr>
              <a:t>review diagnostic thinking</a:t>
            </a:r>
          </a:p>
        </p:txBody>
      </p:sp>
      <p:sp>
        <p:nvSpPr>
          <p:cNvPr id="27753" name="Oval 108">
            <a:extLst>
              <a:ext uri="{FF2B5EF4-FFF2-40B4-BE49-F238E27FC236}">
                <a16:creationId xmlns:a16="http://schemas.microsoft.com/office/drawing/2014/main" id="{853BE206-BCC5-1C4C-B530-7E3746435139}"/>
              </a:ext>
            </a:extLst>
          </p:cNvPr>
          <p:cNvSpPr>
            <a:spLocks noChangeAspect="1" noChangeArrowheads="1"/>
          </p:cNvSpPr>
          <p:nvPr/>
        </p:nvSpPr>
        <p:spPr bwMode="auto">
          <a:xfrm>
            <a:off x="5657850" y="1760695"/>
            <a:ext cx="438150" cy="438150"/>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 name="Text Placeholder 2">
            <a:extLst>
              <a:ext uri="{FF2B5EF4-FFF2-40B4-BE49-F238E27FC236}">
                <a16:creationId xmlns:a16="http://schemas.microsoft.com/office/drawing/2014/main" id="{595B94B2-D0DD-3F4D-AF06-33C8F6992266}"/>
              </a:ext>
            </a:extLst>
          </p:cNvPr>
          <p:cNvSpPr>
            <a:spLocks noGrp="1"/>
          </p:cNvSpPr>
          <p:nvPr>
            <p:ph type="body" sz="half" idx="2"/>
          </p:nvPr>
        </p:nvSpPr>
        <p:spPr>
          <a:xfrm>
            <a:off x="6416306" y="1752601"/>
            <a:ext cx="2344922" cy="990600"/>
          </a:xfrm>
        </p:spPr>
        <p:txBody>
          <a:bodyPr/>
          <a:lstStyle/>
          <a:p>
            <a:pPr marL="0" indent="0" algn="ctr">
              <a:buNone/>
            </a:pPr>
            <a:r>
              <a:rPr lang="en-US" dirty="0"/>
              <a:t>80 people test POSITIVE</a:t>
            </a:r>
          </a:p>
        </p:txBody>
      </p:sp>
      <p:sp>
        <p:nvSpPr>
          <p:cNvPr id="113" name="Oval 108">
            <a:extLst>
              <a:ext uri="{FF2B5EF4-FFF2-40B4-BE49-F238E27FC236}">
                <a16:creationId xmlns:a16="http://schemas.microsoft.com/office/drawing/2014/main" id="{1FB1C5E8-8187-CF44-B103-E32137F9DF52}"/>
              </a:ext>
            </a:extLst>
          </p:cNvPr>
          <p:cNvSpPr>
            <a:spLocks noChangeAspect="1" noChangeArrowheads="1"/>
          </p:cNvSpPr>
          <p:nvPr/>
        </p:nvSpPr>
        <p:spPr bwMode="auto">
          <a:xfrm>
            <a:off x="5657850" y="3601043"/>
            <a:ext cx="438150" cy="438150"/>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19" name="Text Placeholder 2">
            <a:extLst>
              <a:ext uri="{FF2B5EF4-FFF2-40B4-BE49-F238E27FC236}">
                <a16:creationId xmlns:a16="http://schemas.microsoft.com/office/drawing/2014/main" id="{A3D85E39-65B6-6643-B6BD-720548A91EC2}"/>
              </a:ext>
            </a:extLst>
          </p:cNvPr>
          <p:cNvSpPr txBox="1">
            <a:spLocks/>
          </p:cNvSpPr>
          <p:nvPr/>
        </p:nvSpPr>
        <p:spPr>
          <a:xfrm>
            <a:off x="6416306" y="3592948"/>
            <a:ext cx="2344922" cy="9906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20 people test NEGATIVE</a:t>
            </a:r>
          </a:p>
        </p:txBody>
      </p:sp>
      <p:grpSp>
        <p:nvGrpSpPr>
          <p:cNvPr id="221" name="Group 124">
            <a:extLst>
              <a:ext uri="{FF2B5EF4-FFF2-40B4-BE49-F238E27FC236}">
                <a16:creationId xmlns:a16="http://schemas.microsoft.com/office/drawing/2014/main" id="{751200C0-A89C-044C-AB94-5BC629BE68C2}"/>
              </a:ext>
            </a:extLst>
          </p:cNvPr>
          <p:cNvGrpSpPr>
            <a:grpSpLocks/>
          </p:cNvGrpSpPr>
          <p:nvPr/>
        </p:nvGrpSpPr>
        <p:grpSpPr bwMode="auto">
          <a:xfrm>
            <a:off x="552184" y="1835221"/>
            <a:ext cx="4566112" cy="4560263"/>
            <a:chOff x="384" y="1920"/>
            <a:chExt cx="1860" cy="1868"/>
          </a:xfrm>
          <a:solidFill>
            <a:srgbClr val="002DC1"/>
          </a:solidFill>
        </p:grpSpPr>
        <p:sp>
          <p:nvSpPr>
            <p:cNvPr id="222" name="Oval 7">
              <a:extLst>
                <a:ext uri="{FF2B5EF4-FFF2-40B4-BE49-F238E27FC236}">
                  <a16:creationId xmlns:a16="http://schemas.microsoft.com/office/drawing/2014/main" id="{A5341A41-48B7-244F-9B88-0261A8571DD3}"/>
                </a:ext>
              </a:extLst>
            </p:cNvPr>
            <p:cNvSpPr>
              <a:spLocks noChangeAspect="1" noChangeArrowheads="1"/>
            </p:cNvSpPr>
            <p:nvPr/>
          </p:nvSpPr>
          <p:spPr bwMode="auto">
            <a:xfrm>
              <a:off x="576" y="1920"/>
              <a:ext cx="132" cy="132"/>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23" name="Oval 8">
              <a:extLst>
                <a:ext uri="{FF2B5EF4-FFF2-40B4-BE49-F238E27FC236}">
                  <a16:creationId xmlns:a16="http://schemas.microsoft.com/office/drawing/2014/main" id="{FDA722E1-953E-FF46-9F05-7F800C46BCF1}"/>
                </a:ext>
              </a:extLst>
            </p:cNvPr>
            <p:cNvSpPr>
              <a:spLocks noChangeAspect="1" noChangeArrowheads="1"/>
            </p:cNvSpPr>
            <p:nvPr/>
          </p:nvSpPr>
          <p:spPr bwMode="auto">
            <a:xfrm>
              <a:off x="768" y="192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24" name="Oval 9">
              <a:extLst>
                <a:ext uri="{FF2B5EF4-FFF2-40B4-BE49-F238E27FC236}">
                  <a16:creationId xmlns:a16="http://schemas.microsoft.com/office/drawing/2014/main" id="{A37F29B2-D940-414F-AF86-E81F7FAE33E6}"/>
                </a:ext>
              </a:extLst>
            </p:cNvPr>
            <p:cNvSpPr>
              <a:spLocks noChangeAspect="1" noChangeArrowheads="1"/>
            </p:cNvSpPr>
            <p:nvPr/>
          </p:nvSpPr>
          <p:spPr bwMode="auto">
            <a:xfrm>
              <a:off x="960" y="192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25" name="Oval 10">
              <a:extLst>
                <a:ext uri="{FF2B5EF4-FFF2-40B4-BE49-F238E27FC236}">
                  <a16:creationId xmlns:a16="http://schemas.microsoft.com/office/drawing/2014/main" id="{1C357B5C-0DB6-D04B-8651-5DB9AB4A3900}"/>
                </a:ext>
              </a:extLst>
            </p:cNvPr>
            <p:cNvSpPr>
              <a:spLocks noChangeAspect="1" noChangeArrowheads="1"/>
            </p:cNvSpPr>
            <p:nvPr/>
          </p:nvSpPr>
          <p:spPr bwMode="auto">
            <a:xfrm>
              <a:off x="1152" y="192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26" name="Oval 11">
              <a:extLst>
                <a:ext uri="{FF2B5EF4-FFF2-40B4-BE49-F238E27FC236}">
                  <a16:creationId xmlns:a16="http://schemas.microsoft.com/office/drawing/2014/main" id="{A3E31872-6957-244F-9A9E-1790DE7877C9}"/>
                </a:ext>
              </a:extLst>
            </p:cNvPr>
            <p:cNvSpPr>
              <a:spLocks noChangeAspect="1" noChangeArrowheads="1"/>
            </p:cNvSpPr>
            <p:nvPr/>
          </p:nvSpPr>
          <p:spPr bwMode="auto">
            <a:xfrm>
              <a:off x="1344" y="192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27" name="Oval 12">
              <a:extLst>
                <a:ext uri="{FF2B5EF4-FFF2-40B4-BE49-F238E27FC236}">
                  <a16:creationId xmlns:a16="http://schemas.microsoft.com/office/drawing/2014/main" id="{4C9390A8-2C49-9547-9058-A0D5120FD9CC}"/>
                </a:ext>
              </a:extLst>
            </p:cNvPr>
            <p:cNvSpPr>
              <a:spLocks noChangeAspect="1" noChangeArrowheads="1"/>
            </p:cNvSpPr>
            <p:nvPr/>
          </p:nvSpPr>
          <p:spPr bwMode="auto">
            <a:xfrm>
              <a:off x="1536" y="192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28" name="Oval 13">
              <a:extLst>
                <a:ext uri="{FF2B5EF4-FFF2-40B4-BE49-F238E27FC236}">
                  <a16:creationId xmlns:a16="http://schemas.microsoft.com/office/drawing/2014/main" id="{CF82E030-2272-BF41-8544-6F19FF1E658B}"/>
                </a:ext>
              </a:extLst>
            </p:cNvPr>
            <p:cNvSpPr>
              <a:spLocks noChangeAspect="1" noChangeArrowheads="1"/>
            </p:cNvSpPr>
            <p:nvPr/>
          </p:nvSpPr>
          <p:spPr bwMode="auto">
            <a:xfrm>
              <a:off x="1728" y="1920"/>
              <a:ext cx="132" cy="132"/>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29" name="Oval 14">
              <a:extLst>
                <a:ext uri="{FF2B5EF4-FFF2-40B4-BE49-F238E27FC236}">
                  <a16:creationId xmlns:a16="http://schemas.microsoft.com/office/drawing/2014/main" id="{9EA61FF6-56B4-7647-975B-62E6BB884C44}"/>
                </a:ext>
              </a:extLst>
            </p:cNvPr>
            <p:cNvSpPr>
              <a:spLocks noChangeAspect="1" noChangeArrowheads="1"/>
            </p:cNvSpPr>
            <p:nvPr/>
          </p:nvSpPr>
          <p:spPr bwMode="auto">
            <a:xfrm>
              <a:off x="1920" y="1920"/>
              <a:ext cx="132" cy="132"/>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30" name="Oval 15">
              <a:extLst>
                <a:ext uri="{FF2B5EF4-FFF2-40B4-BE49-F238E27FC236}">
                  <a16:creationId xmlns:a16="http://schemas.microsoft.com/office/drawing/2014/main" id="{A446D2D3-01F5-4947-851E-DCDFE1655418}"/>
                </a:ext>
              </a:extLst>
            </p:cNvPr>
            <p:cNvSpPr>
              <a:spLocks noChangeAspect="1" noChangeArrowheads="1"/>
            </p:cNvSpPr>
            <p:nvPr/>
          </p:nvSpPr>
          <p:spPr bwMode="auto">
            <a:xfrm>
              <a:off x="2112" y="192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31" name="Oval 16">
              <a:extLst>
                <a:ext uri="{FF2B5EF4-FFF2-40B4-BE49-F238E27FC236}">
                  <a16:creationId xmlns:a16="http://schemas.microsoft.com/office/drawing/2014/main" id="{E354A8FF-4A88-1A48-ABBB-90E2589D1A8B}"/>
                </a:ext>
              </a:extLst>
            </p:cNvPr>
            <p:cNvSpPr>
              <a:spLocks noChangeAspect="1" noChangeArrowheads="1"/>
            </p:cNvSpPr>
            <p:nvPr/>
          </p:nvSpPr>
          <p:spPr bwMode="auto">
            <a:xfrm>
              <a:off x="384" y="212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32" name="Oval 17">
              <a:extLst>
                <a:ext uri="{FF2B5EF4-FFF2-40B4-BE49-F238E27FC236}">
                  <a16:creationId xmlns:a16="http://schemas.microsoft.com/office/drawing/2014/main" id="{5A9DBE4D-C38C-F64D-94D4-68309AE0F804}"/>
                </a:ext>
              </a:extLst>
            </p:cNvPr>
            <p:cNvSpPr>
              <a:spLocks noChangeAspect="1" noChangeArrowheads="1"/>
            </p:cNvSpPr>
            <p:nvPr/>
          </p:nvSpPr>
          <p:spPr bwMode="auto">
            <a:xfrm>
              <a:off x="576" y="212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33" name="Oval 18">
              <a:extLst>
                <a:ext uri="{FF2B5EF4-FFF2-40B4-BE49-F238E27FC236}">
                  <a16:creationId xmlns:a16="http://schemas.microsoft.com/office/drawing/2014/main" id="{9EF36455-641B-3E48-B4DE-EE836174E8DC}"/>
                </a:ext>
              </a:extLst>
            </p:cNvPr>
            <p:cNvSpPr>
              <a:spLocks noChangeAspect="1" noChangeArrowheads="1"/>
            </p:cNvSpPr>
            <p:nvPr/>
          </p:nvSpPr>
          <p:spPr bwMode="auto">
            <a:xfrm>
              <a:off x="768" y="2120"/>
              <a:ext cx="132" cy="132"/>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34" name="Oval 19">
              <a:extLst>
                <a:ext uri="{FF2B5EF4-FFF2-40B4-BE49-F238E27FC236}">
                  <a16:creationId xmlns:a16="http://schemas.microsoft.com/office/drawing/2014/main" id="{7C0811FF-7432-A741-BF65-C0A73F68988C}"/>
                </a:ext>
              </a:extLst>
            </p:cNvPr>
            <p:cNvSpPr>
              <a:spLocks noChangeAspect="1" noChangeArrowheads="1"/>
            </p:cNvSpPr>
            <p:nvPr/>
          </p:nvSpPr>
          <p:spPr bwMode="auto">
            <a:xfrm>
              <a:off x="960" y="212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35" name="Oval 20">
              <a:extLst>
                <a:ext uri="{FF2B5EF4-FFF2-40B4-BE49-F238E27FC236}">
                  <a16:creationId xmlns:a16="http://schemas.microsoft.com/office/drawing/2014/main" id="{F0FE59DA-5C82-AA4E-BD25-91F53BEBEDB6}"/>
                </a:ext>
              </a:extLst>
            </p:cNvPr>
            <p:cNvSpPr>
              <a:spLocks noChangeAspect="1" noChangeArrowheads="1"/>
            </p:cNvSpPr>
            <p:nvPr/>
          </p:nvSpPr>
          <p:spPr bwMode="auto">
            <a:xfrm>
              <a:off x="1152" y="2120"/>
              <a:ext cx="132" cy="132"/>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36" name="Oval 21">
              <a:extLst>
                <a:ext uri="{FF2B5EF4-FFF2-40B4-BE49-F238E27FC236}">
                  <a16:creationId xmlns:a16="http://schemas.microsoft.com/office/drawing/2014/main" id="{9BAAC011-C575-494D-8165-CB88D11B9A6B}"/>
                </a:ext>
              </a:extLst>
            </p:cNvPr>
            <p:cNvSpPr>
              <a:spLocks noChangeAspect="1" noChangeArrowheads="1"/>
            </p:cNvSpPr>
            <p:nvPr/>
          </p:nvSpPr>
          <p:spPr bwMode="auto">
            <a:xfrm>
              <a:off x="1536" y="212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37" name="Oval 22">
              <a:extLst>
                <a:ext uri="{FF2B5EF4-FFF2-40B4-BE49-F238E27FC236}">
                  <a16:creationId xmlns:a16="http://schemas.microsoft.com/office/drawing/2014/main" id="{26BCEF42-9BFF-B442-AAF6-E01F3E5D02E5}"/>
                </a:ext>
              </a:extLst>
            </p:cNvPr>
            <p:cNvSpPr>
              <a:spLocks noChangeAspect="1" noChangeArrowheads="1"/>
            </p:cNvSpPr>
            <p:nvPr/>
          </p:nvSpPr>
          <p:spPr bwMode="auto">
            <a:xfrm>
              <a:off x="1920" y="211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38" name="Oval 23">
              <a:extLst>
                <a:ext uri="{FF2B5EF4-FFF2-40B4-BE49-F238E27FC236}">
                  <a16:creationId xmlns:a16="http://schemas.microsoft.com/office/drawing/2014/main" id="{F22BBF0E-896E-3D44-89E3-FB0436BD3399}"/>
                </a:ext>
              </a:extLst>
            </p:cNvPr>
            <p:cNvSpPr>
              <a:spLocks noChangeAspect="1" noChangeArrowheads="1"/>
            </p:cNvSpPr>
            <p:nvPr/>
          </p:nvSpPr>
          <p:spPr bwMode="auto">
            <a:xfrm>
              <a:off x="2112" y="211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39" name="Oval 24">
              <a:extLst>
                <a:ext uri="{FF2B5EF4-FFF2-40B4-BE49-F238E27FC236}">
                  <a16:creationId xmlns:a16="http://schemas.microsoft.com/office/drawing/2014/main" id="{77872423-1ECA-C648-940F-7DCA462568EC}"/>
                </a:ext>
              </a:extLst>
            </p:cNvPr>
            <p:cNvSpPr>
              <a:spLocks noChangeAspect="1" noChangeArrowheads="1"/>
            </p:cNvSpPr>
            <p:nvPr/>
          </p:nvSpPr>
          <p:spPr bwMode="auto">
            <a:xfrm>
              <a:off x="384" y="2312"/>
              <a:ext cx="132" cy="132"/>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40" name="Oval 25">
              <a:extLst>
                <a:ext uri="{FF2B5EF4-FFF2-40B4-BE49-F238E27FC236}">
                  <a16:creationId xmlns:a16="http://schemas.microsoft.com/office/drawing/2014/main" id="{534D685B-8D76-3C45-BBA8-CA588B536DC8}"/>
                </a:ext>
              </a:extLst>
            </p:cNvPr>
            <p:cNvSpPr>
              <a:spLocks noChangeAspect="1" noChangeArrowheads="1"/>
            </p:cNvSpPr>
            <p:nvPr/>
          </p:nvSpPr>
          <p:spPr bwMode="auto">
            <a:xfrm>
              <a:off x="576" y="231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41" name="Oval 26">
              <a:extLst>
                <a:ext uri="{FF2B5EF4-FFF2-40B4-BE49-F238E27FC236}">
                  <a16:creationId xmlns:a16="http://schemas.microsoft.com/office/drawing/2014/main" id="{98DA766E-B0E3-0448-AC88-3EC1E700CD8D}"/>
                </a:ext>
              </a:extLst>
            </p:cNvPr>
            <p:cNvSpPr>
              <a:spLocks noChangeAspect="1" noChangeArrowheads="1"/>
            </p:cNvSpPr>
            <p:nvPr/>
          </p:nvSpPr>
          <p:spPr bwMode="auto">
            <a:xfrm>
              <a:off x="768" y="231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42" name="Oval 27">
              <a:extLst>
                <a:ext uri="{FF2B5EF4-FFF2-40B4-BE49-F238E27FC236}">
                  <a16:creationId xmlns:a16="http://schemas.microsoft.com/office/drawing/2014/main" id="{93FB9055-874A-FF4E-ACEA-BC2B0D058AB4}"/>
                </a:ext>
              </a:extLst>
            </p:cNvPr>
            <p:cNvSpPr>
              <a:spLocks noChangeAspect="1" noChangeArrowheads="1"/>
            </p:cNvSpPr>
            <p:nvPr/>
          </p:nvSpPr>
          <p:spPr bwMode="auto">
            <a:xfrm>
              <a:off x="960" y="2312"/>
              <a:ext cx="132" cy="132"/>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43" name="Oval 28">
              <a:extLst>
                <a:ext uri="{FF2B5EF4-FFF2-40B4-BE49-F238E27FC236}">
                  <a16:creationId xmlns:a16="http://schemas.microsoft.com/office/drawing/2014/main" id="{ECF17825-934D-0542-8270-7C3E0F50D0FE}"/>
                </a:ext>
              </a:extLst>
            </p:cNvPr>
            <p:cNvSpPr>
              <a:spLocks noChangeAspect="1" noChangeArrowheads="1"/>
            </p:cNvSpPr>
            <p:nvPr/>
          </p:nvSpPr>
          <p:spPr bwMode="auto">
            <a:xfrm>
              <a:off x="1152" y="231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44" name="Oval 29">
              <a:extLst>
                <a:ext uri="{FF2B5EF4-FFF2-40B4-BE49-F238E27FC236}">
                  <a16:creationId xmlns:a16="http://schemas.microsoft.com/office/drawing/2014/main" id="{DEE7C2FF-2D5F-CC45-A99F-CF9AD210C8F1}"/>
                </a:ext>
              </a:extLst>
            </p:cNvPr>
            <p:cNvSpPr>
              <a:spLocks noChangeAspect="1" noChangeArrowheads="1"/>
            </p:cNvSpPr>
            <p:nvPr/>
          </p:nvSpPr>
          <p:spPr bwMode="auto">
            <a:xfrm>
              <a:off x="1344" y="2312"/>
              <a:ext cx="132" cy="132"/>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45" name="Oval 30">
              <a:extLst>
                <a:ext uri="{FF2B5EF4-FFF2-40B4-BE49-F238E27FC236}">
                  <a16:creationId xmlns:a16="http://schemas.microsoft.com/office/drawing/2014/main" id="{F9C22401-9D6E-744F-ABF8-2C8FE70F185B}"/>
                </a:ext>
              </a:extLst>
            </p:cNvPr>
            <p:cNvSpPr>
              <a:spLocks noChangeAspect="1" noChangeArrowheads="1"/>
            </p:cNvSpPr>
            <p:nvPr/>
          </p:nvSpPr>
          <p:spPr bwMode="auto">
            <a:xfrm>
              <a:off x="1536" y="231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46" name="Oval 31">
              <a:extLst>
                <a:ext uri="{FF2B5EF4-FFF2-40B4-BE49-F238E27FC236}">
                  <a16:creationId xmlns:a16="http://schemas.microsoft.com/office/drawing/2014/main" id="{AE762D25-46E0-FB48-806B-9673A9E28CDC}"/>
                </a:ext>
              </a:extLst>
            </p:cNvPr>
            <p:cNvSpPr>
              <a:spLocks noChangeAspect="1" noChangeArrowheads="1"/>
            </p:cNvSpPr>
            <p:nvPr/>
          </p:nvSpPr>
          <p:spPr bwMode="auto">
            <a:xfrm>
              <a:off x="1728" y="231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47" name="Oval 32">
              <a:extLst>
                <a:ext uri="{FF2B5EF4-FFF2-40B4-BE49-F238E27FC236}">
                  <a16:creationId xmlns:a16="http://schemas.microsoft.com/office/drawing/2014/main" id="{EA8555F2-F335-A44D-B152-4912A2C5A426}"/>
                </a:ext>
              </a:extLst>
            </p:cNvPr>
            <p:cNvSpPr>
              <a:spLocks noChangeAspect="1" noChangeArrowheads="1"/>
            </p:cNvSpPr>
            <p:nvPr/>
          </p:nvSpPr>
          <p:spPr bwMode="auto">
            <a:xfrm>
              <a:off x="1920" y="230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48" name="Oval 33">
              <a:extLst>
                <a:ext uri="{FF2B5EF4-FFF2-40B4-BE49-F238E27FC236}">
                  <a16:creationId xmlns:a16="http://schemas.microsoft.com/office/drawing/2014/main" id="{188D6DFE-56CA-DA48-A860-45BC55094F17}"/>
                </a:ext>
              </a:extLst>
            </p:cNvPr>
            <p:cNvSpPr>
              <a:spLocks noChangeAspect="1" noChangeArrowheads="1"/>
            </p:cNvSpPr>
            <p:nvPr/>
          </p:nvSpPr>
          <p:spPr bwMode="auto">
            <a:xfrm>
              <a:off x="2112" y="230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49" name="Oval 34">
              <a:extLst>
                <a:ext uri="{FF2B5EF4-FFF2-40B4-BE49-F238E27FC236}">
                  <a16:creationId xmlns:a16="http://schemas.microsoft.com/office/drawing/2014/main" id="{12EF6A73-6D79-8144-A92E-2553511328FA}"/>
                </a:ext>
              </a:extLst>
            </p:cNvPr>
            <p:cNvSpPr>
              <a:spLocks noChangeAspect="1" noChangeArrowheads="1"/>
            </p:cNvSpPr>
            <p:nvPr/>
          </p:nvSpPr>
          <p:spPr bwMode="auto">
            <a:xfrm>
              <a:off x="384" y="250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50" name="Oval 35">
              <a:extLst>
                <a:ext uri="{FF2B5EF4-FFF2-40B4-BE49-F238E27FC236}">
                  <a16:creationId xmlns:a16="http://schemas.microsoft.com/office/drawing/2014/main" id="{1995FF8E-5B80-9944-8A97-B994683E67F7}"/>
                </a:ext>
              </a:extLst>
            </p:cNvPr>
            <p:cNvSpPr>
              <a:spLocks noChangeAspect="1" noChangeArrowheads="1"/>
            </p:cNvSpPr>
            <p:nvPr/>
          </p:nvSpPr>
          <p:spPr bwMode="auto">
            <a:xfrm>
              <a:off x="576" y="250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51" name="Oval 36">
              <a:extLst>
                <a:ext uri="{FF2B5EF4-FFF2-40B4-BE49-F238E27FC236}">
                  <a16:creationId xmlns:a16="http://schemas.microsoft.com/office/drawing/2014/main" id="{F8E4C556-A01F-4C49-AD06-B1C35675D2F1}"/>
                </a:ext>
              </a:extLst>
            </p:cNvPr>
            <p:cNvSpPr>
              <a:spLocks noChangeAspect="1" noChangeArrowheads="1"/>
            </p:cNvSpPr>
            <p:nvPr/>
          </p:nvSpPr>
          <p:spPr bwMode="auto">
            <a:xfrm>
              <a:off x="768" y="2504"/>
              <a:ext cx="132" cy="132"/>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52" name="Oval 37">
              <a:extLst>
                <a:ext uri="{FF2B5EF4-FFF2-40B4-BE49-F238E27FC236}">
                  <a16:creationId xmlns:a16="http://schemas.microsoft.com/office/drawing/2014/main" id="{BF97522A-D656-4447-9F91-D20192AD70CF}"/>
                </a:ext>
              </a:extLst>
            </p:cNvPr>
            <p:cNvSpPr>
              <a:spLocks noChangeAspect="1" noChangeArrowheads="1"/>
            </p:cNvSpPr>
            <p:nvPr/>
          </p:nvSpPr>
          <p:spPr bwMode="auto">
            <a:xfrm>
              <a:off x="1152" y="250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53" name="Oval 38">
              <a:extLst>
                <a:ext uri="{FF2B5EF4-FFF2-40B4-BE49-F238E27FC236}">
                  <a16:creationId xmlns:a16="http://schemas.microsoft.com/office/drawing/2014/main" id="{2796B3D5-0D7D-DF41-816C-11CD914FA6E8}"/>
                </a:ext>
              </a:extLst>
            </p:cNvPr>
            <p:cNvSpPr>
              <a:spLocks noChangeAspect="1" noChangeArrowheads="1"/>
            </p:cNvSpPr>
            <p:nvPr/>
          </p:nvSpPr>
          <p:spPr bwMode="auto">
            <a:xfrm>
              <a:off x="1344" y="250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54" name="Oval 39">
              <a:extLst>
                <a:ext uri="{FF2B5EF4-FFF2-40B4-BE49-F238E27FC236}">
                  <a16:creationId xmlns:a16="http://schemas.microsoft.com/office/drawing/2014/main" id="{C477D2CB-4AF9-3640-8741-534FF90681AB}"/>
                </a:ext>
              </a:extLst>
            </p:cNvPr>
            <p:cNvSpPr>
              <a:spLocks noChangeAspect="1" noChangeArrowheads="1"/>
            </p:cNvSpPr>
            <p:nvPr/>
          </p:nvSpPr>
          <p:spPr bwMode="auto">
            <a:xfrm>
              <a:off x="1536" y="250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55" name="Oval 40">
              <a:extLst>
                <a:ext uri="{FF2B5EF4-FFF2-40B4-BE49-F238E27FC236}">
                  <a16:creationId xmlns:a16="http://schemas.microsoft.com/office/drawing/2014/main" id="{132914BE-17CA-DA40-BEC5-A713FFA8B20A}"/>
                </a:ext>
              </a:extLst>
            </p:cNvPr>
            <p:cNvSpPr>
              <a:spLocks noChangeAspect="1" noChangeArrowheads="1"/>
            </p:cNvSpPr>
            <p:nvPr/>
          </p:nvSpPr>
          <p:spPr bwMode="auto">
            <a:xfrm>
              <a:off x="1728" y="2504"/>
              <a:ext cx="132" cy="132"/>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56" name="Oval 41">
              <a:extLst>
                <a:ext uri="{FF2B5EF4-FFF2-40B4-BE49-F238E27FC236}">
                  <a16:creationId xmlns:a16="http://schemas.microsoft.com/office/drawing/2014/main" id="{CCF1DF54-43A2-8046-A641-28CD07B166CF}"/>
                </a:ext>
              </a:extLst>
            </p:cNvPr>
            <p:cNvSpPr>
              <a:spLocks noChangeAspect="1" noChangeArrowheads="1"/>
            </p:cNvSpPr>
            <p:nvPr/>
          </p:nvSpPr>
          <p:spPr bwMode="auto">
            <a:xfrm>
              <a:off x="1920" y="250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57" name="Oval 42">
              <a:extLst>
                <a:ext uri="{FF2B5EF4-FFF2-40B4-BE49-F238E27FC236}">
                  <a16:creationId xmlns:a16="http://schemas.microsoft.com/office/drawing/2014/main" id="{99C39B37-B959-B747-8D5B-20945F1E1134}"/>
                </a:ext>
              </a:extLst>
            </p:cNvPr>
            <p:cNvSpPr>
              <a:spLocks noChangeAspect="1" noChangeArrowheads="1"/>
            </p:cNvSpPr>
            <p:nvPr/>
          </p:nvSpPr>
          <p:spPr bwMode="auto">
            <a:xfrm>
              <a:off x="2112" y="250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58" name="Oval 43">
              <a:extLst>
                <a:ext uri="{FF2B5EF4-FFF2-40B4-BE49-F238E27FC236}">
                  <a16:creationId xmlns:a16="http://schemas.microsoft.com/office/drawing/2014/main" id="{8D288D7A-B88B-A84C-861E-67FE145486E1}"/>
                </a:ext>
              </a:extLst>
            </p:cNvPr>
            <p:cNvSpPr>
              <a:spLocks noChangeAspect="1" noChangeArrowheads="1"/>
            </p:cNvSpPr>
            <p:nvPr/>
          </p:nvSpPr>
          <p:spPr bwMode="auto">
            <a:xfrm>
              <a:off x="384" y="269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59" name="Oval 44">
              <a:extLst>
                <a:ext uri="{FF2B5EF4-FFF2-40B4-BE49-F238E27FC236}">
                  <a16:creationId xmlns:a16="http://schemas.microsoft.com/office/drawing/2014/main" id="{CEF78225-CE08-7743-8267-9F8722A7C125}"/>
                </a:ext>
              </a:extLst>
            </p:cNvPr>
            <p:cNvSpPr>
              <a:spLocks noChangeAspect="1" noChangeArrowheads="1"/>
            </p:cNvSpPr>
            <p:nvPr/>
          </p:nvSpPr>
          <p:spPr bwMode="auto">
            <a:xfrm>
              <a:off x="576" y="2696"/>
              <a:ext cx="132" cy="132"/>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60" name="Oval 45">
              <a:extLst>
                <a:ext uri="{FF2B5EF4-FFF2-40B4-BE49-F238E27FC236}">
                  <a16:creationId xmlns:a16="http://schemas.microsoft.com/office/drawing/2014/main" id="{3E13B4D1-9490-C141-BEA9-C94AA48FBD11}"/>
                </a:ext>
              </a:extLst>
            </p:cNvPr>
            <p:cNvSpPr>
              <a:spLocks noChangeAspect="1" noChangeArrowheads="1"/>
            </p:cNvSpPr>
            <p:nvPr/>
          </p:nvSpPr>
          <p:spPr bwMode="auto">
            <a:xfrm>
              <a:off x="768" y="269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61" name="Oval 46">
              <a:extLst>
                <a:ext uri="{FF2B5EF4-FFF2-40B4-BE49-F238E27FC236}">
                  <a16:creationId xmlns:a16="http://schemas.microsoft.com/office/drawing/2014/main" id="{A575FCCE-657F-264F-8C7E-AC386720252A}"/>
                </a:ext>
              </a:extLst>
            </p:cNvPr>
            <p:cNvSpPr>
              <a:spLocks noChangeAspect="1" noChangeArrowheads="1"/>
            </p:cNvSpPr>
            <p:nvPr/>
          </p:nvSpPr>
          <p:spPr bwMode="auto">
            <a:xfrm>
              <a:off x="960" y="269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62" name="Oval 47">
              <a:extLst>
                <a:ext uri="{FF2B5EF4-FFF2-40B4-BE49-F238E27FC236}">
                  <a16:creationId xmlns:a16="http://schemas.microsoft.com/office/drawing/2014/main" id="{E3E04248-9547-1D4E-BFC8-4029E0726DBC}"/>
                </a:ext>
              </a:extLst>
            </p:cNvPr>
            <p:cNvSpPr>
              <a:spLocks noChangeAspect="1" noChangeArrowheads="1"/>
            </p:cNvSpPr>
            <p:nvPr/>
          </p:nvSpPr>
          <p:spPr bwMode="auto">
            <a:xfrm>
              <a:off x="1152" y="269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63" name="Oval 48">
              <a:extLst>
                <a:ext uri="{FF2B5EF4-FFF2-40B4-BE49-F238E27FC236}">
                  <a16:creationId xmlns:a16="http://schemas.microsoft.com/office/drawing/2014/main" id="{3D37DCD5-FBFD-AA4D-8FBA-65F13555BA28}"/>
                </a:ext>
              </a:extLst>
            </p:cNvPr>
            <p:cNvSpPr>
              <a:spLocks noChangeAspect="1" noChangeArrowheads="1"/>
            </p:cNvSpPr>
            <p:nvPr/>
          </p:nvSpPr>
          <p:spPr bwMode="auto">
            <a:xfrm>
              <a:off x="1344" y="269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64" name="Oval 50">
              <a:extLst>
                <a:ext uri="{FF2B5EF4-FFF2-40B4-BE49-F238E27FC236}">
                  <a16:creationId xmlns:a16="http://schemas.microsoft.com/office/drawing/2014/main" id="{9A69BEF6-A27B-364E-B2B6-2D4BAD279ECE}"/>
                </a:ext>
              </a:extLst>
            </p:cNvPr>
            <p:cNvSpPr>
              <a:spLocks noChangeAspect="1" noChangeArrowheads="1"/>
            </p:cNvSpPr>
            <p:nvPr/>
          </p:nvSpPr>
          <p:spPr bwMode="auto">
            <a:xfrm>
              <a:off x="1728" y="269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65" name="Oval 51">
              <a:extLst>
                <a:ext uri="{FF2B5EF4-FFF2-40B4-BE49-F238E27FC236}">
                  <a16:creationId xmlns:a16="http://schemas.microsoft.com/office/drawing/2014/main" id="{E881A61A-D38F-284F-8AE2-448C5CC4E25D}"/>
                </a:ext>
              </a:extLst>
            </p:cNvPr>
            <p:cNvSpPr>
              <a:spLocks noChangeAspect="1" noChangeArrowheads="1"/>
            </p:cNvSpPr>
            <p:nvPr/>
          </p:nvSpPr>
          <p:spPr bwMode="auto">
            <a:xfrm>
              <a:off x="1920" y="269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66" name="Oval 52">
              <a:extLst>
                <a:ext uri="{FF2B5EF4-FFF2-40B4-BE49-F238E27FC236}">
                  <a16:creationId xmlns:a16="http://schemas.microsoft.com/office/drawing/2014/main" id="{D3C0AE59-FFF2-504B-8D72-7C0547E7E075}"/>
                </a:ext>
              </a:extLst>
            </p:cNvPr>
            <p:cNvSpPr>
              <a:spLocks noChangeAspect="1" noChangeArrowheads="1"/>
            </p:cNvSpPr>
            <p:nvPr/>
          </p:nvSpPr>
          <p:spPr bwMode="auto">
            <a:xfrm>
              <a:off x="2112" y="269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67" name="Oval 53">
              <a:extLst>
                <a:ext uri="{FF2B5EF4-FFF2-40B4-BE49-F238E27FC236}">
                  <a16:creationId xmlns:a16="http://schemas.microsoft.com/office/drawing/2014/main" id="{9F4D7D8E-B5ED-4345-979E-3F4688DC72EF}"/>
                </a:ext>
              </a:extLst>
            </p:cNvPr>
            <p:cNvSpPr>
              <a:spLocks noChangeAspect="1" noChangeArrowheads="1"/>
            </p:cNvSpPr>
            <p:nvPr/>
          </p:nvSpPr>
          <p:spPr bwMode="auto">
            <a:xfrm>
              <a:off x="384" y="2888"/>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68" name="Oval 54">
              <a:extLst>
                <a:ext uri="{FF2B5EF4-FFF2-40B4-BE49-F238E27FC236}">
                  <a16:creationId xmlns:a16="http://schemas.microsoft.com/office/drawing/2014/main" id="{DE7D435F-4BF6-6E46-AC3B-342815028FE2}"/>
                </a:ext>
              </a:extLst>
            </p:cNvPr>
            <p:cNvSpPr>
              <a:spLocks noChangeAspect="1" noChangeArrowheads="1"/>
            </p:cNvSpPr>
            <p:nvPr/>
          </p:nvSpPr>
          <p:spPr bwMode="auto">
            <a:xfrm>
              <a:off x="576" y="2888"/>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69" name="Oval 55">
              <a:extLst>
                <a:ext uri="{FF2B5EF4-FFF2-40B4-BE49-F238E27FC236}">
                  <a16:creationId xmlns:a16="http://schemas.microsoft.com/office/drawing/2014/main" id="{5A7EA7CD-B26A-FA4E-8CAD-5BF0978FE5EE}"/>
                </a:ext>
              </a:extLst>
            </p:cNvPr>
            <p:cNvSpPr>
              <a:spLocks noChangeAspect="1" noChangeArrowheads="1"/>
            </p:cNvSpPr>
            <p:nvPr/>
          </p:nvSpPr>
          <p:spPr bwMode="auto">
            <a:xfrm>
              <a:off x="960" y="2888"/>
              <a:ext cx="132" cy="132"/>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0" name="Oval 56">
              <a:extLst>
                <a:ext uri="{FF2B5EF4-FFF2-40B4-BE49-F238E27FC236}">
                  <a16:creationId xmlns:a16="http://schemas.microsoft.com/office/drawing/2014/main" id="{F2F0C724-C3E1-DB4F-91F4-75CDAF53A1E3}"/>
                </a:ext>
              </a:extLst>
            </p:cNvPr>
            <p:cNvSpPr>
              <a:spLocks noChangeAspect="1" noChangeArrowheads="1"/>
            </p:cNvSpPr>
            <p:nvPr/>
          </p:nvSpPr>
          <p:spPr bwMode="auto">
            <a:xfrm>
              <a:off x="1152" y="2888"/>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1" name="Oval 57">
              <a:extLst>
                <a:ext uri="{FF2B5EF4-FFF2-40B4-BE49-F238E27FC236}">
                  <a16:creationId xmlns:a16="http://schemas.microsoft.com/office/drawing/2014/main" id="{27111080-826C-564D-9875-9A3423BE2136}"/>
                </a:ext>
              </a:extLst>
            </p:cNvPr>
            <p:cNvSpPr>
              <a:spLocks noChangeAspect="1" noChangeArrowheads="1"/>
            </p:cNvSpPr>
            <p:nvPr/>
          </p:nvSpPr>
          <p:spPr bwMode="auto">
            <a:xfrm>
              <a:off x="1344" y="2888"/>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2" name="Oval 58">
              <a:extLst>
                <a:ext uri="{FF2B5EF4-FFF2-40B4-BE49-F238E27FC236}">
                  <a16:creationId xmlns:a16="http://schemas.microsoft.com/office/drawing/2014/main" id="{5471DCAF-FEEE-6A47-899E-AB9B94F946AE}"/>
                </a:ext>
              </a:extLst>
            </p:cNvPr>
            <p:cNvSpPr>
              <a:spLocks noChangeAspect="1" noChangeArrowheads="1"/>
            </p:cNvSpPr>
            <p:nvPr/>
          </p:nvSpPr>
          <p:spPr bwMode="auto">
            <a:xfrm>
              <a:off x="1536" y="2888"/>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3" name="Oval 59">
              <a:extLst>
                <a:ext uri="{FF2B5EF4-FFF2-40B4-BE49-F238E27FC236}">
                  <a16:creationId xmlns:a16="http://schemas.microsoft.com/office/drawing/2014/main" id="{1BBB96BA-5CAE-FA40-9A9D-F4B0DCE22DB5}"/>
                </a:ext>
              </a:extLst>
            </p:cNvPr>
            <p:cNvSpPr>
              <a:spLocks noChangeAspect="1" noChangeArrowheads="1"/>
            </p:cNvSpPr>
            <p:nvPr/>
          </p:nvSpPr>
          <p:spPr bwMode="auto">
            <a:xfrm>
              <a:off x="1728" y="2888"/>
              <a:ext cx="132" cy="132"/>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4" name="Oval 60">
              <a:extLst>
                <a:ext uri="{FF2B5EF4-FFF2-40B4-BE49-F238E27FC236}">
                  <a16:creationId xmlns:a16="http://schemas.microsoft.com/office/drawing/2014/main" id="{2B017B79-5134-4E42-91AD-9ADC4B1E8A48}"/>
                </a:ext>
              </a:extLst>
            </p:cNvPr>
            <p:cNvSpPr>
              <a:spLocks noChangeAspect="1" noChangeArrowheads="1"/>
            </p:cNvSpPr>
            <p:nvPr/>
          </p:nvSpPr>
          <p:spPr bwMode="auto">
            <a:xfrm>
              <a:off x="1920" y="2888"/>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5" name="Oval 61">
              <a:extLst>
                <a:ext uri="{FF2B5EF4-FFF2-40B4-BE49-F238E27FC236}">
                  <a16:creationId xmlns:a16="http://schemas.microsoft.com/office/drawing/2014/main" id="{E3DE2E0C-04BC-3043-A7B4-E9F41C9C50A5}"/>
                </a:ext>
              </a:extLst>
            </p:cNvPr>
            <p:cNvSpPr>
              <a:spLocks noChangeAspect="1" noChangeArrowheads="1"/>
            </p:cNvSpPr>
            <p:nvPr/>
          </p:nvSpPr>
          <p:spPr bwMode="auto">
            <a:xfrm>
              <a:off x="2112" y="2888"/>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 name="Oval 62">
              <a:extLst>
                <a:ext uri="{FF2B5EF4-FFF2-40B4-BE49-F238E27FC236}">
                  <a16:creationId xmlns:a16="http://schemas.microsoft.com/office/drawing/2014/main" id="{7DDD79A8-6CD6-9049-BBD3-E61FE1BC39E4}"/>
                </a:ext>
              </a:extLst>
            </p:cNvPr>
            <p:cNvSpPr>
              <a:spLocks noChangeAspect="1" noChangeArrowheads="1"/>
            </p:cNvSpPr>
            <p:nvPr/>
          </p:nvSpPr>
          <p:spPr bwMode="auto">
            <a:xfrm>
              <a:off x="384" y="308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 name="Oval 63">
              <a:extLst>
                <a:ext uri="{FF2B5EF4-FFF2-40B4-BE49-F238E27FC236}">
                  <a16:creationId xmlns:a16="http://schemas.microsoft.com/office/drawing/2014/main" id="{62F1A711-6E89-F84C-9F31-1CDFD8102335}"/>
                </a:ext>
              </a:extLst>
            </p:cNvPr>
            <p:cNvSpPr>
              <a:spLocks noChangeAspect="1" noChangeArrowheads="1"/>
            </p:cNvSpPr>
            <p:nvPr/>
          </p:nvSpPr>
          <p:spPr bwMode="auto">
            <a:xfrm>
              <a:off x="576" y="308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8" name="Oval 64">
              <a:extLst>
                <a:ext uri="{FF2B5EF4-FFF2-40B4-BE49-F238E27FC236}">
                  <a16:creationId xmlns:a16="http://schemas.microsoft.com/office/drawing/2014/main" id="{093C6356-3410-1842-A459-9482D73344FE}"/>
                </a:ext>
              </a:extLst>
            </p:cNvPr>
            <p:cNvSpPr>
              <a:spLocks noChangeAspect="1" noChangeArrowheads="1"/>
            </p:cNvSpPr>
            <p:nvPr/>
          </p:nvSpPr>
          <p:spPr bwMode="auto">
            <a:xfrm>
              <a:off x="768" y="3080"/>
              <a:ext cx="132" cy="132"/>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9" name="Oval 65">
              <a:extLst>
                <a:ext uri="{FF2B5EF4-FFF2-40B4-BE49-F238E27FC236}">
                  <a16:creationId xmlns:a16="http://schemas.microsoft.com/office/drawing/2014/main" id="{4AFF691F-8C27-FF45-B748-7F79A9ECAD1D}"/>
                </a:ext>
              </a:extLst>
            </p:cNvPr>
            <p:cNvSpPr>
              <a:spLocks noChangeAspect="1" noChangeArrowheads="1"/>
            </p:cNvSpPr>
            <p:nvPr/>
          </p:nvSpPr>
          <p:spPr bwMode="auto">
            <a:xfrm>
              <a:off x="960" y="308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80" name="Oval 66">
              <a:extLst>
                <a:ext uri="{FF2B5EF4-FFF2-40B4-BE49-F238E27FC236}">
                  <a16:creationId xmlns:a16="http://schemas.microsoft.com/office/drawing/2014/main" id="{3432665D-7D06-2043-94C5-58C23B9BDD12}"/>
                </a:ext>
              </a:extLst>
            </p:cNvPr>
            <p:cNvSpPr>
              <a:spLocks noChangeAspect="1" noChangeArrowheads="1"/>
            </p:cNvSpPr>
            <p:nvPr/>
          </p:nvSpPr>
          <p:spPr bwMode="auto">
            <a:xfrm>
              <a:off x="1152" y="3080"/>
              <a:ext cx="132" cy="132"/>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81" name="Oval 67">
              <a:extLst>
                <a:ext uri="{FF2B5EF4-FFF2-40B4-BE49-F238E27FC236}">
                  <a16:creationId xmlns:a16="http://schemas.microsoft.com/office/drawing/2014/main" id="{75AD02BD-524C-224F-86D4-12E1B3A0A853}"/>
                </a:ext>
              </a:extLst>
            </p:cNvPr>
            <p:cNvSpPr>
              <a:spLocks noChangeAspect="1" noChangeArrowheads="1"/>
            </p:cNvSpPr>
            <p:nvPr/>
          </p:nvSpPr>
          <p:spPr bwMode="auto">
            <a:xfrm>
              <a:off x="1344" y="308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82" name="Oval 68">
              <a:extLst>
                <a:ext uri="{FF2B5EF4-FFF2-40B4-BE49-F238E27FC236}">
                  <a16:creationId xmlns:a16="http://schemas.microsoft.com/office/drawing/2014/main" id="{56DA39C2-0E5B-4543-A85C-C01AAB2F5A5A}"/>
                </a:ext>
              </a:extLst>
            </p:cNvPr>
            <p:cNvSpPr>
              <a:spLocks noChangeAspect="1" noChangeArrowheads="1"/>
            </p:cNvSpPr>
            <p:nvPr/>
          </p:nvSpPr>
          <p:spPr bwMode="auto">
            <a:xfrm>
              <a:off x="1536" y="3080"/>
              <a:ext cx="132" cy="132"/>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83" name="Oval 69">
              <a:extLst>
                <a:ext uri="{FF2B5EF4-FFF2-40B4-BE49-F238E27FC236}">
                  <a16:creationId xmlns:a16="http://schemas.microsoft.com/office/drawing/2014/main" id="{2A33EDF2-2D02-B84D-99D2-C60CDD6EE9E0}"/>
                </a:ext>
              </a:extLst>
            </p:cNvPr>
            <p:cNvSpPr>
              <a:spLocks noChangeAspect="1" noChangeArrowheads="1"/>
            </p:cNvSpPr>
            <p:nvPr/>
          </p:nvSpPr>
          <p:spPr bwMode="auto">
            <a:xfrm>
              <a:off x="1728" y="308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84" name="Oval 70">
              <a:extLst>
                <a:ext uri="{FF2B5EF4-FFF2-40B4-BE49-F238E27FC236}">
                  <a16:creationId xmlns:a16="http://schemas.microsoft.com/office/drawing/2014/main" id="{E4A9D778-21C4-E147-8781-08351C252719}"/>
                </a:ext>
              </a:extLst>
            </p:cNvPr>
            <p:cNvSpPr>
              <a:spLocks noChangeAspect="1" noChangeArrowheads="1"/>
            </p:cNvSpPr>
            <p:nvPr/>
          </p:nvSpPr>
          <p:spPr bwMode="auto">
            <a:xfrm>
              <a:off x="576" y="327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85" name="Oval 71">
              <a:extLst>
                <a:ext uri="{FF2B5EF4-FFF2-40B4-BE49-F238E27FC236}">
                  <a16:creationId xmlns:a16="http://schemas.microsoft.com/office/drawing/2014/main" id="{636F512D-F989-494B-9AC1-8AB12A0CE103}"/>
                </a:ext>
              </a:extLst>
            </p:cNvPr>
            <p:cNvSpPr>
              <a:spLocks noChangeAspect="1" noChangeArrowheads="1"/>
            </p:cNvSpPr>
            <p:nvPr/>
          </p:nvSpPr>
          <p:spPr bwMode="auto">
            <a:xfrm>
              <a:off x="768" y="3272"/>
              <a:ext cx="132" cy="132"/>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86" name="Oval 72">
              <a:extLst>
                <a:ext uri="{FF2B5EF4-FFF2-40B4-BE49-F238E27FC236}">
                  <a16:creationId xmlns:a16="http://schemas.microsoft.com/office/drawing/2014/main" id="{490FBA11-A64F-1D46-9FD7-42124A444467}"/>
                </a:ext>
              </a:extLst>
            </p:cNvPr>
            <p:cNvSpPr>
              <a:spLocks noChangeAspect="1" noChangeArrowheads="1"/>
            </p:cNvSpPr>
            <p:nvPr/>
          </p:nvSpPr>
          <p:spPr bwMode="auto">
            <a:xfrm>
              <a:off x="960" y="327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87" name="Oval 73">
              <a:extLst>
                <a:ext uri="{FF2B5EF4-FFF2-40B4-BE49-F238E27FC236}">
                  <a16:creationId xmlns:a16="http://schemas.microsoft.com/office/drawing/2014/main" id="{4327F3F5-7D65-584F-8645-16E792EDDF9E}"/>
                </a:ext>
              </a:extLst>
            </p:cNvPr>
            <p:cNvSpPr>
              <a:spLocks noChangeAspect="1" noChangeArrowheads="1"/>
            </p:cNvSpPr>
            <p:nvPr/>
          </p:nvSpPr>
          <p:spPr bwMode="auto">
            <a:xfrm>
              <a:off x="1152" y="327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88" name="Oval 74">
              <a:extLst>
                <a:ext uri="{FF2B5EF4-FFF2-40B4-BE49-F238E27FC236}">
                  <a16:creationId xmlns:a16="http://schemas.microsoft.com/office/drawing/2014/main" id="{8CCA2D23-083F-A54D-BDBF-A219878E195A}"/>
                </a:ext>
              </a:extLst>
            </p:cNvPr>
            <p:cNvSpPr>
              <a:spLocks noChangeAspect="1" noChangeArrowheads="1"/>
            </p:cNvSpPr>
            <p:nvPr/>
          </p:nvSpPr>
          <p:spPr bwMode="auto">
            <a:xfrm>
              <a:off x="1344" y="327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89" name="Oval 75">
              <a:extLst>
                <a:ext uri="{FF2B5EF4-FFF2-40B4-BE49-F238E27FC236}">
                  <a16:creationId xmlns:a16="http://schemas.microsoft.com/office/drawing/2014/main" id="{D730A2C9-1E72-C249-BAC4-224F0BA971DC}"/>
                </a:ext>
              </a:extLst>
            </p:cNvPr>
            <p:cNvSpPr>
              <a:spLocks noChangeAspect="1" noChangeArrowheads="1"/>
            </p:cNvSpPr>
            <p:nvPr/>
          </p:nvSpPr>
          <p:spPr bwMode="auto">
            <a:xfrm>
              <a:off x="1536" y="327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90" name="Oval 76">
              <a:extLst>
                <a:ext uri="{FF2B5EF4-FFF2-40B4-BE49-F238E27FC236}">
                  <a16:creationId xmlns:a16="http://schemas.microsoft.com/office/drawing/2014/main" id="{863B8EE8-332B-8543-9A77-ACC0020E6A6A}"/>
                </a:ext>
              </a:extLst>
            </p:cNvPr>
            <p:cNvSpPr>
              <a:spLocks noChangeAspect="1" noChangeArrowheads="1"/>
            </p:cNvSpPr>
            <p:nvPr/>
          </p:nvSpPr>
          <p:spPr bwMode="auto">
            <a:xfrm>
              <a:off x="1728" y="3272"/>
              <a:ext cx="132" cy="132"/>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91" name="Oval 77">
              <a:extLst>
                <a:ext uri="{FF2B5EF4-FFF2-40B4-BE49-F238E27FC236}">
                  <a16:creationId xmlns:a16="http://schemas.microsoft.com/office/drawing/2014/main" id="{54CECEBF-C7C6-AF4A-A42F-D46F10F6BFC0}"/>
                </a:ext>
              </a:extLst>
            </p:cNvPr>
            <p:cNvSpPr>
              <a:spLocks noChangeAspect="1" noChangeArrowheads="1"/>
            </p:cNvSpPr>
            <p:nvPr/>
          </p:nvSpPr>
          <p:spPr bwMode="auto">
            <a:xfrm>
              <a:off x="1920" y="327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92" name="Oval 78">
              <a:extLst>
                <a:ext uri="{FF2B5EF4-FFF2-40B4-BE49-F238E27FC236}">
                  <a16:creationId xmlns:a16="http://schemas.microsoft.com/office/drawing/2014/main" id="{7054892C-14A2-9A44-B107-98D6DEE13426}"/>
                </a:ext>
              </a:extLst>
            </p:cNvPr>
            <p:cNvSpPr>
              <a:spLocks noChangeAspect="1" noChangeArrowheads="1"/>
            </p:cNvSpPr>
            <p:nvPr/>
          </p:nvSpPr>
          <p:spPr bwMode="auto">
            <a:xfrm>
              <a:off x="2112" y="3272"/>
              <a:ext cx="132" cy="132"/>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93" name="Oval 79">
              <a:extLst>
                <a:ext uri="{FF2B5EF4-FFF2-40B4-BE49-F238E27FC236}">
                  <a16:creationId xmlns:a16="http://schemas.microsoft.com/office/drawing/2014/main" id="{959B1415-8297-2F43-8B2F-23B619FA84C4}"/>
                </a:ext>
              </a:extLst>
            </p:cNvPr>
            <p:cNvSpPr>
              <a:spLocks noChangeAspect="1" noChangeArrowheads="1"/>
            </p:cNvSpPr>
            <p:nvPr/>
          </p:nvSpPr>
          <p:spPr bwMode="auto">
            <a:xfrm>
              <a:off x="384" y="346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94" name="Oval 80">
              <a:extLst>
                <a:ext uri="{FF2B5EF4-FFF2-40B4-BE49-F238E27FC236}">
                  <a16:creationId xmlns:a16="http://schemas.microsoft.com/office/drawing/2014/main" id="{B098FA7D-AD04-E34D-8AB3-22872A5083CF}"/>
                </a:ext>
              </a:extLst>
            </p:cNvPr>
            <p:cNvSpPr>
              <a:spLocks noChangeAspect="1" noChangeArrowheads="1"/>
            </p:cNvSpPr>
            <p:nvPr/>
          </p:nvSpPr>
          <p:spPr bwMode="auto">
            <a:xfrm>
              <a:off x="576" y="346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95" name="Oval 81">
              <a:extLst>
                <a:ext uri="{FF2B5EF4-FFF2-40B4-BE49-F238E27FC236}">
                  <a16:creationId xmlns:a16="http://schemas.microsoft.com/office/drawing/2014/main" id="{3C5C494F-6279-814B-90BA-A4B15C174503}"/>
                </a:ext>
              </a:extLst>
            </p:cNvPr>
            <p:cNvSpPr>
              <a:spLocks noChangeAspect="1" noChangeArrowheads="1"/>
            </p:cNvSpPr>
            <p:nvPr/>
          </p:nvSpPr>
          <p:spPr bwMode="auto">
            <a:xfrm>
              <a:off x="768" y="3464"/>
              <a:ext cx="132" cy="132"/>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96" name="Oval 82">
              <a:extLst>
                <a:ext uri="{FF2B5EF4-FFF2-40B4-BE49-F238E27FC236}">
                  <a16:creationId xmlns:a16="http://schemas.microsoft.com/office/drawing/2014/main" id="{8DAF5AB8-21E2-F145-B237-24AC3D96437B}"/>
                </a:ext>
              </a:extLst>
            </p:cNvPr>
            <p:cNvSpPr>
              <a:spLocks noChangeAspect="1" noChangeArrowheads="1"/>
            </p:cNvSpPr>
            <p:nvPr/>
          </p:nvSpPr>
          <p:spPr bwMode="auto">
            <a:xfrm>
              <a:off x="960" y="3464"/>
              <a:ext cx="132" cy="132"/>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97" name="Oval 83">
              <a:extLst>
                <a:ext uri="{FF2B5EF4-FFF2-40B4-BE49-F238E27FC236}">
                  <a16:creationId xmlns:a16="http://schemas.microsoft.com/office/drawing/2014/main" id="{2B558265-D69D-AB4D-996D-2F259C6CB22E}"/>
                </a:ext>
              </a:extLst>
            </p:cNvPr>
            <p:cNvSpPr>
              <a:spLocks noChangeAspect="1" noChangeArrowheads="1"/>
            </p:cNvSpPr>
            <p:nvPr/>
          </p:nvSpPr>
          <p:spPr bwMode="auto">
            <a:xfrm>
              <a:off x="1152" y="3464"/>
              <a:ext cx="132" cy="132"/>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98" name="Oval 84">
              <a:extLst>
                <a:ext uri="{FF2B5EF4-FFF2-40B4-BE49-F238E27FC236}">
                  <a16:creationId xmlns:a16="http://schemas.microsoft.com/office/drawing/2014/main" id="{C815F825-D6AB-8047-B235-EDA64603633A}"/>
                </a:ext>
              </a:extLst>
            </p:cNvPr>
            <p:cNvSpPr>
              <a:spLocks noChangeAspect="1" noChangeArrowheads="1"/>
            </p:cNvSpPr>
            <p:nvPr/>
          </p:nvSpPr>
          <p:spPr bwMode="auto">
            <a:xfrm>
              <a:off x="1344" y="3464"/>
              <a:ext cx="132" cy="132"/>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99" name="Oval 85">
              <a:extLst>
                <a:ext uri="{FF2B5EF4-FFF2-40B4-BE49-F238E27FC236}">
                  <a16:creationId xmlns:a16="http://schemas.microsoft.com/office/drawing/2014/main" id="{EF9BDA28-07F0-CB48-8F76-499FA18FE23F}"/>
                </a:ext>
              </a:extLst>
            </p:cNvPr>
            <p:cNvSpPr>
              <a:spLocks noChangeAspect="1" noChangeArrowheads="1"/>
            </p:cNvSpPr>
            <p:nvPr/>
          </p:nvSpPr>
          <p:spPr bwMode="auto">
            <a:xfrm>
              <a:off x="1728" y="346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00" name="Oval 86">
              <a:extLst>
                <a:ext uri="{FF2B5EF4-FFF2-40B4-BE49-F238E27FC236}">
                  <a16:creationId xmlns:a16="http://schemas.microsoft.com/office/drawing/2014/main" id="{D3E8DF54-32F2-1A4C-989B-E738BBFB50CA}"/>
                </a:ext>
              </a:extLst>
            </p:cNvPr>
            <p:cNvSpPr>
              <a:spLocks noChangeAspect="1" noChangeArrowheads="1"/>
            </p:cNvSpPr>
            <p:nvPr/>
          </p:nvSpPr>
          <p:spPr bwMode="auto">
            <a:xfrm>
              <a:off x="1920" y="346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01" name="Oval 87">
              <a:extLst>
                <a:ext uri="{FF2B5EF4-FFF2-40B4-BE49-F238E27FC236}">
                  <a16:creationId xmlns:a16="http://schemas.microsoft.com/office/drawing/2014/main" id="{CDF5A370-4127-504C-9A3E-06F8E5789D35}"/>
                </a:ext>
              </a:extLst>
            </p:cNvPr>
            <p:cNvSpPr>
              <a:spLocks noChangeAspect="1" noChangeArrowheads="1"/>
            </p:cNvSpPr>
            <p:nvPr/>
          </p:nvSpPr>
          <p:spPr bwMode="auto">
            <a:xfrm>
              <a:off x="2112" y="346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02" name="Oval 88">
              <a:extLst>
                <a:ext uri="{FF2B5EF4-FFF2-40B4-BE49-F238E27FC236}">
                  <a16:creationId xmlns:a16="http://schemas.microsoft.com/office/drawing/2014/main" id="{463C65C4-4CD6-A94F-BFD8-A2C75437BD2D}"/>
                </a:ext>
              </a:extLst>
            </p:cNvPr>
            <p:cNvSpPr>
              <a:spLocks noChangeAspect="1" noChangeArrowheads="1"/>
            </p:cNvSpPr>
            <p:nvPr/>
          </p:nvSpPr>
          <p:spPr bwMode="auto">
            <a:xfrm>
              <a:off x="384" y="3656"/>
              <a:ext cx="132" cy="132"/>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03" name="Oval 89">
              <a:extLst>
                <a:ext uri="{FF2B5EF4-FFF2-40B4-BE49-F238E27FC236}">
                  <a16:creationId xmlns:a16="http://schemas.microsoft.com/office/drawing/2014/main" id="{5A8E3A93-4296-474F-BC77-1DBE2205CDCE}"/>
                </a:ext>
              </a:extLst>
            </p:cNvPr>
            <p:cNvSpPr>
              <a:spLocks noChangeAspect="1" noChangeArrowheads="1"/>
            </p:cNvSpPr>
            <p:nvPr/>
          </p:nvSpPr>
          <p:spPr bwMode="auto">
            <a:xfrm>
              <a:off x="576" y="365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04" name="Oval 90">
              <a:extLst>
                <a:ext uri="{FF2B5EF4-FFF2-40B4-BE49-F238E27FC236}">
                  <a16:creationId xmlns:a16="http://schemas.microsoft.com/office/drawing/2014/main" id="{E27C22DE-D842-474D-AE4A-894FD1C8C9C4}"/>
                </a:ext>
              </a:extLst>
            </p:cNvPr>
            <p:cNvSpPr>
              <a:spLocks noChangeAspect="1" noChangeArrowheads="1"/>
            </p:cNvSpPr>
            <p:nvPr/>
          </p:nvSpPr>
          <p:spPr bwMode="auto">
            <a:xfrm>
              <a:off x="768" y="365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05" name="Oval 91">
              <a:extLst>
                <a:ext uri="{FF2B5EF4-FFF2-40B4-BE49-F238E27FC236}">
                  <a16:creationId xmlns:a16="http://schemas.microsoft.com/office/drawing/2014/main" id="{1CBC2AC3-DDAF-8A4D-9AC2-1C75147D7CAA}"/>
                </a:ext>
              </a:extLst>
            </p:cNvPr>
            <p:cNvSpPr>
              <a:spLocks noChangeAspect="1" noChangeArrowheads="1"/>
            </p:cNvSpPr>
            <p:nvPr/>
          </p:nvSpPr>
          <p:spPr bwMode="auto">
            <a:xfrm>
              <a:off x="960" y="365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06" name="Oval 92">
              <a:extLst>
                <a:ext uri="{FF2B5EF4-FFF2-40B4-BE49-F238E27FC236}">
                  <a16:creationId xmlns:a16="http://schemas.microsoft.com/office/drawing/2014/main" id="{B03A038C-317C-0040-BB17-18F9A5F96349}"/>
                </a:ext>
              </a:extLst>
            </p:cNvPr>
            <p:cNvSpPr>
              <a:spLocks noChangeAspect="1" noChangeArrowheads="1"/>
            </p:cNvSpPr>
            <p:nvPr/>
          </p:nvSpPr>
          <p:spPr bwMode="auto">
            <a:xfrm>
              <a:off x="1152" y="365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07" name="Oval 93">
              <a:extLst>
                <a:ext uri="{FF2B5EF4-FFF2-40B4-BE49-F238E27FC236}">
                  <a16:creationId xmlns:a16="http://schemas.microsoft.com/office/drawing/2014/main" id="{36FF6A48-4A90-5E42-BB6D-2B1E9EFC5BA3}"/>
                </a:ext>
              </a:extLst>
            </p:cNvPr>
            <p:cNvSpPr>
              <a:spLocks noChangeAspect="1" noChangeArrowheads="1"/>
            </p:cNvSpPr>
            <p:nvPr/>
          </p:nvSpPr>
          <p:spPr bwMode="auto">
            <a:xfrm>
              <a:off x="1344" y="365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08" name="Oval 94">
              <a:extLst>
                <a:ext uri="{FF2B5EF4-FFF2-40B4-BE49-F238E27FC236}">
                  <a16:creationId xmlns:a16="http://schemas.microsoft.com/office/drawing/2014/main" id="{A410CFEA-90B4-B34E-A090-4CD12E1AB246}"/>
                </a:ext>
              </a:extLst>
            </p:cNvPr>
            <p:cNvSpPr>
              <a:spLocks noChangeAspect="1" noChangeArrowheads="1"/>
            </p:cNvSpPr>
            <p:nvPr/>
          </p:nvSpPr>
          <p:spPr bwMode="auto">
            <a:xfrm>
              <a:off x="1536" y="3656"/>
              <a:ext cx="132" cy="132"/>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09" name="Oval 95">
              <a:extLst>
                <a:ext uri="{FF2B5EF4-FFF2-40B4-BE49-F238E27FC236}">
                  <a16:creationId xmlns:a16="http://schemas.microsoft.com/office/drawing/2014/main" id="{4AC0D4AA-6B8C-2441-9B01-A2DFA4CE5AB8}"/>
                </a:ext>
              </a:extLst>
            </p:cNvPr>
            <p:cNvSpPr>
              <a:spLocks noChangeAspect="1" noChangeArrowheads="1"/>
            </p:cNvSpPr>
            <p:nvPr/>
          </p:nvSpPr>
          <p:spPr bwMode="auto">
            <a:xfrm>
              <a:off x="1728" y="365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10" name="Oval 96">
              <a:extLst>
                <a:ext uri="{FF2B5EF4-FFF2-40B4-BE49-F238E27FC236}">
                  <a16:creationId xmlns:a16="http://schemas.microsoft.com/office/drawing/2014/main" id="{D7EC112C-43F4-8940-9AF8-B33CABE5DF6E}"/>
                </a:ext>
              </a:extLst>
            </p:cNvPr>
            <p:cNvSpPr>
              <a:spLocks noChangeAspect="1" noChangeArrowheads="1"/>
            </p:cNvSpPr>
            <p:nvPr/>
          </p:nvSpPr>
          <p:spPr bwMode="auto">
            <a:xfrm>
              <a:off x="1920" y="365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11" name="Oval 97">
              <a:extLst>
                <a:ext uri="{FF2B5EF4-FFF2-40B4-BE49-F238E27FC236}">
                  <a16:creationId xmlns:a16="http://schemas.microsoft.com/office/drawing/2014/main" id="{0DAD5812-B18C-E24F-8E08-67983228432E}"/>
                </a:ext>
              </a:extLst>
            </p:cNvPr>
            <p:cNvSpPr>
              <a:spLocks noChangeAspect="1" noChangeArrowheads="1"/>
            </p:cNvSpPr>
            <p:nvPr/>
          </p:nvSpPr>
          <p:spPr bwMode="auto">
            <a:xfrm>
              <a:off x="2112" y="3656"/>
              <a:ext cx="132" cy="132"/>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12" name="Oval 114">
              <a:extLst>
                <a:ext uri="{FF2B5EF4-FFF2-40B4-BE49-F238E27FC236}">
                  <a16:creationId xmlns:a16="http://schemas.microsoft.com/office/drawing/2014/main" id="{41476EC6-8B02-BE4F-A408-2D19194A14B1}"/>
                </a:ext>
              </a:extLst>
            </p:cNvPr>
            <p:cNvSpPr>
              <a:spLocks noChangeAspect="1" noChangeArrowheads="1"/>
            </p:cNvSpPr>
            <p:nvPr/>
          </p:nvSpPr>
          <p:spPr bwMode="auto">
            <a:xfrm>
              <a:off x="2112" y="3072"/>
              <a:ext cx="132" cy="132"/>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13" name="Oval 115">
              <a:extLst>
                <a:ext uri="{FF2B5EF4-FFF2-40B4-BE49-F238E27FC236}">
                  <a16:creationId xmlns:a16="http://schemas.microsoft.com/office/drawing/2014/main" id="{50888DC3-A475-6F4D-BED0-B41DD9218C12}"/>
                </a:ext>
              </a:extLst>
            </p:cNvPr>
            <p:cNvSpPr>
              <a:spLocks noChangeAspect="1" noChangeArrowheads="1"/>
            </p:cNvSpPr>
            <p:nvPr/>
          </p:nvSpPr>
          <p:spPr bwMode="auto">
            <a:xfrm>
              <a:off x="1536" y="345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14" name="Oval 116">
              <a:extLst>
                <a:ext uri="{FF2B5EF4-FFF2-40B4-BE49-F238E27FC236}">
                  <a16:creationId xmlns:a16="http://schemas.microsoft.com/office/drawing/2014/main" id="{4FCA19C3-5CD2-E942-846A-348C695ECEF5}"/>
                </a:ext>
              </a:extLst>
            </p:cNvPr>
            <p:cNvSpPr>
              <a:spLocks noChangeAspect="1" noChangeArrowheads="1"/>
            </p:cNvSpPr>
            <p:nvPr/>
          </p:nvSpPr>
          <p:spPr bwMode="auto">
            <a:xfrm>
              <a:off x="1536" y="2688"/>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15" name="Oval 117">
              <a:extLst>
                <a:ext uri="{FF2B5EF4-FFF2-40B4-BE49-F238E27FC236}">
                  <a16:creationId xmlns:a16="http://schemas.microsoft.com/office/drawing/2014/main" id="{C3F82D21-2D8F-F740-B461-0EFDB904A927}"/>
                </a:ext>
              </a:extLst>
            </p:cNvPr>
            <p:cNvSpPr>
              <a:spLocks noChangeAspect="1" noChangeArrowheads="1"/>
            </p:cNvSpPr>
            <p:nvPr/>
          </p:nvSpPr>
          <p:spPr bwMode="auto">
            <a:xfrm>
              <a:off x="768" y="288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16" name="Oval 118">
              <a:extLst>
                <a:ext uri="{FF2B5EF4-FFF2-40B4-BE49-F238E27FC236}">
                  <a16:creationId xmlns:a16="http://schemas.microsoft.com/office/drawing/2014/main" id="{44D280C6-C712-A44A-A000-F833E275313A}"/>
                </a:ext>
              </a:extLst>
            </p:cNvPr>
            <p:cNvSpPr>
              <a:spLocks noChangeAspect="1" noChangeArrowheads="1"/>
            </p:cNvSpPr>
            <p:nvPr/>
          </p:nvSpPr>
          <p:spPr bwMode="auto">
            <a:xfrm>
              <a:off x="384" y="326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17" name="Oval 119">
              <a:extLst>
                <a:ext uri="{FF2B5EF4-FFF2-40B4-BE49-F238E27FC236}">
                  <a16:creationId xmlns:a16="http://schemas.microsoft.com/office/drawing/2014/main" id="{D3223250-300B-4343-AB5D-23F99820734C}"/>
                </a:ext>
              </a:extLst>
            </p:cNvPr>
            <p:cNvSpPr>
              <a:spLocks noChangeAspect="1" noChangeArrowheads="1"/>
            </p:cNvSpPr>
            <p:nvPr/>
          </p:nvSpPr>
          <p:spPr bwMode="auto">
            <a:xfrm>
              <a:off x="384" y="192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18" name="Oval 120">
              <a:extLst>
                <a:ext uri="{FF2B5EF4-FFF2-40B4-BE49-F238E27FC236}">
                  <a16:creationId xmlns:a16="http://schemas.microsoft.com/office/drawing/2014/main" id="{B4F5BB94-DAE7-FB4D-9E88-5F0926E1C3D3}"/>
                </a:ext>
              </a:extLst>
            </p:cNvPr>
            <p:cNvSpPr>
              <a:spLocks noChangeAspect="1" noChangeArrowheads="1"/>
            </p:cNvSpPr>
            <p:nvPr/>
          </p:nvSpPr>
          <p:spPr bwMode="auto">
            <a:xfrm>
              <a:off x="1728" y="211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19" name="Oval 121">
              <a:extLst>
                <a:ext uri="{FF2B5EF4-FFF2-40B4-BE49-F238E27FC236}">
                  <a16:creationId xmlns:a16="http://schemas.microsoft.com/office/drawing/2014/main" id="{B47EB5D6-A044-4446-99E4-02080B19F2CA}"/>
                </a:ext>
              </a:extLst>
            </p:cNvPr>
            <p:cNvSpPr>
              <a:spLocks noChangeAspect="1" noChangeArrowheads="1"/>
            </p:cNvSpPr>
            <p:nvPr/>
          </p:nvSpPr>
          <p:spPr bwMode="auto">
            <a:xfrm>
              <a:off x="1344" y="2112"/>
              <a:ext cx="132" cy="132"/>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20" name="Oval 122">
              <a:extLst>
                <a:ext uri="{FF2B5EF4-FFF2-40B4-BE49-F238E27FC236}">
                  <a16:creationId xmlns:a16="http://schemas.microsoft.com/office/drawing/2014/main" id="{08BDA1F8-5769-9742-8912-0F14D1EDA0CC}"/>
                </a:ext>
              </a:extLst>
            </p:cNvPr>
            <p:cNvSpPr>
              <a:spLocks noChangeAspect="1" noChangeArrowheads="1"/>
            </p:cNvSpPr>
            <p:nvPr/>
          </p:nvSpPr>
          <p:spPr bwMode="auto">
            <a:xfrm>
              <a:off x="960" y="249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21" name="Oval 123">
              <a:extLst>
                <a:ext uri="{FF2B5EF4-FFF2-40B4-BE49-F238E27FC236}">
                  <a16:creationId xmlns:a16="http://schemas.microsoft.com/office/drawing/2014/main" id="{01570309-D461-4845-B207-24BD207F8717}"/>
                </a:ext>
              </a:extLst>
            </p:cNvPr>
            <p:cNvSpPr>
              <a:spLocks noChangeAspect="1" noChangeArrowheads="1"/>
            </p:cNvSpPr>
            <p:nvPr/>
          </p:nvSpPr>
          <p:spPr bwMode="auto">
            <a:xfrm>
              <a:off x="1920" y="307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grpSp>
      <p:grpSp>
        <p:nvGrpSpPr>
          <p:cNvPr id="2" name="Group 1">
            <a:extLst>
              <a:ext uri="{FF2B5EF4-FFF2-40B4-BE49-F238E27FC236}">
                <a16:creationId xmlns:a16="http://schemas.microsoft.com/office/drawing/2014/main" id="{15237BA3-890D-BF4B-8C12-B284A9053E9C}"/>
              </a:ext>
            </a:extLst>
          </p:cNvPr>
          <p:cNvGrpSpPr/>
          <p:nvPr/>
        </p:nvGrpSpPr>
        <p:grpSpPr>
          <a:xfrm>
            <a:off x="5657850" y="2553292"/>
            <a:ext cx="2247285" cy="990600"/>
            <a:chOff x="5657850" y="2553292"/>
            <a:chExt cx="2247285" cy="990600"/>
          </a:xfrm>
        </p:grpSpPr>
        <p:sp>
          <p:nvSpPr>
            <p:cNvPr id="322" name="Oval 108">
              <a:extLst>
                <a:ext uri="{FF2B5EF4-FFF2-40B4-BE49-F238E27FC236}">
                  <a16:creationId xmlns:a16="http://schemas.microsoft.com/office/drawing/2014/main" id="{59BB450B-AB27-414B-8BFE-B4BAA9732318}"/>
                </a:ext>
              </a:extLst>
            </p:cNvPr>
            <p:cNvSpPr>
              <a:spLocks noChangeAspect="1" noChangeArrowheads="1"/>
            </p:cNvSpPr>
            <p:nvPr/>
          </p:nvSpPr>
          <p:spPr bwMode="auto">
            <a:xfrm>
              <a:off x="5657850" y="2561386"/>
              <a:ext cx="438150" cy="438150"/>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23" name="Text Placeholder 2">
              <a:extLst>
                <a:ext uri="{FF2B5EF4-FFF2-40B4-BE49-F238E27FC236}">
                  <a16:creationId xmlns:a16="http://schemas.microsoft.com/office/drawing/2014/main" id="{C73176EF-264A-AD4E-8172-39DD32FA233D}"/>
                </a:ext>
              </a:extLst>
            </p:cNvPr>
            <p:cNvSpPr txBox="1">
              <a:spLocks/>
            </p:cNvSpPr>
            <p:nvPr/>
          </p:nvSpPr>
          <p:spPr>
            <a:xfrm>
              <a:off x="6416306" y="2553292"/>
              <a:ext cx="1488829" cy="9906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8 falsely positive</a:t>
              </a:r>
            </a:p>
          </p:txBody>
        </p:sp>
      </p:grpSp>
      <p:grpSp>
        <p:nvGrpSpPr>
          <p:cNvPr id="4" name="Group 3">
            <a:extLst>
              <a:ext uri="{FF2B5EF4-FFF2-40B4-BE49-F238E27FC236}">
                <a16:creationId xmlns:a16="http://schemas.microsoft.com/office/drawing/2014/main" id="{46765E44-FAEF-0245-85E5-B5C4A2976E39}"/>
              </a:ext>
            </a:extLst>
          </p:cNvPr>
          <p:cNvGrpSpPr/>
          <p:nvPr/>
        </p:nvGrpSpPr>
        <p:grpSpPr>
          <a:xfrm>
            <a:off x="5657850" y="4450790"/>
            <a:ext cx="2685137" cy="990601"/>
            <a:chOff x="5657850" y="4344583"/>
            <a:chExt cx="2685137" cy="990601"/>
          </a:xfrm>
        </p:grpSpPr>
        <p:sp>
          <p:nvSpPr>
            <p:cNvPr id="324" name="Oval 108">
              <a:extLst>
                <a:ext uri="{FF2B5EF4-FFF2-40B4-BE49-F238E27FC236}">
                  <a16:creationId xmlns:a16="http://schemas.microsoft.com/office/drawing/2014/main" id="{B9C81B8A-AE3B-D940-8241-18DF8A9AD88B}"/>
                </a:ext>
              </a:extLst>
            </p:cNvPr>
            <p:cNvSpPr>
              <a:spLocks noChangeAspect="1" noChangeArrowheads="1"/>
            </p:cNvSpPr>
            <p:nvPr/>
          </p:nvSpPr>
          <p:spPr bwMode="auto">
            <a:xfrm>
              <a:off x="5657850" y="4352678"/>
              <a:ext cx="438150" cy="438150"/>
            </a:xfrm>
            <a:prstGeom prst="ellipse">
              <a:avLst/>
            </a:prstGeom>
            <a:solidFill>
              <a:srgbClr val="FFB0B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25" name="Text Placeholder 2">
              <a:extLst>
                <a:ext uri="{FF2B5EF4-FFF2-40B4-BE49-F238E27FC236}">
                  <a16:creationId xmlns:a16="http://schemas.microsoft.com/office/drawing/2014/main" id="{9A2B74A9-83C8-D14C-85C1-7B13037017F0}"/>
                </a:ext>
              </a:extLst>
            </p:cNvPr>
            <p:cNvSpPr txBox="1">
              <a:spLocks/>
            </p:cNvSpPr>
            <p:nvPr/>
          </p:nvSpPr>
          <p:spPr>
            <a:xfrm>
              <a:off x="5998065" y="4344583"/>
              <a:ext cx="2344922" cy="9906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4 falsely negative</a:t>
              </a:r>
            </a:p>
          </p:txBody>
        </p:sp>
      </p:grpSp>
      <p:grpSp>
        <p:nvGrpSpPr>
          <p:cNvPr id="326" name="Group 124">
            <a:extLst>
              <a:ext uri="{FF2B5EF4-FFF2-40B4-BE49-F238E27FC236}">
                <a16:creationId xmlns:a16="http://schemas.microsoft.com/office/drawing/2014/main" id="{07DDD2DE-4EEB-6540-BC33-30929E6AD6A5}"/>
              </a:ext>
            </a:extLst>
          </p:cNvPr>
          <p:cNvGrpSpPr>
            <a:grpSpLocks/>
          </p:cNvGrpSpPr>
          <p:nvPr/>
        </p:nvGrpSpPr>
        <p:grpSpPr bwMode="auto">
          <a:xfrm>
            <a:off x="549427" y="1829382"/>
            <a:ext cx="4566112" cy="4560263"/>
            <a:chOff x="384" y="1920"/>
            <a:chExt cx="1860" cy="1868"/>
          </a:xfrm>
          <a:solidFill>
            <a:srgbClr val="002DC1"/>
          </a:solidFill>
        </p:grpSpPr>
        <p:sp>
          <p:nvSpPr>
            <p:cNvPr id="327" name="Oval 7">
              <a:extLst>
                <a:ext uri="{FF2B5EF4-FFF2-40B4-BE49-F238E27FC236}">
                  <a16:creationId xmlns:a16="http://schemas.microsoft.com/office/drawing/2014/main" id="{14A34179-FA14-274B-8DC5-F19D92C45470}"/>
                </a:ext>
              </a:extLst>
            </p:cNvPr>
            <p:cNvSpPr>
              <a:spLocks noChangeAspect="1" noChangeArrowheads="1"/>
            </p:cNvSpPr>
            <p:nvPr/>
          </p:nvSpPr>
          <p:spPr bwMode="auto">
            <a:xfrm>
              <a:off x="576" y="1920"/>
              <a:ext cx="132" cy="132"/>
            </a:xfrm>
            <a:prstGeom prst="ellipse">
              <a:avLst/>
            </a:prstGeom>
            <a:solidFill>
              <a:srgbClr val="FFB0B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28" name="Oval 8">
              <a:extLst>
                <a:ext uri="{FF2B5EF4-FFF2-40B4-BE49-F238E27FC236}">
                  <a16:creationId xmlns:a16="http://schemas.microsoft.com/office/drawing/2014/main" id="{AEBF567A-C405-5345-BDBF-E623C7A2ABF1}"/>
                </a:ext>
              </a:extLst>
            </p:cNvPr>
            <p:cNvSpPr>
              <a:spLocks noChangeAspect="1" noChangeArrowheads="1"/>
            </p:cNvSpPr>
            <p:nvPr/>
          </p:nvSpPr>
          <p:spPr bwMode="auto">
            <a:xfrm>
              <a:off x="768" y="192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29" name="Oval 9">
              <a:extLst>
                <a:ext uri="{FF2B5EF4-FFF2-40B4-BE49-F238E27FC236}">
                  <a16:creationId xmlns:a16="http://schemas.microsoft.com/office/drawing/2014/main" id="{D38C98F7-2DE8-0C49-9715-1D8A097CBFB4}"/>
                </a:ext>
              </a:extLst>
            </p:cNvPr>
            <p:cNvSpPr>
              <a:spLocks noChangeAspect="1" noChangeArrowheads="1"/>
            </p:cNvSpPr>
            <p:nvPr/>
          </p:nvSpPr>
          <p:spPr bwMode="auto">
            <a:xfrm>
              <a:off x="960" y="192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30" name="Oval 10">
              <a:extLst>
                <a:ext uri="{FF2B5EF4-FFF2-40B4-BE49-F238E27FC236}">
                  <a16:creationId xmlns:a16="http://schemas.microsoft.com/office/drawing/2014/main" id="{94D7E9D7-6DD5-524C-9039-81954C310395}"/>
                </a:ext>
              </a:extLst>
            </p:cNvPr>
            <p:cNvSpPr>
              <a:spLocks noChangeAspect="1" noChangeArrowheads="1"/>
            </p:cNvSpPr>
            <p:nvPr/>
          </p:nvSpPr>
          <p:spPr bwMode="auto">
            <a:xfrm>
              <a:off x="1152" y="192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31" name="Oval 11">
              <a:extLst>
                <a:ext uri="{FF2B5EF4-FFF2-40B4-BE49-F238E27FC236}">
                  <a16:creationId xmlns:a16="http://schemas.microsoft.com/office/drawing/2014/main" id="{F1FE8B4C-BB1C-B440-A2F5-DC1C98D27B67}"/>
                </a:ext>
              </a:extLst>
            </p:cNvPr>
            <p:cNvSpPr>
              <a:spLocks noChangeAspect="1" noChangeArrowheads="1"/>
            </p:cNvSpPr>
            <p:nvPr/>
          </p:nvSpPr>
          <p:spPr bwMode="auto">
            <a:xfrm>
              <a:off x="1344" y="192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32" name="Oval 12">
              <a:extLst>
                <a:ext uri="{FF2B5EF4-FFF2-40B4-BE49-F238E27FC236}">
                  <a16:creationId xmlns:a16="http://schemas.microsoft.com/office/drawing/2014/main" id="{CC82650C-6F39-C641-9D1F-FED53EA24724}"/>
                </a:ext>
              </a:extLst>
            </p:cNvPr>
            <p:cNvSpPr>
              <a:spLocks noChangeAspect="1" noChangeArrowheads="1"/>
            </p:cNvSpPr>
            <p:nvPr/>
          </p:nvSpPr>
          <p:spPr bwMode="auto">
            <a:xfrm>
              <a:off x="1536" y="192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33" name="Oval 13">
              <a:extLst>
                <a:ext uri="{FF2B5EF4-FFF2-40B4-BE49-F238E27FC236}">
                  <a16:creationId xmlns:a16="http://schemas.microsoft.com/office/drawing/2014/main" id="{ADBC1FEB-E17A-0B49-BC87-922885AF0EEB}"/>
                </a:ext>
              </a:extLst>
            </p:cNvPr>
            <p:cNvSpPr>
              <a:spLocks noChangeAspect="1" noChangeArrowheads="1"/>
            </p:cNvSpPr>
            <p:nvPr/>
          </p:nvSpPr>
          <p:spPr bwMode="auto">
            <a:xfrm>
              <a:off x="1728" y="1923"/>
              <a:ext cx="132" cy="132"/>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34" name="Oval 14">
              <a:extLst>
                <a:ext uri="{FF2B5EF4-FFF2-40B4-BE49-F238E27FC236}">
                  <a16:creationId xmlns:a16="http://schemas.microsoft.com/office/drawing/2014/main" id="{D6BD12E6-D1C0-EC42-AF6E-157BFF6C64B7}"/>
                </a:ext>
              </a:extLst>
            </p:cNvPr>
            <p:cNvSpPr>
              <a:spLocks noChangeAspect="1" noChangeArrowheads="1"/>
            </p:cNvSpPr>
            <p:nvPr/>
          </p:nvSpPr>
          <p:spPr bwMode="auto">
            <a:xfrm>
              <a:off x="1920" y="1920"/>
              <a:ext cx="132" cy="132"/>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35" name="Oval 15">
              <a:extLst>
                <a:ext uri="{FF2B5EF4-FFF2-40B4-BE49-F238E27FC236}">
                  <a16:creationId xmlns:a16="http://schemas.microsoft.com/office/drawing/2014/main" id="{03BA2B36-9D35-644C-A176-6E10C0B16BC4}"/>
                </a:ext>
              </a:extLst>
            </p:cNvPr>
            <p:cNvSpPr>
              <a:spLocks noChangeAspect="1" noChangeArrowheads="1"/>
            </p:cNvSpPr>
            <p:nvPr/>
          </p:nvSpPr>
          <p:spPr bwMode="auto">
            <a:xfrm>
              <a:off x="2112" y="192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36" name="Oval 16">
              <a:extLst>
                <a:ext uri="{FF2B5EF4-FFF2-40B4-BE49-F238E27FC236}">
                  <a16:creationId xmlns:a16="http://schemas.microsoft.com/office/drawing/2014/main" id="{52CAC37F-5362-514B-A00D-EAFFAC4DB173}"/>
                </a:ext>
              </a:extLst>
            </p:cNvPr>
            <p:cNvSpPr>
              <a:spLocks noChangeAspect="1" noChangeArrowheads="1"/>
            </p:cNvSpPr>
            <p:nvPr/>
          </p:nvSpPr>
          <p:spPr bwMode="auto">
            <a:xfrm>
              <a:off x="384" y="212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37" name="Oval 17">
              <a:extLst>
                <a:ext uri="{FF2B5EF4-FFF2-40B4-BE49-F238E27FC236}">
                  <a16:creationId xmlns:a16="http://schemas.microsoft.com/office/drawing/2014/main" id="{62C0DBC6-C574-DC48-B092-249BBFD28395}"/>
                </a:ext>
              </a:extLst>
            </p:cNvPr>
            <p:cNvSpPr>
              <a:spLocks noChangeAspect="1" noChangeArrowheads="1"/>
            </p:cNvSpPr>
            <p:nvPr/>
          </p:nvSpPr>
          <p:spPr bwMode="auto">
            <a:xfrm>
              <a:off x="576" y="212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38" name="Oval 18">
              <a:extLst>
                <a:ext uri="{FF2B5EF4-FFF2-40B4-BE49-F238E27FC236}">
                  <a16:creationId xmlns:a16="http://schemas.microsoft.com/office/drawing/2014/main" id="{932C0144-D32D-5340-9A51-EF3F3E2548A0}"/>
                </a:ext>
              </a:extLst>
            </p:cNvPr>
            <p:cNvSpPr>
              <a:spLocks noChangeAspect="1" noChangeArrowheads="1"/>
            </p:cNvSpPr>
            <p:nvPr/>
          </p:nvSpPr>
          <p:spPr bwMode="auto">
            <a:xfrm>
              <a:off x="768" y="2120"/>
              <a:ext cx="132" cy="132"/>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39" name="Oval 19">
              <a:extLst>
                <a:ext uri="{FF2B5EF4-FFF2-40B4-BE49-F238E27FC236}">
                  <a16:creationId xmlns:a16="http://schemas.microsoft.com/office/drawing/2014/main" id="{14FC8DE0-3427-E747-8A2C-7EF3548496B2}"/>
                </a:ext>
              </a:extLst>
            </p:cNvPr>
            <p:cNvSpPr>
              <a:spLocks noChangeAspect="1" noChangeArrowheads="1"/>
            </p:cNvSpPr>
            <p:nvPr/>
          </p:nvSpPr>
          <p:spPr bwMode="auto">
            <a:xfrm>
              <a:off x="960" y="212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40" name="Oval 20">
              <a:extLst>
                <a:ext uri="{FF2B5EF4-FFF2-40B4-BE49-F238E27FC236}">
                  <a16:creationId xmlns:a16="http://schemas.microsoft.com/office/drawing/2014/main" id="{B0D344DF-52ED-F84F-845A-8192C8925910}"/>
                </a:ext>
              </a:extLst>
            </p:cNvPr>
            <p:cNvSpPr>
              <a:spLocks noChangeAspect="1" noChangeArrowheads="1"/>
            </p:cNvSpPr>
            <p:nvPr/>
          </p:nvSpPr>
          <p:spPr bwMode="auto">
            <a:xfrm>
              <a:off x="1152" y="2120"/>
              <a:ext cx="132" cy="132"/>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41" name="Oval 21">
              <a:extLst>
                <a:ext uri="{FF2B5EF4-FFF2-40B4-BE49-F238E27FC236}">
                  <a16:creationId xmlns:a16="http://schemas.microsoft.com/office/drawing/2014/main" id="{90C15DC4-F737-F147-811A-19FD236B758F}"/>
                </a:ext>
              </a:extLst>
            </p:cNvPr>
            <p:cNvSpPr>
              <a:spLocks noChangeAspect="1" noChangeArrowheads="1"/>
            </p:cNvSpPr>
            <p:nvPr/>
          </p:nvSpPr>
          <p:spPr bwMode="auto">
            <a:xfrm>
              <a:off x="1536" y="212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42" name="Oval 22">
              <a:extLst>
                <a:ext uri="{FF2B5EF4-FFF2-40B4-BE49-F238E27FC236}">
                  <a16:creationId xmlns:a16="http://schemas.microsoft.com/office/drawing/2014/main" id="{A698866B-0128-AA40-A81D-3804A30BEF77}"/>
                </a:ext>
              </a:extLst>
            </p:cNvPr>
            <p:cNvSpPr>
              <a:spLocks noChangeAspect="1" noChangeArrowheads="1"/>
            </p:cNvSpPr>
            <p:nvPr/>
          </p:nvSpPr>
          <p:spPr bwMode="auto">
            <a:xfrm>
              <a:off x="1920" y="211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43" name="Oval 23">
              <a:extLst>
                <a:ext uri="{FF2B5EF4-FFF2-40B4-BE49-F238E27FC236}">
                  <a16:creationId xmlns:a16="http://schemas.microsoft.com/office/drawing/2014/main" id="{9A27E442-F0E0-FC44-95AB-DCB6C806E275}"/>
                </a:ext>
              </a:extLst>
            </p:cNvPr>
            <p:cNvSpPr>
              <a:spLocks noChangeAspect="1" noChangeArrowheads="1"/>
            </p:cNvSpPr>
            <p:nvPr/>
          </p:nvSpPr>
          <p:spPr bwMode="auto">
            <a:xfrm>
              <a:off x="2112" y="211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44" name="Oval 24">
              <a:extLst>
                <a:ext uri="{FF2B5EF4-FFF2-40B4-BE49-F238E27FC236}">
                  <a16:creationId xmlns:a16="http://schemas.microsoft.com/office/drawing/2014/main" id="{D28BE406-49D8-D349-BB43-F750D69725BC}"/>
                </a:ext>
              </a:extLst>
            </p:cNvPr>
            <p:cNvSpPr>
              <a:spLocks noChangeAspect="1" noChangeArrowheads="1"/>
            </p:cNvSpPr>
            <p:nvPr/>
          </p:nvSpPr>
          <p:spPr bwMode="auto">
            <a:xfrm>
              <a:off x="384" y="2312"/>
              <a:ext cx="132" cy="132"/>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45" name="Oval 25">
              <a:extLst>
                <a:ext uri="{FF2B5EF4-FFF2-40B4-BE49-F238E27FC236}">
                  <a16:creationId xmlns:a16="http://schemas.microsoft.com/office/drawing/2014/main" id="{3FADC549-75FA-1741-A781-2FBC98F53623}"/>
                </a:ext>
              </a:extLst>
            </p:cNvPr>
            <p:cNvSpPr>
              <a:spLocks noChangeAspect="1" noChangeArrowheads="1"/>
            </p:cNvSpPr>
            <p:nvPr/>
          </p:nvSpPr>
          <p:spPr bwMode="auto">
            <a:xfrm>
              <a:off x="576" y="231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46" name="Oval 26">
              <a:extLst>
                <a:ext uri="{FF2B5EF4-FFF2-40B4-BE49-F238E27FC236}">
                  <a16:creationId xmlns:a16="http://schemas.microsoft.com/office/drawing/2014/main" id="{3C2CE1CB-A576-BF4E-BFB6-64F33C4F6432}"/>
                </a:ext>
              </a:extLst>
            </p:cNvPr>
            <p:cNvSpPr>
              <a:spLocks noChangeAspect="1" noChangeArrowheads="1"/>
            </p:cNvSpPr>
            <p:nvPr/>
          </p:nvSpPr>
          <p:spPr bwMode="auto">
            <a:xfrm>
              <a:off x="768" y="231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47" name="Oval 27">
              <a:extLst>
                <a:ext uri="{FF2B5EF4-FFF2-40B4-BE49-F238E27FC236}">
                  <a16:creationId xmlns:a16="http://schemas.microsoft.com/office/drawing/2014/main" id="{32769C99-9FEF-8A48-A052-8C950533C878}"/>
                </a:ext>
              </a:extLst>
            </p:cNvPr>
            <p:cNvSpPr>
              <a:spLocks noChangeAspect="1" noChangeArrowheads="1"/>
            </p:cNvSpPr>
            <p:nvPr/>
          </p:nvSpPr>
          <p:spPr bwMode="auto">
            <a:xfrm>
              <a:off x="960" y="2315"/>
              <a:ext cx="132" cy="132"/>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48" name="Oval 28">
              <a:extLst>
                <a:ext uri="{FF2B5EF4-FFF2-40B4-BE49-F238E27FC236}">
                  <a16:creationId xmlns:a16="http://schemas.microsoft.com/office/drawing/2014/main" id="{D33D85BE-D957-614F-954D-710EFB01F8F5}"/>
                </a:ext>
              </a:extLst>
            </p:cNvPr>
            <p:cNvSpPr>
              <a:spLocks noChangeAspect="1" noChangeArrowheads="1"/>
            </p:cNvSpPr>
            <p:nvPr/>
          </p:nvSpPr>
          <p:spPr bwMode="auto">
            <a:xfrm>
              <a:off x="1152" y="231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49" name="Oval 29">
              <a:extLst>
                <a:ext uri="{FF2B5EF4-FFF2-40B4-BE49-F238E27FC236}">
                  <a16:creationId xmlns:a16="http://schemas.microsoft.com/office/drawing/2014/main" id="{A4BD344E-7497-CE47-BB75-825B529A464E}"/>
                </a:ext>
              </a:extLst>
            </p:cNvPr>
            <p:cNvSpPr>
              <a:spLocks noChangeAspect="1" noChangeArrowheads="1"/>
            </p:cNvSpPr>
            <p:nvPr/>
          </p:nvSpPr>
          <p:spPr bwMode="auto">
            <a:xfrm>
              <a:off x="1344" y="2312"/>
              <a:ext cx="132" cy="132"/>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50" name="Oval 30">
              <a:extLst>
                <a:ext uri="{FF2B5EF4-FFF2-40B4-BE49-F238E27FC236}">
                  <a16:creationId xmlns:a16="http://schemas.microsoft.com/office/drawing/2014/main" id="{EED80911-3863-EB4B-BC01-C6183ECB3B08}"/>
                </a:ext>
              </a:extLst>
            </p:cNvPr>
            <p:cNvSpPr>
              <a:spLocks noChangeAspect="1" noChangeArrowheads="1"/>
            </p:cNvSpPr>
            <p:nvPr/>
          </p:nvSpPr>
          <p:spPr bwMode="auto">
            <a:xfrm>
              <a:off x="1536" y="231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51" name="Oval 31">
              <a:extLst>
                <a:ext uri="{FF2B5EF4-FFF2-40B4-BE49-F238E27FC236}">
                  <a16:creationId xmlns:a16="http://schemas.microsoft.com/office/drawing/2014/main" id="{455EDD69-35BD-1446-AA47-79C634916621}"/>
                </a:ext>
              </a:extLst>
            </p:cNvPr>
            <p:cNvSpPr>
              <a:spLocks noChangeAspect="1" noChangeArrowheads="1"/>
            </p:cNvSpPr>
            <p:nvPr/>
          </p:nvSpPr>
          <p:spPr bwMode="auto">
            <a:xfrm>
              <a:off x="1728" y="231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52" name="Oval 32">
              <a:extLst>
                <a:ext uri="{FF2B5EF4-FFF2-40B4-BE49-F238E27FC236}">
                  <a16:creationId xmlns:a16="http://schemas.microsoft.com/office/drawing/2014/main" id="{A082A288-9A3F-1C45-8BD2-BB504750A391}"/>
                </a:ext>
              </a:extLst>
            </p:cNvPr>
            <p:cNvSpPr>
              <a:spLocks noChangeAspect="1" noChangeArrowheads="1"/>
            </p:cNvSpPr>
            <p:nvPr/>
          </p:nvSpPr>
          <p:spPr bwMode="auto">
            <a:xfrm>
              <a:off x="1920" y="230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53" name="Oval 33">
              <a:extLst>
                <a:ext uri="{FF2B5EF4-FFF2-40B4-BE49-F238E27FC236}">
                  <a16:creationId xmlns:a16="http://schemas.microsoft.com/office/drawing/2014/main" id="{A049624F-F307-4D46-BD59-35B7CE3BAE26}"/>
                </a:ext>
              </a:extLst>
            </p:cNvPr>
            <p:cNvSpPr>
              <a:spLocks noChangeAspect="1" noChangeArrowheads="1"/>
            </p:cNvSpPr>
            <p:nvPr/>
          </p:nvSpPr>
          <p:spPr bwMode="auto">
            <a:xfrm>
              <a:off x="2112" y="230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54" name="Oval 34">
              <a:extLst>
                <a:ext uri="{FF2B5EF4-FFF2-40B4-BE49-F238E27FC236}">
                  <a16:creationId xmlns:a16="http://schemas.microsoft.com/office/drawing/2014/main" id="{C3A4A078-BABD-5E4E-83CB-815E3E668562}"/>
                </a:ext>
              </a:extLst>
            </p:cNvPr>
            <p:cNvSpPr>
              <a:spLocks noChangeAspect="1" noChangeArrowheads="1"/>
            </p:cNvSpPr>
            <p:nvPr/>
          </p:nvSpPr>
          <p:spPr bwMode="auto">
            <a:xfrm>
              <a:off x="384" y="250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55" name="Oval 35">
              <a:extLst>
                <a:ext uri="{FF2B5EF4-FFF2-40B4-BE49-F238E27FC236}">
                  <a16:creationId xmlns:a16="http://schemas.microsoft.com/office/drawing/2014/main" id="{CC9C3286-C381-A74C-BB5D-0D127345CD19}"/>
                </a:ext>
              </a:extLst>
            </p:cNvPr>
            <p:cNvSpPr>
              <a:spLocks noChangeAspect="1" noChangeArrowheads="1"/>
            </p:cNvSpPr>
            <p:nvPr/>
          </p:nvSpPr>
          <p:spPr bwMode="auto">
            <a:xfrm>
              <a:off x="576" y="250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56" name="Oval 36">
              <a:extLst>
                <a:ext uri="{FF2B5EF4-FFF2-40B4-BE49-F238E27FC236}">
                  <a16:creationId xmlns:a16="http://schemas.microsoft.com/office/drawing/2014/main" id="{F574E721-D98C-ED46-88EB-95F77564F981}"/>
                </a:ext>
              </a:extLst>
            </p:cNvPr>
            <p:cNvSpPr>
              <a:spLocks noChangeAspect="1" noChangeArrowheads="1"/>
            </p:cNvSpPr>
            <p:nvPr/>
          </p:nvSpPr>
          <p:spPr bwMode="auto">
            <a:xfrm>
              <a:off x="768" y="2504"/>
              <a:ext cx="132" cy="132"/>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57" name="Oval 37">
              <a:extLst>
                <a:ext uri="{FF2B5EF4-FFF2-40B4-BE49-F238E27FC236}">
                  <a16:creationId xmlns:a16="http://schemas.microsoft.com/office/drawing/2014/main" id="{B6759A19-9A52-454A-A9E8-4C93D8C59FBE}"/>
                </a:ext>
              </a:extLst>
            </p:cNvPr>
            <p:cNvSpPr>
              <a:spLocks noChangeAspect="1" noChangeArrowheads="1"/>
            </p:cNvSpPr>
            <p:nvPr/>
          </p:nvSpPr>
          <p:spPr bwMode="auto">
            <a:xfrm>
              <a:off x="1152" y="250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58" name="Oval 38">
              <a:extLst>
                <a:ext uri="{FF2B5EF4-FFF2-40B4-BE49-F238E27FC236}">
                  <a16:creationId xmlns:a16="http://schemas.microsoft.com/office/drawing/2014/main" id="{8FB4DC2C-BD41-8A4A-B42B-465162ADBD13}"/>
                </a:ext>
              </a:extLst>
            </p:cNvPr>
            <p:cNvSpPr>
              <a:spLocks noChangeAspect="1" noChangeArrowheads="1"/>
            </p:cNvSpPr>
            <p:nvPr/>
          </p:nvSpPr>
          <p:spPr bwMode="auto">
            <a:xfrm>
              <a:off x="1344" y="250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59" name="Oval 39">
              <a:extLst>
                <a:ext uri="{FF2B5EF4-FFF2-40B4-BE49-F238E27FC236}">
                  <a16:creationId xmlns:a16="http://schemas.microsoft.com/office/drawing/2014/main" id="{AF25C4BF-1007-004A-9820-88F2BBAB60D9}"/>
                </a:ext>
              </a:extLst>
            </p:cNvPr>
            <p:cNvSpPr>
              <a:spLocks noChangeAspect="1" noChangeArrowheads="1"/>
            </p:cNvSpPr>
            <p:nvPr/>
          </p:nvSpPr>
          <p:spPr bwMode="auto">
            <a:xfrm>
              <a:off x="1536" y="250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60" name="Oval 40">
              <a:extLst>
                <a:ext uri="{FF2B5EF4-FFF2-40B4-BE49-F238E27FC236}">
                  <a16:creationId xmlns:a16="http://schemas.microsoft.com/office/drawing/2014/main" id="{5E4DE4C0-85D9-CE47-B0B5-AE6AA1D46F59}"/>
                </a:ext>
              </a:extLst>
            </p:cNvPr>
            <p:cNvSpPr>
              <a:spLocks noChangeAspect="1" noChangeArrowheads="1"/>
            </p:cNvSpPr>
            <p:nvPr/>
          </p:nvSpPr>
          <p:spPr bwMode="auto">
            <a:xfrm>
              <a:off x="1728" y="2504"/>
              <a:ext cx="132" cy="132"/>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61" name="Oval 41">
              <a:extLst>
                <a:ext uri="{FF2B5EF4-FFF2-40B4-BE49-F238E27FC236}">
                  <a16:creationId xmlns:a16="http://schemas.microsoft.com/office/drawing/2014/main" id="{C72AE53F-607D-5F4C-B58C-B74A1201B90B}"/>
                </a:ext>
              </a:extLst>
            </p:cNvPr>
            <p:cNvSpPr>
              <a:spLocks noChangeAspect="1" noChangeArrowheads="1"/>
            </p:cNvSpPr>
            <p:nvPr/>
          </p:nvSpPr>
          <p:spPr bwMode="auto">
            <a:xfrm>
              <a:off x="1920" y="250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62" name="Oval 42">
              <a:extLst>
                <a:ext uri="{FF2B5EF4-FFF2-40B4-BE49-F238E27FC236}">
                  <a16:creationId xmlns:a16="http://schemas.microsoft.com/office/drawing/2014/main" id="{B51AD61C-9ED7-ED47-91B4-511E1D28E61A}"/>
                </a:ext>
              </a:extLst>
            </p:cNvPr>
            <p:cNvSpPr>
              <a:spLocks noChangeAspect="1" noChangeArrowheads="1"/>
            </p:cNvSpPr>
            <p:nvPr/>
          </p:nvSpPr>
          <p:spPr bwMode="auto">
            <a:xfrm>
              <a:off x="2112" y="250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63" name="Oval 43">
              <a:extLst>
                <a:ext uri="{FF2B5EF4-FFF2-40B4-BE49-F238E27FC236}">
                  <a16:creationId xmlns:a16="http://schemas.microsoft.com/office/drawing/2014/main" id="{84BC4503-2FB5-3949-89A6-6309C47BF124}"/>
                </a:ext>
              </a:extLst>
            </p:cNvPr>
            <p:cNvSpPr>
              <a:spLocks noChangeAspect="1" noChangeArrowheads="1"/>
            </p:cNvSpPr>
            <p:nvPr/>
          </p:nvSpPr>
          <p:spPr bwMode="auto">
            <a:xfrm>
              <a:off x="384" y="269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64" name="Oval 44">
              <a:extLst>
                <a:ext uri="{FF2B5EF4-FFF2-40B4-BE49-F238E27FC236}">
                  <a16:creationId xmlns:a16="http://schemas.microsoft.com/office/drawing/2014/main" id="{E8981019-176E-434F-937B-D0EE35573E50}"/>
                </a:ext>
              </a:extLst>
            </p:cNvPr>
            <p:cNvSpPr>
              <a:spLocks noChangeAspect="1" noChangeArrowheads="1"/>
            </p:cNvSpPr>
            <p:nvPr/>
          </p:nvSpPr>
          <p:spPr bwMode="auto">
            <a:xfrm>
              <a:off x="576" y="2696"/>
              <a:ext cx="132" cy="132"/>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65" name="Oval 45">
              <a:extLst>
                <a:ext uri="{FF2B5EF4-FFF2-40B4-BE49-F238E27FC236}">
                  <a16:creationId xmlns:a16="http://schemas.microsoft.com/office/drawing/2014/main" id="{4A05A96E-936E-B04A-92C9-AA054BC9F7B2}"/>
                </a:ext>
              </a:extLst>
            </p:cNvPr>
            <p:cNvSpPr>
              <a:spLocks noChangeAspect="1" noChangeArrowheads="1"/>
            </p:cNvSpPr>
            <p:nvPr/>
          </p:nvSpPr>
          <p:spPr bwMode="auto">
            <a:xfrm>
              <a:off x="768" y="269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66" name="Oval 46">
              <a:extLst>
                <a:ext uri="{FF2B5EF4-FFF2-40B4-BE49-F238E27FC236}">
                  <a16:creationId xmlns:a16="http://schemas.microsoft.com/office/drawing/2014/main" id="{488A9336-14F5-7A47-8714-53E1C08C3036}"/>
                </a:ext>
              </a:extLst>
            </p:cNvPr>
            <p:cNvSpPr>
              <a:spLocks noChangeAspect="1" noChangeArrowheads="1"/>
            </p:cNvSpPr>
            <p:nvPr/>
          </p:nvSpPr>
          <p:spPr bwMode="auto">
            <a:xfrm>
              <a:off x="960" y="269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67" name="Oval 47">
              <a:extLst>
                <a:ext uri="{FF2B5EF4-FFF2-40B4-BE49-F238E27FC236}">
                  <a16:creationId xmlns:a16="http://schemas.microsoft.com/office/drawing/2014/main" id="{0BFBD26D-7022-D14C-8743-343093B4B794}"/>
                </a:ext>
              </a:extLst>
            </p:cNvPr>
            <p:cNvSpPr>
              <a:spLocks noChangeAspect="1" noChangeArrowheads="1"/>
            </p:cNvSpPr>
            <p:nvPr/>
          </p:nvSpPr>
          <p:spPr bwMode="auto">
            <a:xfrm>
              <a:off x="1152" y="269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68" name="Oval 48">
              <a:extLst>
                <a:ext uri="{FF2B5EF4-FFF2-40B4-BE49-F238E27FC236}">
                  <a16:creationId xmlns:a16="http://schemas.microsoft.com/office/drawing/2014/main" id="{3FB2310E-EBD5-DA44-A551-6B39DBE06AF2}"/>
                </a:ext>
              </a:extLst>
            </p:cNvPr>
            <p:cNvSpPr>
              <a:spLocks noChangeAspect="1" noChangeArrowheads="1"/>
            </p:cNvSpPr>
            <p:nvPr/>
          </p:nvSpPr>
          <p:spPr bwMode="auto">
            <a:xfrm>
              <a:off x="1344" y="269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69" name="Oval 50">
              <a:extLst>
                <a:ext uri="{FF2B5EF4-FFF2-40B4-BE49-F238E27FC236}">
                  <a16:creationId xmlns:a16="http://schemas.microsoft.com/office/drawing/2014/main" id="{736A7B72-75F7-0C41-9982-ACBA9A17ED62}"/>
                </a:ext>
              </a:extLst>
            </p:cNvPr>
            <p:cNvSpPr>
              <a:spLocks noChangeAspect="1" noChangeArrowheads="1"/>
            </p:cNvSpPr>
            <p:nvPr/>
          </p:nvSpPr>
          <p:spPr bwMode="auto">
            <a:xfrm>
              <a:off x="1728" y="269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70" name="Oval 51">
              <a:extLst>
                <a:ext uri="{FF2B5EF4-FFF2-40B4-BE49-F238E27FC236}">
                  <a16:creationId xmlns:a16="http://schemas.microsoft.com/office/drawing/2014/main" id="{8A9F6A2D-C380-414E-A888-0C387D2F37CE}"/>
                </a:ext>
              </a:extLst>
            </p:cNvPr>
            <p:cNvSpPr>
              <a:spLocks noChangeAspect="1" noChangeArrowheads="1"/>
            </p:cNvSpPr>
            <p:nvPr/>
          </p:nvSpPr>
          <p:spPr bwMode="auto">
            <a:xfrm>
              <a:off x="1920" y="269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71" name="Oval 52">
              <a:extLst>
                <a:ext uri="{FF2B5EF4-FFF2-40B4-BE49-F238E27FC236}">
                  <a16:creationId xmlns:a16="http://schemas.microsoft.com/office/drawing/2014/main" id="{844AF9D5-2E36-1848-843E-19FF80D06080}"/>
                </a:ext>
              </a:extLst>
            </p:cNvPr>
            <p:cNvSpPr>
              <a:spLocks noChangeAspect="1" noChangeArrowheads="1"/>
            </p:cNvSpPr>
            <p:nvPr/>
          </p:nvSpPr>
          <p:spPr bwMode="auto">
            <a:xfrm>
              <a:off x="2112" y="269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72" name="Oval 53">
              <a:extLst>
                <a:ext uri="{FF2B5EF4-FFF2-40B4-BE49-F238E27FC236}">
                  <a16:creationId xmlns:a16="http://schemas.microsoft.com/office/drawing/2014/main" id="{7C6D52EB-443D-2842-A7B6-5957D8ED3354}"/>
                </a:ext>
              </a:extLst>
            </p:cNvPr>
            <p:cNvSpPr>
              <a:spLocks noChangeAspect="1" noChangeArrowheads="1"/>
            </p:cNvSpPr>
            <p:nvPr/>
          </p:nvSpPr>
          <p:spPr bwMode="auto">
            <a:xfrm>
              <a:off x="384" y="2888"/>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73" name="Oval 54">
              <a:extLst>
                <a:ext uri="{FF2B5EF4-FFF2-40B4-BE49-F238E27FC236}">
                  <a16:creationId xmlns:a16="http://schemas.microsoft.com/office/drawing/2014/main" id="{9683DCE7-3F99-0745-946E-896DA79C16DF}"/>
                </a:ext>
              </a:extLst>
            </p:cNvPr>
            <p:cNvSpPr>
              <a:spLocks noChangeAspect="1" noChangeArrowheads="1"/>
            </p:cNvSpPr>
            <p:nvPr/>
          </p:nvSpPr>
          <p:spPr bwMode="auto">
            <a:xfrm>
              <a:off x="576" y="2888"/>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74" name="Oval 55">
              <a:extLst>
                <a:ext uri="{FF2B5EF4-FFF2-40B4-BE49-F238E27FC236}">
                  <a16:creationId xmlns:a16="http://schemas.microsoft.com/office/drawing/2014/main" id="{E918FF15-2579-FB4E-8B60-F6CA0466473C}"/>
                </a:ext>
              </a:extLst>
            </p:cNvPr>
            <p:cNvSpPr>
              <a:spLocks noChangeAspect="1" noChangeArrowheads="1"/>
            </p:cNvSpPr>
            <p:nvPr/>
          </p:nvSpPr>
          <p:spPr bwMode="auto">
            <a:xfrm>
              <a:off x="960" y="2888"/>
              <a:ext cx="132" cy="132"/>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75" name="Oval 56">
              <a:extLst>
                <a:ext uri="{FF2B5EF4-FFF2-40B4-BE49-F238E27FC236}">
                  <a16:creationId xmlns:a16="http://schemas.microsoft.com/office/drawing/2014/main" id="{11A45375-8E0B-8E41-939A-6725ECD75D06}"/>
                </a:ext>
              </a:extLst>
            </p:cNvPr>
            <p:cNvSpPr>
              <a:spLocks noChangeAspect="1" noChangeArrowheads="1"/>
            </p:cNvSpPr>
            <p:nvPr/>
          </p:nvSpPr>
          <p:spPr bwMode="auto">
            <a:xfrm>
              <a:off x="1152" y="2888"/>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76" name="Oval 57">
              <a:extLst>
                <a:ext uri="{FF2B5EF4-FFF2-40B4-BE49-F238E27FC236}">
                  <a16:creationId xmlns:a16="http://schemas.microsoft.com/office/drawing/2014/main" id="{A6C2A0A2-E15C-664D-A65F-305E7AC49530}"/>
                </a:ext>
              </a:extLst>
            </p:cNvPr>
            <p:cNvSpPr>
              <a:spLocks noChangeAspect="1" noChangeArrowheads="1"/>
            </p:cNvSpPr>
            <p:nvPr/>
          </p:nvSpPr>
          <p:spPr bwMode="auto">
            <a:xfrm>
              <a:off x="1344" y="2888"/>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77" name="Oval 58">
              <a:extLst>
                <a:ext uri="{FF2B5EF4-FFF2-40B4-BE49-F238E27FC236}">
                  <a16:creationId xmlns:a16="http://schemas.microsoft.com/office/drawing/2014/main" id="{1D2F1EE9-EFAA-1C47-B893-A9EE22B8F580}"/>
                </a:ext>
              </a:extLst>
            </p:cNvPr>
            <p:cNvSpPr>
              <a:spLocks noChangeAspect="1" noChangeArrowheads="1"/>
            </p:cNvSpPr>
            <p:nvPr/>
          </p:nvSpPr>
          <p:spPr bwMode="auto">
            <a:xfrm>
              <a:off x="1536" y="2888"/>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78" name="Oval 59">
              <a:extLst>
                <a:ext uri="{FF2B5EF4-FFF2-40B4-BE49-F238E27FC236}">
                  <a16:creationId xmlns:a16="http://schemas.microsoft.com/office/drawing/2014/main" id="{6953CDC8-EDCA-3D47-9660-098DFFC92AD0}"/>
                </a:ext>
              </a:extLst>
            </p:cNvPr>
            <p:cNvSpPr>
              <a:spLocks noChangeAspect="1" noChangeArrowheads="1"/>
            </p:cNvSpPr>
            <p:nvPr/>
          </p:nvSpPr>
          <p:spPr bwMode="auto">
            <a:xfrm>
              <a:off x="1728" y="2891"/>
              <a:ext cx="132" cy="132"/>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79" name="Oval 60">
              <a:extLst>
                <a:ext uri="{FF2B5EF4-FFF2-40B4-BE49-F238E27FC236}">
                  <a16:creationId xmlns:a16="http://schemas.microsoft.com/office/drawing/2014/main" id="{A115EFB8-3D07-E74C-8599-D9AA346D9CF4}"/>
                </a:ext>
              </a:extLst>
            </p:cNvPr>
            <p:cNvSpPr>
              <a:spLocks noChangeAspect="1" noChangeArrowheads="1"/>
            </p:cNvSpPr>
            <p:nvPr/>
          </p:nvSpPr>
          <p:spPr bwMode="auto">
            <a:xfrm>
              <a:off x="1920" y="2888"/>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80" name="Oval 61">
              <a:extLst>
                <a:ext uri="{FF2B5EF4-FFF2-40B4-BE49-F238E27FC236}">
                  <a16:creationId xmlns:a16="http://schemas.microsoft.com/office/drawing/2014/main" id="{A018EE6E-B5CC-9B49-86CB-6BB23DAF646F}"/>
                </a:ext>
              </a:extLst>
            </p:cNvPr>
            <p:cNvSpPr>
              <a:spLocks noChangeAspect="1" noChangeArrowheads="1"/>
            </p:cNvSpPr>
            <p:nvPr/>
          </p:nvSpPr>
          <p:spPr bwMode="auto">
            <a:xfrm>
              <a:off x="2112" y="2888"/>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81" name="Oval 62">
              <a:extLst>
                <a:ext uri="{FF2B5EF4-FFF2-40B4-BE49-F238E27FC236}">
                  <a16:creationId xmlns:a16="http://schemas.microsoft.com/office/drawing/2014/main" id="{FEE8D36B-4A09-2A4E-9E6C-63DF499305CF}"/>
                </a:ext>
              </a:extLst>
            </p:cNvPr>
            <p:cNvSpPr>
              <a:spLocks noChangeAspect="1" noChangeArrowheads="1"/>
            </p:cNvSpPr>
            <p:nvPr/>
          </p:nvSpPr>
          <p:spPr bwMode="auto">
            <a:xfrm>
              <a:off x="384" y="308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82" name="Oval 63">
              <a:extLst>
                <a:ext uri="{FF2B5EF4-FFF2-40B4-BE49-F238E27FC236}">
                  <a16:creationId xmlns:a16="http://schemas.microsoft.com/office/drawing/2014/main" id="{ECF385EE-58ED-4649-8143-9446848FBB85}"/>
                </a:ext>
              </a:extLst>
            </p:cNvPr>
            <p:cNvSpPr>
              <a:spLocks noChangeAspect="1" noChangeArrowheads="1"/>
            </p:cNvSpPr>
            <p:nvPr/>
          </p:nvSpPr>
          <p:spPr bwMode="auto">
            <a:xfrm>
              <a:off x="576" y="308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83" name="Oval 64">
              <a:extLst>
                <a:ext uri="{FF2B5EF4-FFF2-40B4-BE49-F238E27FC236}">
                  <a16:creationId xmlns:a16="http://schemas.microsoft.com/office/drawing/2014/main" id="{4C491E99-6A40-BB43-BD33-50046BCD4224}"/>
                </a:ext>
              </a:extLst>
            </p:cNvPr>
            <p:cNvSpPr>
              <a:spLocks noChangeAspect="1" noChangeArrowheads="1"/>
            </p:cNvSpPr>
            <p:nvPr/>
          </p:nvSpPr>
          <p:spPr bwMode="auto">
            <a:xfrm>
              <a:off x="768" y="3080"/>
              <a:ext cx="132" cy="132"/>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84" name="Oval 65">
              <a:extLst>
                <a:ext uri="{FF2B5EF4-FFF2-40B4-BE49-F238E27FC236}">
                  <a16:creationId xmlns:a16="http://schemas.microsoft.com/office/drawing/2014/main" id="{07F0E8E6-E0D1-EC4B-8451-DF7D65E348FB}"/>
                </a:ext>
              </a:extLst>
            </p:cNvPr>
            <p:cNvSpPr>
              <a:spLocks noChangeAspect="1" noChangeArrowheads="1"/>
            </p:cNvSpPr>
            <p:nvPr/>
          </p:nvSpPr>
          <p:spPr bwMode="auto">
            <a:xfrm>
              <a:off x="960" y="308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85" name="Oval 66">
              <a:extLst>
                <a:ext uri="{FF2B5EF4-FFF2-40B4-BE49-F238E27FC236}">
                  <a16:creationId xmlns:a16="http://schemas.microsoft.com/office/drawing/2014/main" id="{A92C65D5-9C44-D849-999C-04223AF5270E}"/>
                </a:ext>
              </a:extLst>
            </p:cNvPr>
            <p:cNvSpPr>
              <a:spLocks noChangeAspect="1" noChangeArrowheads="1"/>
            </p:cNvSpPr>
            <p:nvPr/>
          </p:nvSpPr>
          <p:spPr bwMode="auto">
            <a:xfrm>
              <a:off x="1152" y="3080"/>
              <a:ext cx="132" cy="132"/>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86" name="Oval 67">
              <a:extLst>
                <a:ext uri="{FF2B5EF4-FFF2-40B4-BE49-F238E27FC236}">
                  <a16:creationId xmlns:a16="http://schemas.microsoft.com/office/drawing/2014/main" id="{900080BD-7600-EF40-8504-1B6E5904A0B4}"/>
                </a:ext>
              </a:extLst>
            </p:cNvPr>
            <p:cNvSpPr>
              <a:spLocks noChangeAspect="1" noChangeArrowheads="1"/>
            </p:cNvSpPr>
            <p:nvPr/>
          </p:nvSpPr>
          <p:spPr bwMode="auto">
            <a:xfrm>
              <a:off x="1344" y="308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87" name="Oval 68">
              <a:extLst>
                <a:ext uri="{FF2B5EF4-FFF2-40B4-BE49-F238E27FC236}">
                  <a16:creationId xmlns:a16="http://schemas.microsoft.com/office/drawing/2014/main" id="{94CE8FF8-6EE1-7245-A5F6-1099DB224532}"/>
                </a:ext>
              </a:extLst>
            </p:cNvPr>
            <p:cNvSpPr>
              <a:spLocks noChangeAspect="1" noChangeArrowheads="1"/>
            </p:cNvSpPr>
            <p:nvPr/>
          </p:nvSpPr>
          <p:spPr bwMode="auto">
            <a:xfrm>
              <a:off x="1536" y="3080"/>
              <a:ext cx="132" cy="132"/>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88" name="Oval 69">
              <a:extLst>
                <a:ext uri="{FF2B5EF4-FFF2-40B4-BE49-F238E27FC236}">
                  <a16:creationId xmlns:a16="http://schemas.microsoft.com/office/drawing/2014/main" id="{AE85B7E6-9AA1-FD41-A1EE-7475C3174B7B}"/>
                </a:ext>
              </a:extLst>
            </p:cNvPr>
            <p:cNvSpPr>
              <a:spLocks noChangeAspect="1" noChangeArrowheads="1"/>
            </p:cNvSpPr>
            <p:nvPr/>
          </p:nvSpPr>
          <p:spPr bwMode="auto">
            <a:xfrm>
              <a:off x="1728" y="308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89" name="Oval 70">
              <a:extLst>
                <a:ext uri="{FF2B5EF4-FFF2-40B4-BE49-F238E27FC236}">
                  <a16:creationId xmlns:a16="http://schemas.microsoft.com/office/drawing/2014/main" id="{8C1B113B-85AA-EB4C-8F2D-708F6E5EF978}"/>
                </a:ext>
              </a:extLst>
            </p:cNvPr>
            <p:cNvSpPr>
              <a:spLocks noChangeAspect="1" noChangeArrowheads="1"/>
            </p:cNvSpPr>
            <p:nvPr/>
          </p:nvSpPr>
          <p:spPr bwMode="auto">
            <a:xfrm>
              <a:off x="576" y="327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90" name="Oval 71">
              <a:extLst>
                <a:ext uri="{FF2B5EF4-FFF2-40B4-BE49-F238E27FC236}">
                  <a16:creationId xmlns:a16="http://schemas.microsoft.com/office/drawing/2014/main" id="{11B71FC2-157D-1048-BAA4-24FD9D9FCD7B}"/>
                </a:ext>
              </a:extLst>
            </p:cNvPr>
            <p:cNvSpPr>
              <a:spLocks noChangeAspect="1" noChangeArrowheads="1"/>
            </p:cNvSpPr>
            <p:nvPr/>
          </p:nvSpPr>
          <p:spPr bwMode="auto">
            <a:xfrm>
              <a:off x="768" y="3272"/>
              <a:ext cx="132" cy="132"/>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91" name="Oval 72">
              <a:extLst>
                <a:ext uri="{FF2B5EF4-FFF2-40B4-BE49-F238E27FC236}">
                  <a16:creationId xmlns:a16="http://schemas.microsoft.com/office/drawing/2014/main" id="{FF4B3192-7FBF-E648-ACA6-53379DE6711E}"/>
                </a:ext>
              </a:extLst>
            </p:cNvPr>
            <p:cNvSpPr>
              <a:spLocks noChangeAspect="1" noChangeArrowheads="1"/>
            </p:cNvSpPr>
            <p:nvPr/>
          </p:nvSpPr>
          <p:spPr bwMode="auto">
            <a:xfrm>
              <a:off x="960" y="327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92" name="Oval 73">
              <a:extLst>
                <a:ext uri="{FF2B5EF4-FFF2-40B4-BE49-F238E27FC236}">
                  <a16:creationId xmlns:a16="http://schemas.microsoft.com/office/drawing/2014/main" id="{990B6F3E-68FC-A646-9D28-E6A9A4D985E0}"/>
                </a:ext>
              </a:extLst>
            </p:cNvPr>
            <p:cNvSpPr>
              <a:spLocks noChangeAspect="1" noChangeArrowheads="1"/>
            </p:cNvSpPr>
            <p:nvPr/>
          </p:nvSpPr>
          <p:spPr bwMode="auto">
            <a:xfrm>
              <a:off x="1152" y="327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93" name="Oval 74">
              <a:extLst>
                <a:ext uri="{FF2B5EF4-FFF2-40B4-BE49-F238E27FC236}">
                  <a16:creationId xmlns:a16="http://schemas.microsoft.com/office/drawing/2014/main" id="{4CB41A05-6AE2-BF4E-BA2D-ADF1BDD2622A}"/>
                </a:ext>
              </a:extLst>
            </p:cNvPr>
            <p:cNvSpPr>
              <a:spLocks noChangeAspect="1" noChangeArrowheads="1"/>
            </p:cNvSpPr>
            <p:nvPr/>
          </p:nvSpPr>
          <p:spPr bwMode="auto">
            <a:xfrm>
              <a:off x="1344" y="327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94" name="Oval 75">
              <a:extLst>
                <a:ext uri="{FF2B5EF4-FFF2-40B4-BE49-F238E27FC236}">
                  <a16:creationId xmlns:a16="http://schemas.microsoft.com/office/drawing/2014/main" id="{9ADEBDB7-57E2-3741-9599-A194DC5EBFF3}"/>
                </a:ext>
              </a:extLst>
            </p:cNvPr>
            <p:cNvSpPr>
              <a:spLocks noChangeAspect="1" noChangeArrowheads="1"/>
            </p:cNvSpPr>
            <p:nvPr/>
          </p:nvSpPr>
          <p:spPr bwMode="auto">
            <a:xfrm>
              <a:off x="1536" y="327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95" name="Oval 76">
              <a:extLst>
                <a:ext uri="{FF2B5EF4-FFF2-40B4-BE49-F238E27FC236}">
                  <a16:creationId xmlns:a16="http://schemas.microsoft.com/office/drawing/2014/main" id="{D960588E-6AC9-874D-9CC1-7D7CBACB95E1}"/>
                </a:ext>
              </a:extLst>
            </p:cNvPr>
            <p:cNvSpPr>
              <a:spLocks noChangeAspect="1" noChangeArrowheads="1"/>
            </p:cNvSpPr>
            <p:nvPr/>
          </p:nvSpPr>
          <p:spPr bwMode="auto">
            <a:xfrm>
              <a:off x="1728" y="3275"/>
              <a:ext cx="132" cy="132"/>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96" name="Oval 77">
              <a:extLst>
                <a:ext uri="{FF2B5EF4-FFF2-40B4-BE49-F238E27FC236}">
                  <a16:creationId xmlns:a16="http://schemas.microsoft.com/office/drawing/2014/main" id="{2F39C8DB-12AD-4247-887F-FC024F7C76E2}"/>
                </a:ext>
              </a:extLst>
            </p:cNvPr>
            <p:cNvSpPr>
              <a:spLocks noChangeAspect="1" noChangeArrowheads="1"/>
            </p:cNvSpPr>
            <p:nvPr/>
          </p:nvSpPr>
          <p:spPr bwMode="auto">
            <a:xfrm>
              <a:off x="1920" y="327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97" name="Oval 78">
              <a:extLst>
                <a:ext uri="{FF2B5EF4-FFF2-40B4-BE49-F238E27FC236}">
                  <a16:creationId xmlns:a16="http://schemas.microsoft.com/office/drawing/2014/main" id="{BC00ED6E-743B-BC48-9E8A-134E8A211E2F}"/>
                </a:ext>
              </a:extLst>
            </p:cNvPr>
            <p:cNvSpPr>
              <a:spLocks noChangeAspect="1" noChangeArrowheads="1"/>
            </p:cNvSpPr>
            <p:nvPr/>
          </p:nvSpPr>
          <p:spPr bwMode="auto">
            <a:xfrm>
              <a:off x="2112" y="3272"/>
              <a:ext cx="132" cy="132"/>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98" name="Oval 79">
              <a:extLst>
                <a:ext uri="{FF2B5EF4-FFF2-40B4-BE49-F238E27FC236}">
                  <a16:creationId xmlns:a16="http://schemas.microsoft.com/office/drawing/2014/main" id="{95C41230-CF82-FB44-BDE6-2F39C2A67915}"/>
                </a:ext>
              </a:extLst>
            </p:cNvPr>
            <p:cNvSpPr>
              <a:spLocks noChangeAspect="1" noChangeArrowheads="1"/>
            </p:cNvSpPr>
            <p:nvPr/>
          </p:nvSpPr>
          <p:spPr bwMode="auto">
            <a:xfrm>
              <a:off x="384" y="346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99" name="Oval 80">
              <a:extLst>
                <a:ext uri="{FF2B5EF4-FFF2-40B4-BE49-F238E27FC236}">
                  <a16:creationId xmlns:a16="http://schemas.microsoft.com/office/drawing/2014/main" id="{67F2646D-739D-F74A-9B4C-80BBBDF93155}"/>
                </a:ext>
              </a:extLst>
            </p:cNvPr>
            <p:cNvSpPr>
              <a:spLocks noChangeAspect="1" noChangeArrowheads="1"/>
            </p:cNvSpPr>
            <p:nvPr/>
          </p:nvSpPr>
          <p:spPr bwMode="auto">
            <a:xfrm>
              <a:off x="576" y="346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00" name="Oval 81">
              <a:extLst>
                <a:ext uri="{FF2B5EF4-FFF2-40B4-BE49-F238E27FC236}">
                  <a16:creationId xmlns:a16="http://schemas.microsoft.com/office/drawing/2014/main" id="{4F37958E-B35D-2B42-B480-900202D23393}"/>
                </a:ext>
              </a:extLst>
            </p:cNvPr>
            <p:cNvSpPr>
              <a:spLocks noChangeAspect="1" noChangeArrowheads="1"/>
            </p:cNvSpPr>
            <p:nvPr/>
          </p:nvSpPr>
          <p:spPr bwMode="auto">
            <a:xfrm>
              <a:off x="768" y="3464"/>
              <a:ext cx="132" cy="132"/>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01" name="Oval 82">
              <a:extLst>
                <a:ext uri="{FF2B5EF4-FFF2-40B4-BE49-F238E27FC236}">
                  <a16:creationId xmlns:a16="http://schemas.microsoft.com/office/drawing/2014/main" id="{770A70C4-F2C1-564E-A92A-43BD87828DC9}"/>
                </a:ext>
              </a:extLst>
            </p:cNvPr>
            <p:cNvSpPr>
              <a:spLocks noChangeAspect="1" noChangeArrowheads="1"/>
            </p:cNvSpPr>
            <p:nvPr/>
          </p:nvSpPr>
          <p:spPr bwMode="auto">
            <a:xfrm>
              <a:off x="960" y="3467"/>
              <a:ext cx="132" cy="132"/>
            </a:xfrm>
            <a:prstGeom prst="ellipse">
              <a:avLst/>
            </a:prstGeom>
            <a:solidFill>
              <a:srgbClr val="FFB0B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02" name="Oval 83">
              <a:extLst>
                <a:ext uri="{FF2B5EF4-FFF2-40B4-BE49-F238E27FC236}">
                  <a16:creationId xmlns:a16="http://schemas.microsoft.com/office/drawing/2014/main" id="{D92B20B4-63E7-F444-96B3-7228BE7EFA3D}"/>
                </a:ext>
              </a:extLst>
            </p:cNvPr>
            <p:cNvSpPr>
              <a:spLocks noChangeAspect="1" noChangeArrowheads="1"/>
            </p:cNvSpPr>
            <p:nvPr/>
          </p:nvSpPr>
          <p:spPr bwMode="auto">
            <a:xfrm>
              <a:off x="1152" y="3464"/>
              <a:ext cx="132" cy="132"/>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03" name="Oval 84">
              <a:extLst>
                <a:ext uri="{FF2B5EF4-FFF2-40B4-BE49-F238E27FC236}">
                  <a16:creationId xmlns:a16="http://schemas.microsoft.com/office/drawing/2014/main" id="{F27D6AEF-1869-844D-8874-9D3C410ED4AF}"/>
                </a:ext>
              </a:extLst>
            </p:cNvPr>
            <p:cNvSpPr>
              <a:spLocks noChangeAspect="1" noChangeArrowheads="1"/>
            </p:cNvSpPr>
            <p:nvPr/>
          </p:nvSpPr>
          <p:spPr bwMode="auto">
            <a:xfrm>
              <a:off x="1344" y="3464"/>
              <a:ext cx="132" cy="132"/>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04" name="Oval 85">
              <a:extLst>
                <a:ext uri="{FF2B5EF4-FFF2-40B4-BE49-F238E27FC236}">
                  <a16:creationId xmlns:a16="http://schemas.microsoft.com/office/drawing/2014/main" id="{23F4E52C-7C7F-0548-B0EA-7472DAEE3AB3}"/>
                </a:ext>
              </a:extLst>
            </p:cNvPr>
            <p:cNvSpPr>
              <a:spLocks noChangeAspect="1" noChangeArrowheads="1"/>
            </p:cNvSpPr>
            <p:nvPr/>
          </p:nvSpPr>
          <p:spPr bwMode="auto">
            <a:xfrm>
              <a:off x="1728" y="346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05" name="Oval 86">
              <a:extLst>
                <a:ext uri="{FF2B5EF4-FFF2-40B4-BE49-F238E27FC236}">
                  <a16:creationId xmlns:a16="http://schemas.microsoft.com/office/drawing/2014/main" id="{E90DFDDA-30D6-D446-A1DD-0B41353E4DF0}"/>
                </a:ext>
              </a:extLst>
            </p:cNvPr>
            <p:cNvSpPr>
              <a:spLocks noChangeAspect="1" noChangeArrowheads="1"/>
            </p:cNvSpPr>
            <p:nvPr/>
          </p:nvSpPr>
          <p:spPr bwMode="auto">
            <a:xfrm>
              <a:off x="1920" y="346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06" name="Oval 87">
              <a:extLst>
                <a:ext uri="{FF2B5EF4-FFF2-40B4-BE49-F238E27FC236}">
                  <a16:creationId xmlns:a16="http://schemas.microsoft.com/office/drawing/2014/main" id="{9F14E1F5-BD9D-B742-AEB9-1BBFDF41F5EF}"/>
                </a:ext>
              </a:extLst>
            </p:cNvPr>
            <p:cNvSpPr>
              <a:spLocks noChangeAspect="1" noChangeArrowheads="1"/>
            </p:cNvSpPr>
            <p:nvPr/>
          </p:nvSpPr>
          <p:spPr bwMode="auto">
            <a:xfrm>
              <a:off x="2112" y="346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07" name="Oval 88">
              <a:extLst>
                <a:ext uri="{FF2B5EF4-FFF2-40B4-BE49-F238E27FC236}">
                  <a16:creationId xmlns:a16="http://schemas.microsoft.com/office/drawing/2014/main" id="{F996CE8A-C932-CB43-88F4-36728786BAA2}"/>
                </a:ext>
              </a:extLst>
            </p:cNvPr>
            <p:cNvSpPr>
              <a:spLocks noChangeAspect="1" noChangeArrowheads="1"/>
            </p:cNvSpPr>
            <p:nvPr/>
          </p:nvSpPr>
          <p:spPr bwMode="auto">
            <a:xfrm>
              <a:off x="384" y="3656"/>
              <a:ext cx="132" cy="132"/>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08" name="Oval 89">
              <a:extLst>
                <a:ext uri="{FF2B5EF4-FFF2-40B4-BE49-F238E27FC236}">
                  <a16:creationId xmlns:a16="http://schemas.microsoft.com/office/drawing/2014/main" id="{53346F18-6184-9243-964D-40D774350A84}"/>
                </a:ext>
              </a:extLst>
            </p:cNvPr>
            <p:cNvSpPr>
              <a:spLocks noChangeAspect="1" noChangeArrowheads="1"/>
            </p:cNvSpPr>
            <p:nvPr/>
          </p:nvSpPr>
          <p:spPr bwMode="auto">
            <a:xfrm>
              <a:off x="576" y="365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09" name="Oval 90">
              <a:extLst>
                <a:ext uri="{FF2B5EF4-FFF2-40B4-BE49-F238E27FC236}">
                  <a16:creationId xmlns:a16="http://schemas.microsoft.com/office/drawing/2014/main" id="{01BE0420-96EB-DF4B-BEEB-FEDEFF9B98F9}"/>
                </a:ext>
              </a:extLst>
            </p:cNvPr>
            <p:cNvSpPr>
              <a:spLocks noChangeAspect="1" noChangeArrowheads="1"/>
            </p:cNvSpPr>
            <p:nvPr/>
          </p:nvSpPr>
          <p:spPr bwMode="auto">
            <a:xfrm>
              <a:off x="768" y="365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10" name="Oval 91">
              <a:extLst>
                <a:ext uri="{FF2B5EF4-FFF2-40B4-BE49-F238E27FC236}">
                  <a16:creationId xmlns:a16="http://schemas.microsoft.com/office/drawing/2014/main" id="{91E79E0C-4369-0948-8AB5-1EC361440F7C}"/>
                </a:ext>
              </a:extLst>
            </p:cNvPr>
            <p:cNvSpPr>
              <a:spLocks noChangeAspect="1" noChangeArrowheads="1"/>
            </p:cNvSpPr>
            <p:nvPr/>
          </p:nvSpPr>
          <p:spPr bwMode="auto">
            <a:xfrm>
              <a:off x="960" y="365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11" name="Oval 92">
              <a:extLst>
                <a:ext uri="{FF2B5EF4-FFF2-40B4-BE49-F238E27FC236}">
                  <a16:creationId xmlns:a16="http://schemas.microsoft.com/office/drawing/2014/main" id="{5D41B20C-0EC0-B647-98A8-EEC404529A64}"/>
                </a:ext>
              </a:extLst>
            </p:cNvPr>
            <p:cNvSpPr>
              <a:spLocks noChangeAspect="1" noChangeArrowheads="1"/>
            </p:cNvSpPr>
            <p:nvPr/>
          </p:nvSpPr>
          <p:spPr bwMode="auto">
            <a:xfrm>
              <a:off x="1152" y="365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12" name="Oval 93">
              <a:extLst>
                <a:ext uri="{FF2B5EF4-FFF2-40B4-BE49-F238E27FC236}">
                  <a16:creationId xmlns:a16="http://schemas.microsoft.com/office/drawing/2014/main" id="{4D978386-F2DA-3041-89A1-AF375AA61F31}"/>
                </a:ext>
              </a:extLst>
            </p:cNvPr>
            <p:cNvSpPr>
              <a:spLocks noChangeAspect="1" noChangeArrowheads="1"/>
            </p:cNvSpPr>
            <p:nvPr/>
          </p:nvSpPr>
          <p:spPr bwMode="auto">
            <a:xfrm>
              <a:off x="1344" y="365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13" name="Oval 94">
              <a:extLst>
                <a:ext uri="{FF2B5EF4-FFF2-40B4-BE49-F238E27FC236}">
                  <a16:creationId xmlns:a16="http://schemas.microsoft.com/office/drawing/2014/main" id="{282B5EC0-CB20-7440-AE5A-0BA5E5B6E25F}"/>
                </a:ext>
              </a:extLst>
            </p:cNvPr>
            <p:cNvSpPr>
              <a:spLocks noChangeAspect="1" noChangeArrowheads="1"/>
            </p:cNvSpPr>
            <p:nvPr/>
          </p:nvSpPr>
          <p:spPr bwMode="auto">
            <a:xfrm>
              <a:off x="1536" y="3656"/>
              <a:ext cx="132" cy="132"/>
            </a:xfrm>
            <a:prstGeom prst="ellipse">
              <a:avLst/>
            </a:prstGeom>
            <a:solidFill>
              <a:srgbClr val="FFB0B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14" name="Oval 95">
              <a:extLst>
                <a:ext uri="{FF2B5EF4-FFF2-40B4-BE49-F238E27FC236}">
                  <a16:creationId xmlns:a16="http://schemas.microsoft.com/office/drawing/2014/main" id="{91B91F1E-9857-8343-B9FA-55CC29B68922}"/>
                </a:ext>
              </a:extLst>
            </p:cNvPr>
            <p:cNvSpPr>
              <a:spLocks noChangeAspect="1" noChangeArrowheads="1"/>
            </p:cNvSpPr>
            <p:nvPr/>
          </p:nvSpPr>
          <p:spPr bwMode="auto">
            <a:xfrm>
              <a:off x="1728" y="365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15" name="Oval 96">
              <a:extLst>
                <a:ext uri="{FF2B5EF4-FFF2-40B4-BE49-F238E27FC236}">
                  <a16:creationId xmlns:a16="http://schemas.microsoft.com/office/drawing/2014/main" id="{6CB0287C-0431-8C47-84CC-BF7290D860FC}"/>
                </a:ext>
              </a:extLst>
            </p:cNvPr>
            <p:cNvSpPr>
              <a:spLocks noChangeAspect="1" noChangeArrowheads="1"/>
            </p:cNvSpPr>
            <p:nvPr/>
          </p:nvSpPr>
          <p:spPr bwMode="auto">
            <a:xfrm>
              <a:off x="1920" y="365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16" name="Oval 97">
              <a:extLst>
                <a:ext uri="{FF2B5EF4-FFF2-40B4-BE49-F238E27FC236}">
                  <a16:creationId xmlns:a16="http://schemas.microsoft.com/office/drawing/2014/main" id="{9E22B572-BE87-F346-A41E-546D13436F22}"/>
                </a:ext>
              </a:extLst>
            </p:cNvPr>
            <p:cNvSpPr>
              <a:spLocks noChangeAspect="1" noChangeArrowheads="1"/>
            </p:cNvSpPr>
            <p:nvPr/>
          </p:nvSpPr>
          <p:spPr bwMode="auto">
            <a:xfrm>
              <a:off x="2112" y="3656"/>
              <a:ext cx="132" cy="132"/>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17" name="Oval 114">
              <a:extLst>
                <a:ext uri="{FF2B5EF4-FFF2-40B4-BE49-F238E27FC236}">
                  <a16:creationId xmlns:a16="http://schemas.microsoft.com/office/drawing/2014/main" id="{56BE65F6-462C-664B-8BF6-BABE6866E635}"/>
                </a:ext>
              </a:extLst>
            </p:cNvPr>
            <p:cNvSpPr>
              <a:spLocks noChangeAspect="1" noChangeArrowheads="1"/>
            </p:cNvSpPr>
            <p:nvPr/>
          </p:nvSpPr>
          <p:spPr bwMode="auto">
            <a:xfrm>
              <a:off x="2112" y="3072"/>
              <a:ext cx="132" cy="132"/>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18" name="Oval 115">
              <a:extLst>
                <a:ext uri="{FF2B5EF4-FFF2-40B4-BE49-F238E27FC236}">
                  <a16:creationId xmlns:a16="http://schemas.microsoft.com/office/drawing/2014/main" id="{165CBE69-1E90-1441-B1BE-F139F8D04FE1}"/>
                </a:ext>
              </a:extLst>
            </p:cNvPr>
            <p:cNvSpPr>
              <a:spLocks noChangeAspect="1" noChangeArrowheads="1"/>
            </p:cNvSpPr>
            <p:nvPr/>
          </p:nvSpPr>
          <p:spPr bwMode="auto">
            <a:xfrm>
              <a:off x="1536" y="345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19" name="Oval 116">
              <a:extLst>
                <a:ext uri="{FF2B5EF4-FFF2-40B4-BE49-F238E27FC236}">
                  <a16:creationId xmlns:a16="http://schemas.microsoft.com/office/drawing/2014/main" id="{A662E437-8C61-534B-9326-C5046A945E7A}"/>
                </a:ext>
              </a:extLst>
            </p:cNvPr>
            <p:cNvSpPr>
              <a:spLocks noChangeAspect="1" noChangeArrowheads="1"/>
            </p:cNvSpPr>
            <p:nvPr/>
          </p:nvSpPr>
          <p:spPr bwMode="auto">
            <a:xfrm>
              <a:off x="1536" y="2688"/>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20" name="Oval 117">
              <a:extLst>
                <a:ext uri="{FF2B5EF4-FFF2-40B4-BE49-F238E27FC236}">
                  <a16:creationId xmlns:a16="http://schemas.microsoft.com/office/drawing/2014/main" id="{302B2C49-FBAA-D644-81C0-F910203D5F9D}"/>
                </a:ext>
              </a:extLst>
            </p:cNvPr>
            <p:cNvSpPr>
              <a:spLocks noChangeAspect="1" noChangeArrowheads="1"/>
            </p:cNvSpPr>
            <p:nvPr/>
          </p:nvSpPr>
          <p:spPr bwMode="auto">
            <a:xfrm>
              <a:off x="768" y="288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21" name="Oval 118">
              <a:extLst>
                <a:ext uri="{FF2B5EF4-FFF2-40B4-BE49-F238E27FC236}">
                  <a16:creationId xmlns:a16="http://schemas.microsoft.com/office/drawing/2014/main" id="{C78CC849-7590-ED45-9D59-5D400D1355B9}"/>
                </a:ext>
              </a:extLst>
            </p:cNvPr>
            <p:cNvSpPr>
              <a:spLocks noChangeAspect="1" noChangeArrowheads="1"/>
            </p:cNvSpPr>
            <p:nvPr/>
          </p:nvSpPr>
          <p:spPr bwMode="auto">
            <a:xfrm>
              <a:off x="384" y="326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22" name="Oval 119">
              <a:extLst>
                <a:ext uri="{FF2B5EF4-FFF2-40B4-BE49-F238E27FC236}">
                  <a16:creationId xmlns:a16="http://schemas.microsoft.com/office/drawing/2014/main" id="{FF15D331-5ED1-8B45-BBDF-12D7F64EAB74}"/>
                </a:ext>
              </a:extLst>
            </p:cNvPr>
            <p:cNvSpPr>
              <a:spLocks noChangeAspect="1" noChangeArrowheads="1"/>
            </p:cNvSpPr>
            <p:nvPr/>
          </p:nvSpPr>
          <p:spPr bwMode="auto">
            <a:xfrm>
              <a:off x="384" y="192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23" name="Oval 120">
              <a:extLst>
                <a:ext uri="{FF2B5EF4-FFF2-40B4-BE49-F238E27FC236}">
                  <a16:creationId xmlns:a16="http://schemas.microsoft.com/office/drawing/2014/main" id="{4328017E-6616-024D-8B9D-180ECE00B3BD}"/>
                </a:ext>
              </a:extLst>
            </p:cNvPr>
            <p:cNvSpPr>
              <a:spLocks noChangeAspect="1" noChangeArrowheads="1"/>
            </p:cNvSpPr>
            <p:nvPr/>
          </p:nvSpPr>
          <p:spPr bwMode="auto">
            <a:xfrm>
              <a:off x="1728" y="211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24" name="Oval 121">
              <a:extLst>
                <a:ext uri="{FF2B5EF4-FFF2-40B4-BE49-F238E27FC236}">
                  <a16:creationId xmlns:a16="http://schemas.microsoft.com/office/drawing/2014/main" id="{2AFDD9C6-5FCD-114D-A3D4-B2C0228EC1C7}"/>
                </a:ext>
              </a:extLst>
            </p:cNvPr>
            <p:cNvSpPr>
              <a:spLocks noChangeAspect="1" noChangeArrowheads="1"/>
            </p:cNvSpPr>
            <p:nvPr/>
          </p:nvSpPr>
          <p:spPr bwMode="auto">
            <a:xfrm>
              <a:off x="1344" y="2112"/>
              <a:ext cx="132" cy="132"/>
            </a:xfrm>
            <a:prstGeom prst="ellipse">
              <a:avLst/>
            </a:prstGeom>
            <a:solidFill>
              <a:srgbClr val="FFB0B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25" name="Oval 122">
              <a:extLst>
                <a:ext uri="{FF2B5EF4-FFF2-40B4-BE49-F238E27FC236}">
                  <a16:creationId xmlns:a16="http://schemas.microsoft.com/office/drawing/2014/main" id="{E8B333B0-BBE2-884A-BE11-D0B1A9C78268}"/>
                </a:ext>
              </a:extLst>
            </p:cNvPr>
            <p:cNvSpPr>
              <a:spLocks noChangeAspect="1" noChangeArrowheads="1"/>
            </p:cNvSpPr>
            <p:nvPr/>
          </p:nvSpPr>
          <p:spPr bwMode="auto">
            <a:xfrm>
              <a:off x="960" y="249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26" name="Oval 123">
              <a:extLst>
                <a:ext uri="{FF2B5EF4-FFF2-40B4-BE49-F238E27FC236}">
                  <a16:creationId xmlns:a16="http://schemas.microsoft.com/office/drawing/2014/main" id="{7AF38CAA-7252-F148-93E9-019AB715B436}"/>
                </a:ext>
              </a:extLst>
            </p:cNvPr>
            <p:cNvSpPr>
              <a:spLocks noChangeAspect="1" noChangeArrowheads="1"/>
            </p:cNvSpPr>
            <p:nvPr/>
          </p:nvSpPr>
          <p:spPr bwMode="auto">
            <a:xfrm>
              <a:off x="1920" y="307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grpSp>
      <p:sp>
        <p:nvSpPr>
          <p:cNvPr id="429" name="Text Placeholder 2">
            <a:extLst>
              <a:ext uri="{FF2B5EF4-FFF2-40B4-BE49-F238E27FC236}">
                <a16:creationId xmlns:a16="http://schemas.microsoft.com/office/drawing/2014/main" id="{FD061CB6-034D-0945-AD5B-D06D81B15A25}"/>
              </a:ext>
            </a:extLst>
          </p:cNvPr>
          <p:cNvSpPr txBox="1">
            <a:spLocks/>
          </p:cNvSpPr>
          <p:nvPr/>
        </p:nvSpPr>
        <p:spPr>
          <a:xfrm>
            <a:off x="7787899" y="2449947"/>
            <a:ext cx="1488829" cy="9906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72 true positives</a:t>
            </a:r>
          </a:p>
        </p:txBody>
      </p:sp>
      <p:sp>
        <p:nvSpPr>
          <p:cNvPr id="430" name="Text Placeholder 2">
            <a:extLst>
              <a:ext uri="{FF2B5EF4-FFF2-40B4-BE49-F238E27FC236}">
                <a16:creationId xmlns:a16="http://schemas.microsoft.com/office/drawing/2014/main" id="{9D75F219-E472-E448-B483-E4436EB89AF5}"/>
              </a:ext>
            </a:extLst>
          </p:cNvPr>
          <p:cNvSpPr txBox="1">
            <a:spLocks/>
          </p:cNvSpPr>
          <p:nvPr/>
        </p:nvSpPr>
        <p:spPr>
          <a:xfrm>
            <a:off x="7787899" y="4362321"/>
            <a:ext cx="1488829" cy="9906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16 true negatives</a:t>
            </a:r>
          </a:p>
        </p:txBody>
      </p:sp>
      <p:cxnSp>
        <p:nvCxnSpPr>
          <p:cNvPr id="6" name="Curved Connector 5">
            <a:extLst>
              <a:ext uri="{FF2B5EF4-FFF2-40B4-BE49-F238E27FC236}">
                <a16:creationId xmlns:a16="http://schemas.microsoft.com/office/drawing/2014/main" id="{00C9F281-8976-EC44-8A91-5E90CD934A82}"/>
              </a:ext>
            </a:extLst>
          </p:cNvPr>
          <p:cNvCxnSpPr>
            <a:cxnSpLocks/>
          </p:cNvCxnSpPr>
          <p:nvPr/>
        </p:nvCxnSpPr>
        <p:spPr>
          <a:xfrm rot="10800000">
            <a:off x="6209970" y="2083242"/>
            <a:ext cx="1789043" cy="551434"/>
          </a:xfrm>
          <a:prstGeom prst="curvedConnector3">
            <a:avLst>
              <a:gd name="adj1" fmla="val 73556"/>
            </a:avLst>
          </a:prstGeom>
          <a:ln w="28575">
            <a:solidFill>
              <a:srgbClr val="002DC1"/>
            </a:solidFill>
            <a:tailEnd type="triangle"/>
          </a:ln>
        </p:spPr>
        <p:style>
          <a:lnRef idx="1">
            <a:schemeClr val="accent1"/>
          </a:lnRef>
          <a:fillRef idx="0">
            <a:schemeClr val="accent1"/>
          </a:fillRef>
          <a:effectRef idx="0">
            <a:schemeClr val="accent1"/>
          </a:effectRef>
          <a:fontRef idx="minor">
            <a:schemeClr val="tx1"/>
          </a:fontRef>
        </p:style>
      </p:cxnSp>
      <p:cxnSp>
        <p:nvCxnSpPr>
          <p:cNvPr id="436" name="Curved Connector 435">
            <a:extLst>
              <a:ext uri="{FF2B5EF4-FFF2-40B4-BE49-F238E27FC236}">
                <a16:creationId xmlns:a16="http://schemas.microsoft.com/office/drawing/2014/main" id="{A2FDF4D3-F591-6A43-AC68-FBBDF32E41CC}"/>
              </a:ext>
            </a:extLst>
          </p:cNvPr>
          <p:cNvCxnSpPr>
            <a:cxnSpLocks/>
          </p:cNvCxnSpPr>
          <p:nvPr/>
        </p:nvCxnSpPr>
        <p:spPr>
          <a:xfrm rot="10800000">
            <a:off x="6207581" y="3947608"/>
            <a:ext cx="1789043" cy="551434"/>
          </a:xfrm>
          <a:prstGeom prst="curvedConnector3">
            <a:avLst>
              <a:gd name="adj1" fmla="val 73556"/>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23103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21"/>
                                        </p:tgtEl>
                                        <p:attrNameLst>
                                          <p:attrName>style.visibility</p:attrName>
                                        </p:attrNameLst>
                                      </p:cBhvr>
                                      <p:to>
                                        <p:strVal val="visible"/>
                                      </p:to>
                                    </p:set>
                                    <p:animEffect transition="in" filter="fade">
                                      <p:cBhvr>
                                        <p:cTn id="11" dur="2000"/>
                                        <p:tgtEl>
                                          <p:spTgt spid="221"/>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29"/>
                                        </p:tgtEl>
                                        <p:attrNameLst>
                                          <p:attrName>style.visibility</p:attrName>
                                        </p:attrNameLst>
                                      </p:cBhvr>
                                      <p:to>
                                        <p:strVal val="visible"/>
                                      </p:to>
                                    </p:set>
                                  </p:childTnLst>
                                </p:cTn>
                              </p:par>
                            </p:childTnLst>
                          </p:cTn>
                        </p:par>
                        <p:par>
                          <p:cTn id="16" fill="hold">
                            <p:stCondLst>
                              <p:cond delay="0"/>
                            </p:stCondLst>
                            <p:childTnLst>
                              <p:par>
                                <p:cTn id="17" presetID="22" presetClass="entr" presetSubtype="2"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righ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26"/>
                                        </p:tgtEl>
                                        <p:attrNameLst>
                                          <p:attrName>style.visibility</p:attrName>
                                        </p:attrNameLst>
                                      </p:cBhvr>
                                      <p:to>
                                        <p:strVal val="visible"/>
                                      </p:to>
                                    </p:set>
                                    <p:animEffect transition="in" filter="fade">
                                      <p:cBhvr>
                                        <p:cTn id="28" dur="2000"/>
                                        <p:tgtEl>
                                          <p:spTgt spid="326"/>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30"/>
                                        </p:tgtEl>
                                        <p:attrNameLst>
                                          <p:attrName>style.visibility</p:attrName>
                                        </p:attrNameLst>
                                      </p:cBhvr>
                                      <p:to>
                                        <p:strVal val="visible"/>
                                      </p:to>
                                    </p:set>
                                  </p:childTnLst>
                                </p:cTn>
                              </p:par>
                            </p:childTnLst>
                          </p:cTn>
                        </p:par>
                        <p:par>
                          <p:cTn id="33" fill="hold">
                            <p:stCondLst>
                              <p:cond delay="0"/>
                            </p:stCondLst>
                            <p:childTnLst>
                              <p:par>
                                <p:cTn id="34" presetID="22" presetClass="entr" presetSubtype="2" fill="hold" nodeType="afterEffect">
                                  <p:stCondLst>
                                    <p:cond delay="0"/>
                                  </p:stCondLst>
                                  <p:childTnLst>
                                    <p:set>
                                      <p:cBhvr>
                                        <p:cTn id="35" dur="1" fill="hold">
                                          <p:stCondLst>
                                            <p:cond delay="0"/>
                                          </p:stCondLst>
                                        </p:cTn>
                                        <p:tgtEl>
                                          <p:spTgt spid="436"/>
                                        </p:tgtEl>
                                        <p:attrNameLst>
                                          <p:attrName>style.visibility</p:attrName>
                                        </p:attrNameLst>
                                      </p:cBhvr>
                                      <p:to>
                                        <p:strVal val="visible"/>
                                      </p:to>
                                    </p:set>
                                    <p:animEffect transition="in" filter="wipe(right)">
                                      <p:cBhvr>
                                        <p:cTn id="36" dur="500"/>
                                        <p:tgtEl>
                                          <p:spTgt spid="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9" grpId="0"/>
      <p:bldP spid="43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6" name="Group 124">
            <a:extLst>
              <a:ext uri="{FF2B5EF4-FFF2-40B4-BE49-F238E27FC236}">
                <a16:creationId xmlns:a16="http://schemas.microsoft.com/office/drawing/2014/main" id="{07DDD2DE-4EEB-6540-BC33-30929E6AD6A5}"/>
              </a:ext>
            </a:extLst>
          </p:cNvPr>
          <p:cNvGrpSpPr>
            <a:grpSpLocks/>
          </p:cNvGrpSpPr>
          <p:nvPr/>
        </p:nvGrpSpPr>
        <p:grpSpPr bwMode="auto">
          <a:xfrm>
            <a:off x="549427" y="1829382"/>
            <a:ext cx="4566112" cy="4560263"/>
            <a:chOff x="384" y="1920"/>
            <a:chExt cx="1860" cy="1868"/>
          </a:xfrm>
          <a:solidFill>
            <a:srgbClr val="002DC1"/>
          </a:solidFill>
        </p:grpSpPr>
        <p:sp>
          <p:nvSpPr>
            <p:cNvPr id="327" name="Oval 7">
              <a:extLst>
                <a:ext uri="{FF2B5EF4-FFF2-40B4-BE49-F238E27FC236}">
                  <a16:creationId xmlns:a16="http://schemas.microsoft.com/office/drawing/2014/main" id="{14A34179-FA14-274B-8DC5-F19D92C45470}"/>
                </a:ext>
              </a:extLst>
            </p:cNvPr>
            <p:cNvSpPr>
              <a:spLocks noChangeAspect="1" noChangeArrowheads="1"/>
            </p:cNvSpPr>
            <p:nvPr/>
          </p:nvSpPr>
          <p:spPr bwMode="auto">
            <a:xfrm>
              <a:off x="576" y="1920"/>
              <a:ext cx="132" cy="132"/>
            </a:xfrm>
            <a:prstGeom prst="ellipse">
              <a:avLst/>
            </a:prstGeom>
            <a:solidFill>
              <a:srgbClr val="FFB0B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28" name="Oval 8">
              <a:extLst>
                <a:ext uri="{FF2B5EF4-FFF2-40B4-BE49-F238E27FC236}">
                  <a16:creationId xmlns:a16="http://schemas.microsoft.com/office/drawing/2014/main" id="{AEBF567A-C405-5345-BDBF-E623C7A2ABF1}"/>
                </a:ext>
              </a:extLst>
            </p:cNvPr>
            <p:cNvSpPr>
              <a:spLocks noChangeAspect="1" noChangeArrowheads="1"/>
            </p:cNvSpPr>
            <p:nvPr/>
          </p:nvSpPr>
          <p:spPr bwMode="auto">
            <a:xfrm>
              <a:off x="768" y="192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29" name="Oval 9">
              <a:extLst>
                <a:ext uri="{FF2B5EF4-FFF2-40B4-BE49-F238E27FC236}">
                  <a16:creationId xmlns:a16="http://schemas.microsoft.com/office/drawing/2014/main" id="{D38C98F7-2DE8-0C49-9715-1D8A097CBFB4}"/>
                </a:ext>
              </a:extLst>
            </p:cNvPr>
            <p:cNvSpPr>
              <a:spLocks noChangeAspect="1" noChangeArrowheads="1"/>
            </p:cNvSpPr>
            <p:nvPr/>
          </p:nvSpPr>
          <p:spPr bwMode="auto">
            <a:xfrm>
              <a:off x="960" y="192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30" name="Oval 10">
              <a:extLst>
                <a:ext uri="{FF2B5EF4-FFF2-40B4-BE49-F238E27FC236}">
                  <a16:creationId xmlns:a16="http://schemas.microsoft.com/office/drawing/2014/main" id="{94D7E9D7-6DD5-524C-9039-81954C310395}"/>
                </a:ext>
              </a:extLst>
            </p:cNvPr>
            <p:cNvSpPr>
              <a:spLocks noChangeAspect="1" noChangeArrowheads="1"/>
            </p:cNvSpPr>
            <p:nvPr/>
          </p:nvSpPr>
          <p:spPr bwMode="auto">
            <a:xfrm>
              <a:off x="1152" y="192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31" name="Oval 11">
              <a:extLst>
                <a:ext uri="{FF2B5EF4-FFF2-40B4-BE49-F238E27FC236}">
                  <a16:creationId xmlns:a16="http://schemas.microsoft.com/office/drawing/2014/main" id="{F1FE8B4C-BB1C-B440-A2F5-DC1C98D27B67}"/>
                </a:ext>
              </a:extLst>
            </p:cNvPr>
            <p:cNvSpPr>
              <a:spLocks noChangeAspect="1" noChangeArrowheads="1"/>
            </p:cNvSpPr>
            <p:nvPr/>
          </p:nvSpPr>
          <p:spPr bwMode="auto">
            <a:xfrm>
              <a:off x="1344" y="192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32" name="Oval 12">
              <a:extLst>
                <a:ext uri="{FF2B5EF4-FFF2-40B4-BE49-F238E27FC236}">
                  <a16:creationId xmlns:a16="http://schemas.microsoft.com/office/drawing/2014/main" id="{CC82650C-6F39-C641-9D1F-FED53EA24724}"/>
                </a:ext>
              </a:extLst>
            </p:cNvPr>
            <p:cNvSpPr>
              <a:spLocks noChangeAspect="1" noChangeArrowheads="1"/>
            </p:cNvSpPr>
            <p:nvPr/>
          </p:nvSpPr>
          <p:spPr bwMode="auto">
            <a:xfrm>
              <a:off x="1536" y="192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33" name="Oval 13">
              <a:extLst>
                <a:ext uri="{FF2B5EF4-FFF2-40B4-BE49-F238E27FC236}">
                  <a16:creationId xmlns:a16="http://schemas.microsoft.com/office/drawing/2014/main" id="{ADBC1FEB-E17A-0B49-BC87-922885AF0EEB}"/>
                </a:ext>
              </a:extLst>
            </p:cNvPr>
            <p:cNvSpPr>
              <a:spLocks noChangeAspect="1" noChangeArrowheads="1"/>
            </p:cNvSpPr>
            <p:nvPr/>
          </p:nvSpPr>
          <p:spPr bwMode="auto">
            <a:xfrm>
              <a:off x="1728" y="1923"/>
              <a:ext cx="132" cy="132"/>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34" name="Oval 14">
              <a:extLst>
                <a:ext uri="{FF2B5EF4-FFF2-40B4-BE49-F238E27FC236}">
                  <a16:creationId xmlns:a16="http://schemas.microsoft.com/office/drawing/2014/main" id="{D6BD12E6-D1C0-EC42-AF6E-157BFF6C64B7}"/>
                </a:ext>
              </a:extLst>
            </p:cNvPr>
            <p:cNvSpPr>
              <a:spLocks noChangeAspect="1" noChangeArrowheads="1"/>
            </p:cNvSpPr>
            <p:nvPr/>
          </p:nvSpPr>
          <p:spPr bwMode="auto">
            <a:xfrm>
              <a:off x="1920" y="1920"/>
              <a:ext cx="132" cy="132"/>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35" name="Oval 15">
              <a:extLst>
                <a:ext uri="{FF2B5EF4-FFF2-40B4-BE49-F238E27FC236}">
                  <a16:creationId xmlns:a16="http://schemas.microsoft.com/office/drawing/2014/main" id="{03BA2B36-9D35-644C-A176-6E10C0B16BC4}"/>
                </a:ext>
              </a:extLst>
            </p:cNvPr>
            <p:cNvSpPr>
              <a:spLocks noChangeAspect="1" noChangeArrowheads="1"/>
            </p:cNvSpPr>
            <p:nvPr/>
          </p:nvSpPr>
          <p:spPr bwMode="auto">
            <a:xfrm>
              <a:off x="2112" y="192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36" name="Oval 16">
              <a:extLst>
                <a:ext uri="{FF2B5EF4-FFF2-40B4-BE49-F238E27FC236}">
                  <a16:creationId xmlns:a16="http://schemas.microsoft.com/office/drawing/2014/main" id="{52CAC37F-5362-514B-A00D-EAFFAC4DB173}"/>
                </a:ext>
              </a:extLst>
            </p:cNvPr>
            <p:cNvSpPr>
              <a:spLocks noChangeAspect="1" noChangeArrowheads="1"/>
            </p:cNvSpPr>
            <p:nvPr/>
          </p:nvSpPr>
          <p:spPr bwMode="auto">
            <a:xfrm>
              <a:off x="384" y="212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37" name="Oval 17">
              <a:extLst>
                <a:ext uri="{FF2B5EF4-FFF2-40B4-BE49-F238E27FC236}">
                  <a16:creationId xmlns:a16="http://schemas.microsoft.com/office/drawing/2014/main" id="{62C0DBC6-C574-DC48-B092-249BBFD28395}"/>
                </a:ext>
              </a:extLst>
            </p:cNvPr>
            <p:cNvSpPr>
              <a:spLocks noChangeAspect="1" noChangeArrowheads="1"/>
            </p:cNvSpPr>
            <p:nvPr/>
          </p:nvSpPr>
          <p:spPr bwMode="auto">
            <a:xfrm>
              <a:off x="576" y="212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38" name="Oval 18">
              <a:extLst>
                <a:ext uri="{FF2B5EF4-FFF2-40B4-BE49-F238E27FC236}">
                  <a16:creationId xmlns:a16="http://schemas.microsoft.com/office/drawing/2014/main" id="{932C0144-D32D-5340-9A51-EF3F3E2548A0}"/>
                </a:ext>
              </a:extLst>
            </p:cNvPr>
            <p:cNvSpPr>
              <a:spLocks noChangeAspect="1" noChangeArrowheads="1"/>
            </p:cNvSpPr>
            <p:nvPr/>
          </p:nvSpPr>
          <p:spPr bwMode="auto">
            <a:xfrm>
              <a:off x="768" y="2120"/>
              <a:ext cx="132" cy="132"/>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39" name="Oval 19">
              <a:extLst>
                <a:ext uri="{FF2B5EF4-FFF2-40B4-BE49-F238E27FC236}">
                  <a16:creationId xmlns:a16="http://schemas.microsoft.com/office/drawing/2014/main" id="{14FC8DE0-3427-E747-8A2C-7EF3548496B2}"/>
                </a:ext>
              </a:extLst>
            </p:cNvPr>
            <p:cNvSpPr>
              <a:spLocks noChangeAspect="1" noChangeArrowheads="1"/>
            </p:cNvSpPr>
            <p:nvPr/>
          </p:nvSpPr>
          <p:spPr bwMode="auto">
            <a:xfrm>
              <a:off x="960" y="212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40" name="Oval 20">
              <a:extLst>
                <a:ext uri="{FF2B5EF4-FFF2-40B4-BE49-F238E27FC236}">
                  <a16:creationId xmlns:a16="http://schemas.microsoft.com/office/drawing/2014/main" id="{B0D344DF-52ED-F84F-845A-8192C8925910}"/>
                </a:ext>
              </a:extLst>
            </p:cNvPr>
            <p:cNvSpPr>
              <a:spLocks noChangeAspect="1" noChangeArrowheads="1"/>
            </p:cNvSpPr>
            <p:nvPr/>
          </p:nvSpPr>
          <p:spPr bwMode="auto">
            <a:xfrm>
              <a:off x="1152" y="2120"/>
              <a:ext cx="132" cy="132"/>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41" name="Oval 21">
              <a:extLst>
                <a:ext uri="{FF2B5EF4-FFF2-40B4-BE49-F238E27FC236}">
                  <a16:creationId xmlns:a16="http://schemas.microsoft.com/office/drawing/2014/main" id="{90C15DC4-F737-F147-811A-19FD236B758F}"/>
                </a:ext>
              </a:extLst>
            </p:cNvPr>
            <p:cNvSpPr>
              <a:spLocks noChangeAspect="1" noChangeArrowheads="1"/>
            </p:cNvSpPr>
            <p:nvPr/>
          </p:nvSpPr>
          <p:spPr bwMode="auto">
            <a:xfrm>
              <a:off x="1536" y="212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42" name="Oval 22">
              <a:extLst>
                <a:ext uri="{FF2B5EF4-FFF2-40B4-BE49-F238E27FC236}">
                  <a16:creationId xmlns:a16="http://schemas.microsoft.com/office/drawing/2014/main" id="{A698866B-0128-AA40-A81D-3804A30BEF77}"/>
                </a:ext>
              </a:extLst>
            </p:cNvPr>
            <p:cNvSpPr>
              <a:spLocks noChangeAspect="1" noChangeArrowheads="1"/>
            </p:cNvSpPr>
            <p:nvPr/>
          </p:nvSpPr>
          <p:spPr bwMode="auto">
            <a:xfrm>
              <a:off x="1920" y="211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43" name="Oval 23">
              <a:extLst>
                <a:ext uri="{FF2B5EF4-FFF2-40B4-BE49-F238E27FC236}">
                  <a16:creationId xmlns:a16="http://schemas.microsoft.com/office/drawing/2014/main" id="{9A27E442-F0E0-FC44-95AB-DCB6C806E275}"/>
                </a:ext>
              </a:extLst>
            </p:cNvPr>
            <p:cNvSpPr>
              <a:spLocks noChangeAspect="1" noChangeArrowheads="1"/>
            </p:cNvSpPr>
            <p:nvPr/>
          </p:nvSpPr>
          <p:spPr bwMode="auto">
            <a:xfrm>
              <a:off x="2112" y="211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44" name="Oval 24">
              <a:extLst>
                <a:ext uri="{FF2B5EF4-FFF2-40B4-BE49-F238E27FC236}">
                  <a16:creationId xmlns:a16="http://schemas.microsoft.com/office/drawing/2014/main" id="{D28BE406-49D8-D349-BB43-F750D69725BC}"/>
                </a:ext>
              </a:extLst>
            </p:cNvPr>
            <p:cNvSpPr>
              <a:spLocks noChangeAspect="1" noChangeArrowheads="1"/>
            </p:cNvSpPr>
            <p:nvPr/>
          </p:nvSpPr>
          <p:spPr bwMode="auto">
            <a:xfrm>
              <a:off x="384" y="2312"/>
              <a:ext cx="132" cy="132"/>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45" name="Oval 25">
              <a:extLst>
                <a:ext uri="{FF2B5EF4-FFF2-40B4-BE49-F238E27FC236}">
                  <a16:creationId xmlns:a16="http://schemas.microsoft.com/office/drawing/2014/main" id="{3FADC549-75FA-1741-A781-2FBC98F53623}"/>
                </a:ext>
              </a:extLst>
            </p:cNvPr>
            <p:cNvSpPr>
              <a:spLocks noChangeAspect="1" noChangeArrowheads="1"/>
            </p:cNvSpPr>
            <p:nvPr/>
          </p:nvSpPr>
          <p:spPr bwMode="auto">
            <a:xfrm>
              <a:off x="576" y="231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46" name="Oval 26">
              <a:extLst>
                <a:ext uri="{FF2B5EF4-FFF2-40B4-BE49-F238E27FC236}">
                  <a16:creationId xmlns:a16="http://schemas.microsoft.com/office/drawing/2014/main" id="{3C2CE1CB-A576-BF4E-BFB6-64F33C4F6432}"/>
                </a:ext>
              </a:extLst>
            </p:cNvPr>
            <p:cNvSpPr>
              <a:spLocks noChangeAspect="1" noChangeArrowheads="1"/>
            </p:cNvSpPr>
            <p:nvPr/>
          </p:nvSpPr>
          <p:spPr bwMode="auto">
            <a:xfrm>
              <a:off x="768" y="231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47" name="Oval 27">
              <a:extLst>
                <a:ext uri="{FF2B5EF4-FFF2-40B4-BE49-F238E27FC236}">
                  <a16:creationId xmlns:a16="http://schemas.microsoft.com/office/drawing/2014/main" id="{32769C99-9FEF-8A48-A052-8C950533C878}"/>
                </a:ext>
              </a:extLst>
            </p:cNvPr>
            <p:cNvSpPr>
              <a:spLocks noChangeAspect="1" noChangeArrowheads="1"/>
            </p:cNvSpPr>
            <p:nvPr/>
          </p:nvSpPr>
          <p:spPr bwMode="auto">
            <a:xfrm>
              <a:off x="960" y="2315"/>
              <a:ext cx="132" cy="132"/>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48" name="Oval 28">
              <a:extLst>
                <a:ext uri="{FF2B5EF4-FFF2-40B4-BE49-F238E27FC236}">
                  <a16:creationId xmlns:a16="http://schemas.microsoft.com/office/drawing/2014/main" id="{D33D85BE-D957-614F-954D-710EFB01F8F5}"/>
                </a:ext>
              </a:extLst>
            </p:cNvPr>
            <p:cNvSpPr>
              <a:spLocks noChangeAspect="1" noChangeArrowheads="1"/>
            </p:cNvSpPr>
            <p:nvPr/>
          </p:nvSpPr>
          <p:spPr bwMode="auto">
            <a:xfrm>
              <a:off x="1152" y="231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49" name="Oval 29">
              <a:extLst>
                <a:ext uri="{FF2B5EF4-FFF2-40B4-BE49-F238E27FC236}">
                  <a16:creationId xmlns:a16="http://schemas.microsoft.com/office/drawing/2014/main" id="{A4BD344E-7497-CE47-BB75-825B529A464E}"/>
                </a:ext>
              </a:extLst>
            </p:cNvPr>
            <p:cNvSpPr>
              <a:spLocks noChangeAspect="1" noChangeArrowheads="1"/>
            </p:cNvSpPr>
            <p:nvPr/>
          </p:nvSpPr>
          <p:spPr bwMode="auto">
            <a:xfrm>
              <a:off x="1344" y="2312"/>
              <a:ext cx="132" cy="132"/>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50" name="Oval 30">
              <a:extLst>
                <a:ext uri="{FF2B5EF4-FFF2-40B4-BE49-F238E27FC236}">
                  <a16:creationId xmlns:a16="http://schemas.microsoft.com/office/drawing/2014/main" id="{EED80911-3863-EB4B-BC01-C6183ECB3B08}"/>
                </a:ext>
              </a:extLst>
            </p:cNvPr>
            <p:cNvSpPr>
              <a:spLocks noChangeAspect="1" noChangeArrowheads="1"/>
            </p:cNvSpPr>
            <p:nvPr/>
          </p:nvSpPr>
          <p:spPr bwMode="auto">
            <a:xfrm>
              <a:off x="1536" y="231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51" name="Oval 31">
              <a:extLst>
                <a:ext uri="{FF2B5EF4-FFF2-40B4-BE49-F238E27FC236}">
                  <a16:creationId xmlns:a16="http://schemas.microsoft.com/office/drawing/2014/main" id="{455EDD69-35BD-1446-AA47-79C634916621}"/>
                </a:ext>
              </a:extLst>
            </p:cNvPr>
            <p:cNvSpPr>
              <a:spLocks noChangeAspect="1" noChangeArrowheads="1"/>
            </p:cNvSpPr>
            <p:nvPr/>
          </p:nvSpPr>
          <p:spPr bwMode="auto">
            <a:xfrm>
              <a:off x="1728" y="231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52" name="Oval 32">
              <a:extLst>
                <a:ext uri="{FF2B5EF4-FFF2-40B4-BE49-F238E27FC236}">
                  <a16:creationId xmlns:a16="http://schemas.microsoft.com/office/drawing/2014/main" id="{A082A288-9A3F-1C45-8BD2-BB504750A391}"/>
                </a:ext>
              </a:extLst>
            </p:cNvPr>
            <p:cNvSpPr>
              <a:spLocks noChangeAspect="1" noChangeArrowheads="1"/>
            </p:cNvSpPr>
            <p:nvPr/>
          </p:nvSpPr>
          <p:spPr bwMode="auto">
            <a:xfrm>
              <a:off x="1920" y="230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53" name="Oval 33">
              <a:extLst>
                <a:ext uri="{FF2B5EF4-FFF2-40B4-BE49-F238E27FC236}">
                  <a16:creationId xmlns:a16="http://schemas.microsoft.com/office/drawing/2014/main" id="{A049624F-F307-4D46-BD59-35B7CE3BAE26}"/>
                </a:ext>
              </a:extLst>
            </p:cNvPr>
            <p:cNvSpPr>
              <a:spLocks noChangeAspect="1" noChangeArrowheads="1"/>
            </p:cNvSpPr>
            <p:nvPr/>
          </p:nvSpPr>
          <p:spPr bwMode="auto">
            <a:xfrm>
              <a:off x="2112" y="230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54" name="Oval 34">
              <a:extLst>
                <a:ext uri="{FF2B5EF4-FFF2-40B4-BE49-F238E27FC236}">
                  <a16:creationId xmlns:a16="http://schemas.microsoft.com/office/drawing/2014/main" id="{C3A4A078-BABD-5E4E-83CB-815E3E668562}"/>
                </a:ext>
              </a:extLst>
            </p:cNvPr>
            <p:cNvSpPr>
              <a:spLocks noChangeAspect="1" noChangeArrowheads="1"/>
            </p:cNvSpPr>
            <p:nvPr/>
          </p:nvSpPr>
          <p:spPr bwMode="auto">
            <a:xfrm>
              <a:off x="384" y="250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55" name="Oval 35">
              <a:extLst>
                <a:ext uri="{FF2B5EF4-FFF2-40B4-BE49-F238E27FC236}">
                  <a16:creationId xmlns:a16="http://schemas.microsoft.com/office/drawing/2014/main" id="{CC9C3286-C381-A74C-BB5D-0D127345CD19}"/>
                </a:ext>
              </a:extLst>
            </p:cNvPr>
            <p:cNvSpPr>
              <a:spLocks noChangeAspect="1" noChangeArrowheads="1"/>
            </p:cNvSpPr>
            <p:nvPr/>
          </p:nvSpPr>
          <p:spPr bwMode="auto">
            <a:xfrm>
              <a:off x="576" y="250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56" name="Oval 36">
              <a:extLst>
                <a:ext uri="{FF2B5EF4-FFF2-40B4-BE49-F238E27FC236}">
                  <a16:creationId xmlns:a16="http://schemas.microsoft.com/office/drawing/2014/main" id="{F574E721-D98C-ED46-88EB-95F77564F981}"/>
                </a:ext>
              </a:extLst>
            </p:cNvPr>
            <p:cNvSpPr>
              <a:spLocks noChangeAspect="1" noChangeArrowheads="1"/>
            </p:cNvSpPr>
            <p:nvPr/>
          </p:nvSpPr>
          <p:spPr bwMode="auto">
            <a:xfrm>
              <a:off x="768" y="2504"/>
              <a:ext cx="132" cy="132"/>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57" name="Oval 37">
              <a:extLst>
                <a:ext uri="{FF2B5EF4-FFF2-40B4-BE49-F238E27FC236}">
                  <a16:creationId xmlns:a16="http://schemas.microsoft.com/office/drawing/2014/main" id="{B6759A19-9A52-454A-A9E8-4C93D8C59FBE}"/>
                </a:ext>
              </a:extLst>
            </p:cNvPr>
            <p:cNvSpPr>
              <a:spLocks noChangeAspect="1" noChangeArrowheads="1"/>
            </p:cNvSpPr>
            <p:nvPr/>
          </p:nvSpPr>
          <p:spPr bwMode="auto">
            <a:xfrm>
              <a:off x="1152" y="250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58" name="Oval 38">
              <a:extLst>
                <a:ext uri="{FF2B5EF4-FFF2-40B4-BE49-F238E27FC236}">
                  <a16:creationId xmlns:a16="http://schemas.microsoft.com/office/drawing/2014/main" id="{8FB4DC2C-BD41-8A4A-B42B-465162ADBD13}"/>
                </a:ext>
              </a:extLst>
            </p:cNvPr>
            <p:cNvSpPr>
              <a:spLocks noChangeAspect="1" noChangeArrowheads="1"/>
            </p:cNvSpPr>
            <p:nvPr/>
          </p:nvSpPr>
          <p:spPr bwMode="auto">
            <a:xfrm>
              <a:off x="1344" y="250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59" name="Oval 39">
              <a:extLst>
                <a:ext uri="{FF2B5EF4-FFF2-40B4-BE49-F238E27FC236}">
                  <a16:creationId xmlns:a16="http://schemas.microsoft.com/office/drawing/2014/main" id="{AF25C4BF-1007-004A-9820-88F2BBAB60D9}"/>
                </a:ext>
              </a:extLst>
            </p:cNvPr>
            <p:cNvSpPr>
              <a:spLocks noChangeAspect="1" noChangeArrowheads="1"/>
            </p:cNvSpPr>
            <p:nvPr/>
          </p:nvSpPr>
          <p:spPr bwMode="auto">
            <a:xfrm>
              <a:off x="1536" y="250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60" name="Oval 40">
              <a:extLst>
                <a:ext uri="{FF2B5EF4-FFF2-40B4-BE49-F238E27FC236}">
                  <a16:creationId xmlns:a16="http://schemas.microsoft.com/office/drawing/2014/main" id="{5E4DE4C0-85D9-CE47-B0B5-AE6AA1D46F59}"/>
                </a:ext>
              </a:extLst>
            </p:cNvPr>
            <p:cNvSpPr>
              <a:spLocks noChangeAspect="1" noChangeArrowheads="1"/>
            </p:cNvSpPr>
            <p:nvPr/>
          </p:nvSpPr>
          <p:spPr bwMode="auto">
            <a:xfrm>
              <a:off x="1728" y="2504"/>
              <a:ext cx="132" cy="132"/>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61" name="Oval 41">
              <a:extLst>
                <a:ext uri="{FF2B5EF4-FFF2-40B4-BE49-F238E27FC236}">
                  <a16:creationId xmlns:a16="http://schemas.microsoft.com/office/drawing/2014/main" id="{C72AE53F-607D-5F4C-B58C-B74A1201B90B}"/>
                </a:ext>
              </a:extLst>
            </p:cNvPr>
            <p:cNvSpPr>
              <a:spLocks noChangeAspect="1" noChangeArrowheads="1"/>
            </p:cNvSpPr>
            <p:nvPr/>
          </p:nvSpPr>
          <p:spPr bwMode="auto">
            <a:xfrm>
              <a:off x="1920" y="250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62" name="Oval 42">
              <a:extLst>
                <a:ext uri="{FF2B5EF4-FFF2-40B4-BE49-F238E27FC236}">
                  <a16:creationId xmlns:a16="http://schemas.microsoft.com/office/drawing/2014/main" id="{B51AD61C-9ED7-ED47-91B4-511E1D28E61A}"/>
                </a:ext>
              </a:extLst>
            </p:cNvPr>
            <p:cNvSpPr>
              <a:spLocks noChangeAspect="1" noChangeArrowheads="1"/>
            </p:cNvSpPr>
            <p:nvPr/>
          </p:nvSpPr>
          <p:spPr bwMode="auto">
            <a:xfrm>
              <a:off x="2112" y="250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63" name="Oval 43">
              <a:extLst>
                <a:ext uri="{FF2B5EF4-FFF2-40B4-BE49-F238E27FC236}">
                  <a16:creationId xmlns:a16="http://schemas.microsoft.com/office/drawing/2014/main" id="{84BC4503-2FB5-3949-89A6-6309C47BF124}"/>
                </a:ext>
              </a:extLst>
            </p:cNvPr>
            <p:cNvSpPr>
              <a:spLocks noChangeAspect="1" noChangeArrowheads="1"/>
            </p:cNvSpPr>
            <p:nvPr/>
          </p:nvSpPr>
          <p:spPr bwMode="auto">
            <a:xfrm>
              <a:off x="384" y="269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64" name="Oval 44">
              <a:extLst>
                <a:ext uri="{FF2B5EF4-FFF2-40B4-BE49-F238E27FC236}">
                  <a16:creationId xmlns:a16="http://schemas.microsoft.com/office/drawing/2014/main" id="{E8981019-176E-434F-937B-D0EE35573E50}"/>
                </a:ext>
              </a:extLst>
            </p:cNvPr>
            <p:cNvSpPr>
              <a:spLocks noChangeAspect="1" noChangeArrowheads="1"/>
            </p:cNvSpPr>
            <p:nvPr/>
          </p:nvSpPr>
          <p:spPr bwMode="auto">
            <a:xfrm>
              <a:off x="576" y="2696"/>
              <a:ext cx="132" cy="132"/>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65" name="Oval 45">
              <a:extLst>
                <a:ext uri="{FF2B5EF4-FFF2-40B4-BE49-F238E27FC236}">
                  <a16:creationId xmlns:a16="http://schemas.microsoft.com/office/drawing/2014/main" id="{4A05A96E-936E-B04A-92C9-AA054BC9F7B2}"/>
                </a:ext>
              </a:extLst>
            </p:cNvPr>
            <p:cNvSpPr>
              <a:spLocks noChangeAspect="1" noChangeArrowheads="1"/>
            </p:cNvSpPr>
            <p:nvPr/>
          </p:nvSpPr>
          <p:spPr bwMode="auto">
            <a:xfrm>
              <a:off x="768" y="269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66" name="Oval 46">
              <a:extLst>
                <a:ext uri="{FF2B5EF4-FFF2-40B4-BE49-F238E27FC236}">
                  <a16:creationId xmlns:a16="http://schemas.microsoft.com/office/drawing/2014/main" id="{488A9336-14F5-7A47-8714-53E1C08C3036}"/>
                </a:ext>
              </a:extLst>
            </p:cNvPr>
            <p:cNvSpPr>
              <a:spLocks noChangeAspect="1" noChangeArrowheads="1"/>
            </p:cNvSpPr>
            <p:nvPr/>
          </p:nvSpPr>
          <p:spPr bwMode="auto">
            <a:xfrm>
              <a:off x="960" y="269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67" name="Oval 47">
              <a:extLst>
                <a:ext uri="{FF2B5EF4-FFF2-40B4-BE49-F238E27FC236}">
                  <a16:creationId xmlns:a16="http://schemas.microsoft.com/office/drawing/2014/main" id="{0BFBD26D-7022-D14C-8743-343093B4B794}"/>
                </a:ext>
              </a:extLst>
            </p:cNvPr>
            <p:cNvSpPr>
              <a:spLocks noChangeAspect="1" noChangeArrowheads="1"/>
            </p:cNvSpPr>
            <p:nvPr/>
          </p:nvSpPr>
          <p:spPr bwMode="auto">
            <a:xfrm>
              <a:off x="1152" y="269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68" name="Oval 48">
              <a:extLst>
                <a:ext uri="{FF2B5EF4-FFF2-40B4-BE49-F238E27FC236}">
                  <a16:creationId xmlns:a16="http://schemas.microsoft.com/office/drawing/2014/main" id="{3FB2310E-EBD5-DA44-A551-6B39DBE06AF2}"/>
                </a:ext>
              </a:extLst>
            </p:cNvPr>
            <p:cNvSpPr>
              <a:spLocks noChangeAspect="1" noChangeArrowheads="1"/>
            </p:cNvSpPr>
            <p:nvPr/>
          </p:nvSpPr>
          <p:spPr bwMode="auto">
            <a:xfrm>
              <a:off x="1344" y="269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69" name="Oval 50">
              <a:extLst>
                <a:ext uri="{FF2B5EF4-FFF2-40B4-BE49-F238E27FC236}">
                  <a16:creationId xmlns:a16="http://schemas.microsoft.com/office/drawing/2014/main" id="{736A7B72-75F7-0C41-9982-ACBA9A17ED62}"/>
                </a:ext>
              </a:extLst>
            </p:cNvPr>
            <p:cNvSpPr>
              <a:spLocks noChangeAspect="1" noChangeArrowheads="1"/>
            </p:cNvSpPr>
            <p:nvPr/>
          </p:nvSpPr>
          <p:spPr bwMode="auto">
            <a:xfrm>
              <a:off x="1728" y="269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70" name="Oval 51">
              <a:extLst>
                <a:ext uri="{FF2B5EF4-FFF2-40B4-BE49-F238E27FC236}">
                  <a16:creationId xmlns:a16="http://schemas.microsoft.com/office/drawing/2014/main" id="{8A9F6A2D-C380-414E-A888-0C387D2F37CE}"/>
                </a:ext>
              </a:extLst>
            </p:cNvPr>
            <p:cNvSpPr>
              <a:spLocks noChangeAspect="1" noChangeArrowheads="1"/>
            </p:cNvSpPr>
            <p:nvPr/>
          </p:nvSpPr>
          <p:spPr bwMode="auto">
            <a:xfrm>
              <a:off x="1920" y="269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71" name="Oval 52">
              <a:extLst>
                <a:ext uri="{FF2B5EF4-FFF2-40B4-BE49-F238E27FC236}">
                  <a16:creationId xmlns:a16="http://schemas.microsoft.com/office/drawing/2014/main" id="{844AF9D5-2E36-1848-843E-19FF80D06080}"/>
                </a:ext>
              </a:extLst>
            </p:cNvPr>
            <p:cNvSpPr>
              <a:spLocks noChangeAspect="1" noChangeArrowheads="1"/>
            </p:cNvSpPr>
            <p:nvPr/>
          </p:nvSpPr>
          <p:spPr bwMode="auto">
            <a:xfrm>
              <a:off x="2112" y="269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72" name="Oval 53">
              <a:extLst>
                <a:ext uri="{FF2B5EF4-FFF2-40B4-BE49-F238E27FC236}">
                  <a16:creationId xmlns:a16="http://schemas.microsoft.com/office/drawing/2014/main" id="{7C6D52EB-443D-2842-A7B6-5957D8ED3354}"/>
                </a:ext>
              </a:extLst>
            </p:cNvPr>
            <p:cNvSpPr>
              <a:spLocks noChangeAspect="1" noChangeArrowheads="1"/>
            </p:cNvSpPr>
            <p:nvPr/>
          </p:nvSpPr>
          <p:spPr bwMode="auto">
            <a:xfrm>
              <a:off x="384" y="2888"/>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73" name="Oval 54">
              <a:extLst>
                <a:ext uri="{FF2B5EF4-FFF2-40B4-BE49-F238E27FC236}">
                  <a16:creationId xmlns:a16="http://schemas.microsoft.com/office/drawing/2014/main" id="{9683DCE7-3F99-0745-946E-896DA79C16DF}"/>
                </a:ext>
              </a:extLst>
            </p:cNvPr>
            <p:cNvSpPr>
              <a:spLocks noChangeAspect="1" noChangeArrowheads="1"/>
            </p:cNvSpPr>
            <p:nvPr/>
          </p:nvSpPr>
          <p:spPr bwMode="auto">
            <a:xfrm>
              <a:off x="576" y="2888"/>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74" name="Oval 55">
              <a:extLst>
                <a:ext uri="{FF2B5EF4-FFF2-40B4-BE49-F238E27FC236}">
                  <a16:creationId xmlns:a16="http://schemas.microsoft.com/office/drawing/2014/main" id="{E918FF15-2579-FB4E-8B60-F6CA0466473C}"/>
                </a:ext>
              </a:extLst>
            </p:cNvPr>
            <p:cNvSpPr>
              <a:spLocks noChangeAspect="1" noChangeArrowheads="1"/>
            </p:cNvSpPr>
            <p:nvPr/>
          </p:nvSpPr>
          <p:spPr bwMode="auto">
            <a:xfrm>
              <a:off x="960" y="2888"/>
              <a:ext cx="132" cy="132"/>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75" name="Oval 56">
              <a:extLst>
                <a:ext uri="{FF2B5EF4-FFF2-40B4-BE49-F238E27FC236}">
                  <a16:creationId xmlns:a16="http://schemas.microsoft.com/office/drawing/2014/main" id="{11A45375-8E0B-8E41-939A-6725ECD75D06}"/>
                </a:ext>
              </a:extLst>
            </p:cNvPr>
            <p:cNvSpPr>
              <a:spLocks noChangeAspect="1" noChangeArrowheads="1"/>
            </p:cNvSpPr>
            <p:nvPr/>
          </p:nvSpPr>
          <p:spPr bwMode="auto">
            <a:xfrm>
              <a:off x="1152" y="2888"/>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76" name="Oval 57">
              <a:extLst>
                <a:ext uri="{FF2B5EF4-FFF2-40B4-BE49-F238E27FC236}">
                  <a16:creationId xmlns:a16="http://schemas.microsoft.com/office/drawing/2014/main" id="{A6C2A0A2-E15C-664D-A65F-305E7AC49530}"/>
                </a:ext>
              </a:extLst>
            </p:cNvPr>
            <p:cNvSpPr>
              <a:spLocks noChangeAspect="1" noChangeArrowheads="1"/>
            </p:cNvSpPr>
            <p:nvPr/>
          </p:nvSpPr>
          <p:spPr bwMode="auto">
            <a:xfrm>
              <a:off x="1344" y="2888"/>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77" name="Oval 58">
              <a:extLst>
                <a:ext uri="{FF2B5EF4-FFF2-40B4-BE49-F238E27FC236}">
                  <a16:creationId xmlns:a16="http://schemas.microsoft.com/office/drawing/2014/main" id="{1D2F1EE9-EFAA-1C47-B893-A9EE22B8F580}"/>
                </a:ext>
              </a:extLst>
            </p:cNvPr>
            <p:cNvSpPr>
              <a:spLocks noChangeAspect="1" noChangeArrowheads="1"/>
            </p:cNvSpPr>
            <p:nvPr/>
          </p:nvSpPr>
          <p:spPr bwMode="auto">
            <a:xfrm>
              <a:off x="1536" y="2888"/>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78" name="Oval 59">
              <a:extLst>
                <a:ext uri="{FF2B5EF4-FFF2-40B4-BE49-F238E27FC236}">
                  <a16:creationId xmlns:a16="http://schemas.microsoft.com/office/drawing/2014/main" id="{6953CDC8-EDCA-3D47-9660-098DFFC92AD0}"/>
                </a:ext>
              </a:extLst>
            </p:cNvPr>
            <p:cNvSpPr>
              <a:spLocks noChangeAspect="1" noChangeArrowheads="1"/>
            </p:cNvSpPr>
            <p:nvPr/>
          </p:nvSpPr>
          <p:spPr bwMode="auto">
            <a:xfrm>
              <a:off x="1728" y="2891"/>
              <a:ext cx="132" cy="132"/>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79" name="Oval 60">
              <a:extLst>
                <a:ext uri="{FF2B5EF4-FFF2-40B4-BE49-F238E27FC236}">
                  <a16:creationId xmlns:a16="http://schemas.microsoft.com/office/drawing/2014/main" id="{A115EFB8-3D07-E74C-8599-D9AA346D9CF4}"/>
                </a:ext>
              </a:extLst>
            </p:cNvPr>
            <p:cNvSpPr>
              <a:spLocks noChangeAspect="1" noChangeArrowheads="1"/>
            </p:cNvSpPr>
            <p:nvPr/>
          </p:nvSpPr>
          <p:spPr bwMode="auto">
            <a:xfrm>
              <a:off x="1920" y="2888"/>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80" name="Oval 61">
              <a:extLst>
                <a:ext uri="{FF2B5EF4-FFF2-40B4-BE49-F238E27FC236}">
                  <a16:creationId xmlns:a16="http://schemas.microsoft.com/office/drawing/2014/main" id="{A018EE6E-B5CC-9B49-86CB-6BB23DAF646F}"/>
                </a:ext>
              </a:extLst>
            </p:cNvPr>
            <p:cNvSpPr>
              <a:spLocks noChangeAspect="1" noChangeArrowheads="1"/>
            </p:cNvSpPr>
            <p:nvPr/>
          </p:nvSpPr>
          <p:spPr bwMode="auto">
            <a:xfrm>
              <a:off x="2112" y="2888"/>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81" name="Oval 62">
              <a:extLst>
                <a:ext uri="{FF2B5EF4-FFF2-40B4-BE49-F238E27FC236}">
                  <a16:creationId xmlns:a16="http://schemas.microsoft.com/office/drawing/2014/main" id="{FEE8D36B-4A09-2A4E-9E6C-63DF499305CF}"/>
                </a:ext>
              </a:extLst>
            </p:cNvPr>
            <p:cNvSpPr>
              <a:spLocks noChangeAspect="1" noChangeArrowheads="1"/>
            </p:cNvSpPr>
            <p:nvPr/>
          </p:nvSpPr>
          <p:spPr bwMode="auto">
            <a:xfrm>
              <a:off x="384" y="308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82" name="Oval 63">
              <a:extLst>
                <a:ext uri="{FF2B5EF4-FFF2-40B4-BE49-F238E27FC236}">
                  <a16:creationId xmlns:a16="http://schemas.microsoft.com/office/drawing/2014/main" id="{ECF385EE-58ED-4649-8143-9446848FBB85}"/>
                </a:ext>
              </a:extLst>
            </p:cNvPr>
            <p:cNvSpPr>
              <a:spLocks noChangeAspect="1" noChangeArrowheads="1"/>
            </p:cNvSpPr>
            <p:nvPr/>
          </p:nvSpPr>
          <p:spPr bwMode="auto">
            <a:xfrm>
              <a:off x="576" y="308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83" name="Oval 64">
              <a:extLst>
                <a:ext uri="{FF2B5EF4-FFF2-40B4-BE49-F238E27FC236}">
                  <a16:creationId xmlns:a16="http://schemas.microsoft.com/office/drawing/2014/main" id="{4C491E99-6A40-BB43-BD33-50046BCD4224}"/>
                </a:ext>
              </a:extLst>
            </p:cNvPr>
            <p:cNvSpPr>
              <a:spLocks noChangeAspect="1" noChangeArrowheads="1"/>
            </p:cNvSpPr>
            <p:nvPr/>
          </p:nvSpPr>
          <p:spPr bwMode="auto">
            <a:xfrm>
              <a:off x="768" y="3080"/>
              <a:ext cx="132" cy="132"/>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84" name="Oval 65">
              <a:extLst>
                <a:ext uri="{FF2B5EF4-FFF2-40B4-BE49-F238E27FC236}">
                  <a16:creationId xmlns:a16="http://schemas.microsoft.com/office/drawing/2014/main" id="{07F0E8E6-E0D1-EC4B-8451-DF7D65E348FB}"/>
                </a:ext>
              </a:extLst>
            </p:cNvPr>
            <p:cNvSpPr>
              <a:spLocks noChangeAspect="1" noChangeArrowheads="1"/>
            </p:cNvSpPr>
            <p:nvPr/>
          </p:nvSpPr>
          <p:spPr bwMode="auto">
            <a:xfrm>
              <a:off x="960" y="308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85" name="Oval 66">
              <a:extLst>
                <a:ext uri="{FF2B5EF4-FFF2-40B4-BE49-F238E27FC236}">
                  <a16:creationId xmlns:a16="http://schemas.microsoft.com/office/drawing/2014/main" id="{A92C65D5-9C44-D849-999C-04223AF5270E}"/>
                </a:ext>
              </a:extLst>
            </p:cNvPr>
            <p:cNvSpPr>
              <a:spLocks noChangeAspect="1" noChangeArrowheads="1"/>
            </p:cNvSpPr>
            <p:nvPr/>
          </p:nvSpPr>
          <p:spPr bwMode="auto">
            <a:xfrm>
              <a:off x="1152" y="3080"/>
              <a:ext cx="132" cy="132"/>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86" name="Oval 67">
              <a:extLst>
                <a:ext uri="{FF2B5EF4-FFF2-40B4-BE49-F238E27FC236}">
                  <a16:creationId xmlns:a16="http://schemas.microsoft.com/office/drawing/2014/main" id="{900080BD-7600-EF40-8504-1B6E5904A0B4}"/>
                </a:ext>
              </a:extLst>
            </p:cNvPr>
            <p:cNvSpPr>
              <a:spLocks noChangeAspect="1" noChangeArrowheads="1"/>
            </p:cNvSpPr>
            <p:nvPr/>
          </p:nvSpPr>
          <p:spPr bwMode="auto">
            <a:xfrm>
              <a:off x="1344" y="308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87" name="Oval 68">
              <a:extLst>
                <a:ext uri="{FF2B5EF4-FFF2-40B4-BE49-F238E27FC236}">
                  <a16:creationId xmlns:a16="http://schemas.microsoft.com/office/drawing/2014/main" id="{94CE8FF8-6EE1-7245-A5F6-1099DB224532}"/>
                </a:ext>
              </a:extLst>
            </p:cNvPr>
            <p:cNvSpPr>
              <a:spLocks noChangeAspect="1" noChangeArrowheads="1"/>
            </p:cNvSpPr>
            <p:nvPr/>
          </p:nvSpPr>
          <p:spPr bwMode="auto">
            <a:xfrm>
              <a:off x="1536" y="3080"/>
              <a:ext cx="132" cy="132"/>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88" name="Oval 69">
              <a:extLst>
                <a:ext uri="{FF2B5EF4-FFF2-40B4-BE49-F238E27FC236}">
                  <a16:creationId xmlns:a16="http://schemas.microsoft.com/office/drawing/2014/main" id="{AE85B7E6-9AA1-FD41-A1EE-7475C3174B7B}"/>
                </a:ext>
              </a:extLst>
            </p:cNvPr>
            <p:cNvSpPr>
              <a:spLocks noChangeAspect="1" noChangeArrowheads="1"/>
            </p:cNvSpPr>
            <p:nvPr/>
          </p:nvSpPr>
          <p:spPr bwMode="auto">
            <a:xfrm>
              <a:off x="1728" y="308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89" name="Oval 70">
              <a:extLst>
                <a:ext uri="{FF2B5EF4-FFF2-40B4-BE49-F238E27FC236}">
                  <a16:creationId xmlns:a16="http://schemas.microsoft.com/office/drawing/2014/main" id="{8C1B113B-85AA-EB4C-8F2D-708F6E5EF978}"/>
                </a:ext>
              </a:extLst>
            </p:cNvPr>
            <p:cNvSpPr>
              <a:spLocks noChangeAspect="1" noChangeArrowheads="1"/>
            </p:cNvSpPr>
            <p:nvPr/>
          </p:nvSpPr>
          <p:spPr bwMode="auto">
            <a:xfrm>
              <a:off x="576" y="327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90" name="Oval 71">
              <a:extLst>
                <a:ext uri="{FF2B5EF4-FFF2-40B4-BE49-F238E27FC236}">
                  <a16:creationId xmlns:a16="http://schemas.microsoft.com/office/drawing/2014/main" id="{11B71FC2-157D-1048-BAA4-24FD9D9FCD7B}"/>
                </a:ext>
              </a:extLst>
            </p:cNvPr>
            <p:cNvSpPr>
              <a:spLocks noChangeAspect="1" noChangeArrowheads="1"/>
            </p:cNvSpPr>
            <p:nvPr/>
          </p:nvSpPr>
          <p:spPr bwMode="auto">
            <a:xfrm>
              <a:off x="768" y="3272"/>
              <a:ext cx="132" cy="132"/>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91" name="Oval 72">
              <a:extLst>
                <a:ext uri="{FF2B5EF4-FFF2-40B4-BE49-F238E27FC236}">
                  <a16:creationId xmlns:a16="http://schemas.microsoft.com/office/drawing/2014/main" id="{FF4B3192-7FBF-E648-ACA6-53379DE6711E}"/>
                </a:ext>
              </a:extLst>
            </p:cNvPr>
            <p:cNvSpPr>
              <a:spLocks noChangeAspect="1" noChangeArrowheads="1"/>
            </p:cNvSpPr>
            <p:nvPr/>
          </p:nvSpPr>
          <p:spPr bwMode="auto">
            <a:xfrm>
              <a:off x="960" y="327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92" name="Oval 73">
              <a:extLst>
                <a:ext uri="{FF2B5EF4-FFF2-40B4-BE49-F238E27FC236}">
                  <a16:creationId xmlns:a16="http://schemas.microsoft.com/office/drawing/2014/main" id="{990B6F3E-68FC-A646-9D28-E6A9A4D985E0}"/>
                </a:ext>
              </a:extLst>
            </p:cNvPr>
            <p:cNvSpPr>
              <a:spLocks noChangeAspect="1" noChangeArrowheads="1"/>
            </p:cNvSpPr>
            <p:nvPr/>
          </p:nvSpPr>
          <p:spPr bwMode="auto">
            <a:xfrm>
              <a:off x="1152" y="327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93" name="Oval 74">
              <a:extLst>
                <a:ext uri="{FF2B5EF4-FFF2-40B4-BE49-F238E27FC236}">
                  <a16:creationId xmlns:a16="http://schemas.microsoft.com/office/drawing/2014/main" id="{4CB41A05-6AE2-BF4E-BA2D-ADF1BDD2622A}"/>
                </a:ext>
              </a:extLst>
            </p:cNvPr>
            <p:cNvSpPr>
              <a:spLocks noChangeAspect="1" noChangeArrowheads="1"/>
            </p:cNvSpPr>
            <p:nvPr/>
          </p:nvSpPr>
          <p:spPr bwMode="auto">
            <a:xfrm>
              <a:off x="1344" y="327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94" name="Oval 75">
              <a:extLst>
                <a:ext uri="{FF2B5EF4-FFF2-40B4-BE49-F238E27FC236}">
                  <a16:creationId xmlns:a16="http://schemas.microsoft.com/office/drawing/2014/main" id="{9ADEBDB7-57E2-3741-9599-A194DC5EBFF3}"/>
                </a:ext>
              </a:extLst>
            </p:cNvPr>
            <p:cNvSpPr>
              <a:spLocks noChangeAspect="1" noChangeArrowheads="1"/>
            </p:cNvSpPr>
            <p:nvPr/>
          </p:nvSpPr>
          <p:spPr bwMode="auto">
            <a:xfrm>
              <a:off x="1536" y="327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95" name="Oval 76">
              <a:extLst>
                <a:ext uri="{FF2B5EF4-FFF2-40B4-BE49-F238E27FC236}">
                  <a16:creationId xmlns:a16="http://schemas.microsoft.com/office/drawing/2014/main" id="{D960588E-6AC9-874D-9CC1-7D7CBACB95E1}"/>
                </a:ext>
              </a:extLst>
            </p:cNvPr>
            <p:cNvSpPr>
              <a:spLocks noChangeAspect="1" noChangeArrowheads="1"/>
            </p:cNvSpPr>
            <p:nvPr/>
          </p:nvSpPr>
          <p:spPr bwMode="auto">
            <a:xfrm>
              <a:off x="1728" y="3275"/>
              <a:ext cx="132" cy="132"/>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96" name="Oval 77">
              <a:extLst>
                <a:ext uri="{FF2B5EF4-FFF2-40B4-BE49-F238E27FC236}">
                  <a16:creationId xmlns:a16="http://schemas.microsoft.com/office/drawing/2014/main" id="{2F39C8DB-12AD-4247-887F-FC024F7C76E2}"/>
                </a:ext>
              </a:extLst>
            </p:cNvPr>
            <p:cNvSpPr>
              <a:spLocks noChangeAspect="1" noChangeArrowheads="1"/>
            </p:cNvSpPr>
            <p:nvPr/>
          </p:nvSpPr>
          <p:spPr bwMode="auto">
            <a:xfrm>
              <a:off x="1920" y="327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97" name="Oval 78">
              <a:extLst>
                <a:ext uri="{FF2B5EF4-FFF2-40B4-BE49-F238E27FC236}">
                  <a16:creationId xmlns:a16="http://schemas.microsoft.com/office/drawing/2014/main" id="{BC00ED6E-743B-BC48-9E8A-134E8A211E2F}"/>
                </a:ext>
              </a:extLst>
            </p:cNvPr>
            <p:cNvSpPr>
              <a:spLocks noChangeAspect="1" noChangeArrowheads="1"/>
            </p:cNvSpPr>
            <p:nvPr/>
          </p:nvSpPr>
          <p:spPr bwMode="auto">
            <a:xfrm>
              <a:off x="2112" y="3272"/>
              <a:ext cx="132" cy="132"/>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98" name="Oval 79">
              <a:extLst>
                <a:ext uri="{FF2B5EF4-FFF2-40B4-BE49-F238E27FC236}">
                  <a16:creationId xmlns:a16="http://schemas.microsoft.com/office/drawing/2014/main" id="{95C41230-CF82-FB44-BDE6-2F39C2A67915}"/>
                </a:ext>
              </a:extLst>
            </p:cNvPr>
            <p:cNvSpPr>
              <a:spLocks noChangeAspect="1" noChangeArrowheads="1"/>
            </p:cNvSpPr>
            <p:nvPr/>
          </p:nvSpPr>
          <p:spPr bwMode="auto">
            <a:xfrm>
              <a:off x="384" y="346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99" name="Oval 80">
              <a:extLst>
                <a:ext uri="{FF2B5EF4-FFF2-40B4-BE49-F238E27FC236}">
                  <a16:creationId xmlns:a16="http://schemas.microsoft.com/office/drawing/2014/main" id="{67F2646D-739D-F74A-9B4C-80BBBDF93155}"/>
                </a:ext>
              </a:extLst>
            </p:cNvPr>
            <p:cNvSpPr>
              <a:spLocks noChangeAspect="1" noChangeArrowheads="1"/>
            </p:cNvSpPr>
            <p:nvPr/>
          </p:nvSpPr>
          <p:spPr bwMode="auto">
            <a:xfrm>
              <a:off x="576" y="346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00" name="Oval 81">
              <a:extLst>
                <a:ext uri="{FF2B5EF4-FFF2-40B4-BE49-F238E27FC236}">
                  <a16:creationId xmlns:a16="http://schemas.microsoft.com/office/drawing/2014/main" id="{4F37958E-B35D-2B42-B480-900202D23393}"/>
                </a:ext>
              </a:extLst>
            </p:cNvPr>
            <p:cNvSpPr>
              <a:spLocks noChangeAspect="1" noChangeArrowheads="1"/>
            </p:cNvSpPr>
            <p:nvPr/>
          </p:nvSpPr>
          <p:spPr bwMode="auto">
            <a:xfrm>
              <a:off x="768" y="3464"/>
              <a:ext cx="132" cy="132"/>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01" name="Oval 82">
              <a:extLst>
                <a:ext uri="{FF2B5EF4-FFF2-40B4-BE49-F238E27FC236}">
                  <a16:creationId xmlns:a16="http://schemas.microsoft.com/office/drawing/2014/main" id="{770A70C4-F2C1-564E-A92A-43BD87828DC9}"/>
                </a:ext>
              </a:extLst>
            </p:cNvPr>
            <p:cNvSpPr>
              <a:spLocks noChangeAspect="1" noChangeArrowheads="1"/>
            </p:cNvSpPr>
            <p:nvPr/>
          </p:nvSpPr>
          <p:spPr bwMode="auto">
            <a:xfrm>
              <a:off x="960" y="3467"/>
              <a:ext cx="132" cy="132"/>
            </a:xfrm>
            <a:prstGeom prst="ellipse">
              <a:avLst/>
            </a:prstGeom>
            <a:solidFill>
              <a:srgbClr val="FFB0B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02" name="Oval 83">
              <a:extLst>
                <a:ext uri="{FF2B5EF4-FFF2-40B4-BE49-F238E27FC236}">
                  <a16:creationId xmlns:a16="http://schemas.microsoft.com/office/drawing/2014/main" id="{D92B20B4-63E7-F444-96B3-7228BE7EFA3D}"/>
                </a:ext>
              </a:extLst>
            </p:cNvPr>
            <p:cNvSpPr>
              <a:spLocks noChangeAspect="1" noChangeArrowheads="1"/>
            </p:cNvSpPr>
            <p:nvPr/>
          </p:nvSpPr>
          <p:spPr bwMode="auto">
            <a:xfrm>
              <a:off x="1152" y="3464"/>
              <a:ext cx="132" cy="132"/>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03" name="Oval 84">
              <a:extLst>
                <a:ext uri="{FF2B5EF4-FFF2-40B4-BE49-F238E27FC236}">
                  <a16:creationId xmlns:a16="http://schemas.microsoft.com/office/drawing/2014/main" id="{F27D6AEF-1869-844D-8874-9D3C410ED4AF}"/>
                </a:ext>
              </a:extLst>
            </p:cNvPr>
            <p:cNvSpPr>
              <a:spLocks noChangeAspect="1" noChangeArrowheads="1"/>
            </p:cNvSpPr>
            <p:nvPr/>
          </p:nvSpPr>
          <p:spPr bwMode="auto">
            <a:xfrm>
              <a:off x="1344" y="3464"/>
              <a:ext cx="132" cy="132"/>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04" name="Oval 85">
              <a:extLst>
                <a:ext uri="{FF2B5EF4-FFF2-40B4-BE49-F238E27FC236}">
                  <a16:creationId xmlns:a16="http://schemas.microsoft.com/office/drawing/2014/main" id="{23F4E52C-7C7F-0548-B0EA-7472DAEE3AB3}"/>
                </a:ext>
              </a:extLst>
            </p:cNvPr>
            <p:cNvSpPr>
              <a:spLocks noChangeAspect="1" noChangeArrowheads="1"/>
            </p:cNvSpPr>
            <p:nvPr/>
          </p:nvSpPr>
          <p:spPr bwMode="auto">
            <a:xfrm>
              <a:off x="1728" y="346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05" name="Oval 86">
              <a:extLst>
                <a:ext uri="{FF2B5EF4-FFF2-40B4-BE49-F238E27FC236}">
                  <a16:creationId xmlns:a16="http://schemas.microsoft.com/office/drawing/2014/main" id="{E90DFDDA-30D6-D446-A1DD-0B41353E4DF0}"/>
                </a:ext>
              </a:extLst>
            </p:cNvPr>
            <p:cNvSpPr>
              <a:spLocks noChangeAspect="1" noChangeArrowheads="1"/>
            </p:cNvSpPr>
            <p:nvPr/>
          </p:nvSpPr>
          <p:spPr bwMode="auto">
            <a:xfrm>
              <a:off x="1920" y="346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06" name="Oval 87">
              <a:extLst>
                <a:ext uri="{FF2B5EF4-FFF2-40B4-BE49-F238E27FC236}">
                  <a16:creationId xmlns:a16="http://schemas.microsoft.com/office/drawing/2014/main" id="{9F14E1F5-BD9D-B742-AEB9-1BBFDF41F5EF}"/>
                </a:ext>
              </a:extLst>
            </p:cNvPr>
            <p:cNvSpPr>
              <a:spLocks noChangeAspect="1" noChangeArrowheads="1"/>
            </p:cNvSpPr>
            <p:nvPr/>
          </p:nvSpPr>
          <p:spPr bwMode="auto">
            <a:xfrm>
              <a:off x="2112" y="346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07" name="Oval 88">
              <a:extLst>
                <a:ext uri="{FF2B5EF4-FFF2-40B4-BE49-F238E27FC236}">
                  <a16:creationId xmlns:a16="http://schemas.microsoft.com/office/drawing/2014/main" id="{F996CE8A-C932-CB43-88F4-36728786BAA2}"/>
                </a:ext>
              </a:extLst>
            </p:cNvPr>
            <p:cNvSpPr>
              <a:spLocks noChangeAspect="1" noChangeArrowheads="1"/>
            </p:cNvSpPr>
            <p:nvPr/>
          </p:nvSpPr>
          <p:spPr bwMode="auto">
            <a:xfrm>
              <a:off x="384" y="3656"/>
              <a:ext cx="132" cy="132"/>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08" name="Oval 89">
              <a:extLst>
                <a:ext uri="{FF2B5EF4-FFF2-40B4-BE49-F238E27FC236}">
                  <a16:creationId xmlns:a16="http://schemas.microsoft.com/office/drawing/2014/main" id="{53346F18-6184-9243-964D-40D774350A84}"/>
                </a:ext>
              </a:extLst>
            </p:cNvPr>
            <p:cNvSpPr>
              <a:spLocks noChangeAspect="1" noChangeArrowheads="1"/>
            </p:cNvSpPr>
            <p:nvPr/>
          </p:nvSpPr>
          <p:spPr bwMode="auto">
            <a:xfrm>
              <a:off x="576" y="365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09" name="Oval 90">
              <a:extLst>
                <a:ext uri="{FF2B5EF4-FFF2-40B4-BE49-F238E27FC236}">
                  <a16:creationId xmlns:a16="http://schemas.microsoft.com/office/drawing/2014/main" id="{01BE0420-96EB-DF4B-BEEB-FEDEFF9B98F9}"/>
                </a:ext>
              </a:extLst>
            </p:cNvPr>
            <p:cNvSpPr>
              <a:spLocks noChangeAspect="1" noChangeArrowheads="1"/>
            </p:cNvSpPr>
            <p:nvPr/>
          </p:nvSpPr>
          <p:spPr bwMode="auto">
            <a:xfrm>
              <a:off x="768" y="365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10" name="Oval 91">
              <a:extLst>
                <a:ext uri="{FF2B5EF4-FFF2-40B4-BE49-F238E27FC236}">
                  <a16:creationId xmlns:a16="http://schemas.microsoft.com/office/drawing/2014/main" id="{91E79E0C-4369-0948-8AB5-1EC361440F7C}"/>
                </a:ext>
              </a:extLst>
            </p:cNvPr>
            <p:cNvSpPr>
              <a:spLocks noChangeAspect="1" noChangeArrowheads="1"/>
            </p:cNvSpPr>
            <p:nvPr/>
          </p:nvSpPr>
          <p:spPr bwMode="auto">
            <a:xfrm>
              <a:off x="960" y="365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11" name="Oval 92">
              <a:extLst>
                <a:ext uri="{FF2B5EF4-FFF2-40B4-BE49-F238E27FC236}">
                  <a16:creationId xmlns:a16="http://schemas.microsoft.com/office/drawing/2014/main" id="{5D41B20C-0EC0-B647-98A8-EEC404529A64}"/>
                </a:ext>
              </a:extLst>
            </p:cNvPr>
            <p:cNvSpPr>
              <a:spLocks noChangeAspect="1" noChangeArrowheads="1"/>
            </p:cNvSpPr>
            <p:nvPr/>
          </p:nvSpPr>
          <p:spPr bwMode="auto">
            <a:xfrm>
              <a:off x="1152" y="365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12" name="Oval 93">
              <a:extLst>
                <a:ext uri="{FF2B5EF4-FFF2-40B4-BE49-F238E27FC236}">
                  <a16:creationId xmlns:a16="http://schemas.microsoft.com/office/drawing/2014/main" id="{4D978386-F2DA-3041-89A1-AF375AA61F31}"/>
                </a:ext>
              </a:extLst>
            </p:cNvPr>
            <p:cNvSpPr>
              <a:spLocks noChangeAspect="1" noChangeArrowheads="1"/>
            </p:cNvSpPr>
            <p:nvPr/>
          </p:nvSpPr>
          <p:spPr bwMode="auto">
            <a:xfrm>
              <a:off x="1344" y="365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13" name="Oval 94">
              <a:extLst>
                <a:ext uri="{FF2B5EF4-FFF2-40B4-BE49-F238E27FC236}">
                  <a16:creationId xmlns:a16="http://schemas.microsoft.com/office/drawing/2014/main" id="{282B5EC0-CB20-7440-AE5A-0BA5E5B6E25F}"/>
                </a:ext>
              </a:extLst>
            </p:cNvPr>
            <p:cNvSpPr>
              <a:spLocks noChangeAspect="1" noChangeArrowheads="1"/>
            </p:cNvSpPr>
            <p:nvPr/>
          </p:nvSpPr>
          <p:spPr bwMode="auto">
            <a:xfrm>
              <a:off x="1536" y="3656"/>
              <a:ext cx="132" cy="132"/>
            </a:xfrm>
            <a:prstGeom prst="ellipse">
              <a:avLst/>
            </a:prstGeom>
            <a:solidFill>
              <a:srgbClr val="FFB0B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14" name="Oval 95">
              <a:extLst>
                <a:ext uri="{FF2B5EF4-FFF2-40B4-BE49-F238E27FC236}">
                  <a16:creationId xmlns:a16="http://schemas.microsoft.com/office/drawing/2014/main" id="{91B91F1E-9857-8343-B9FA-55CC29B68922}"/>
                </a:ext>
              </a:extLst>
            </p:cNvPr>
            <p:cNvSpPr>
              <a:spLocks noChangeAspect="1" noChangeArrowheads="1"/>
            </p:cNvSpPr>
            <p:nvPr/>
          </p:nvSpPr>
          <p:spPr bwMode="auto">
            <a:xfrm>
              <a:off x="1728" y="365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15" name="Oval 96">
              <a:extLst>
                <a:ext uri="{FF2B5EF4-FFF2-40B4-BE49-F238E27FC236}">
                  <a16:creationId xmlns:a16="http://schemas.microsoft.com/office/drawing/2014/main" id="{6CB0287C-0431-8C47-84CC-BF7290D860FC}"/>
                </a:ext>
              </a:extLst>
            </p:cNvPr>
            <p:cNvSpPr>
              <a:spLocks noChangeAspect="1" noChangeArrowheads="1"/>
            </p:cNvSpPr>
            <p:nvPr/>
          </p:nvSpPr>
          <p:spPr bwMode="auto">
            <a:xfrm>
              <a:off x="1920" y="365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16" name="Oval 97">
              <a:extLst>
                <a:ext uri="{FF2B5EF4-FFF2-40B4-BE49-F238E27FC236}">
                  <a16:creationId xmlns:a16="http://schemas.microsoft.com/office/drawing/2014/main" id="{9E22B572-BE87-F346-A41E-546D13436F22}"/>
                </a:ext>
              </a:extLst>
            </p:cNvPr>
            <p:cNvSpPr>
              <a:spLocks noChangeAspect="1" noChangeArrowheads="1"/>
            </p:cNvSpPr>
            <p:nvPr/>
          </p:nvSpPr>
          <p:spPr bwMode="auto">
            <a:xfrm>
              <a:off x="2112" y="3656"/>
              <a:ext cx="132" cy="132"/>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17" name="Oval 114">
              <a:extLst>
                <a:ext uri="{FF2B5EF4-FFF2-40B4-BE49-F238E27FC236}">
                  <a16:creationId xmlns:a16="http://schemas.microsoft.com/office/drawing/2014/main" id="{56BE65F6-462C-664B-8BF6-BABE6866E635}"/>
                </a:ext>
              </a:extLst>
            </p:cNvPr>
            <p:cNvSpPr>
              <a:spLocks noChangeAspect="1" noChangeArrowheads="1"/>
            </p:cNvSpPr>
            <p:nvPr/>
          </p:nvSpPr>
          <p:spPr bwMode="auto">
            <a:xfrm>
              <a:off x="2112" y="3072"/>
              <a:ext cx="132" cy="132"/>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18" name="Oval 115">
              <a:extLst>
                <a:ext uri="{FF2B5EF4-FFF2-40B4-BE49-F238E27FC236}">
                  <a16:creationId xmlns:a16="http://schemas.microsoft.com/office/drawing/2014/main" id="{165CBE69-1E90-1441-B1BE-F139F8D04FE1}"/>
                </a:ext>
              </a:extLst>
            </p:cNvPr>
            <p:cNvSpPr>
              <a:spLocks noChangeAspect="1" noChangeArrowheads="1"/>
            </p:cNvSpPr>
            <p:nvPr/>
          </p:nvSpPr>
          <p:spPr bwMode="auto">
            <a:xfrm>
              <a:off x="1536" y="345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19" name="Oval 116">
              <a:extLst>
                <a:ext uri="{FF2B5EF4-FFF2-40B4-BE49-F238E27FC236}">
                  <a16:creationId xmlns:a16="http://schemas.microsoft.com/office/drawing/2014/main" id="{A662E437-8C61-534B-9326-C5046A945E7A}"/>
                </a:ext>
              </a:extLst>
            </p:cNvPr>
            <p:cNvSpPr>
              <a:spLocks noChangeAspect="1" noChangeArrowheads="1"/>
            </p:cNvSpPr>
            <p:nvPr/>
          </p:nvSpPr>
          <p:spPr bwMode="auto">
            <a:xfrm>
              <a:off x="1536" y="2688"/>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20" name="Oval 117">
              <a:extLst>
                <a:ext uri="{FF2B5EF4-FFF2-40B4-BE49-F238E27FC236}">
                  <a16:creationId xmlns:a16="http://schemas.microsoft.com/office/drawing/2014/main" id="{302B2C49-FBAA-D644-81C0-F910203D5F9D}"/>
                </a:ext>
              </a:extLst>
            </p:cNvPr>
            <p:cNvSpPr>
              <a:spLocks noChangeAspect="1" noChangeArrowheads="1"/>
            </p:cNvSpPr>
            <p:nvPr/>
          </p:nvSpPr>
          <p:spPr bwMode="auto">
            <a:xfrm>
              <a:off x="768" y="288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21" name="Oval 118">
              <a:extLst>
                <a:ext uri="{FF2B5EF4-FFF2-40B4-BE49-F238E27FC236}">
                  <a16:creationId xmlns:a16="http://schemas.microsoft.com/office/drawing/2014/main" id="{C78CC849-7590-ED45-9D59-5D400D1355B9}"/>
                </a:ext>
              </a:extLst>
            </p:cNvPr>
            <p:cNvSpPr>
              <a:spLocks noChangeAspect="1" noChangeArrowheads="1"/>
            </p:cNvSpPr>
            <p:nvPr/>
          </p:nvSpPr>
          <p:spPr bwMode="auto">
            <a:xfrm>
              <a:off x="384" y="326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22" name="Oval 119">
              <a:extLst>
                <a:ext uri="{FF2B5EF4-FFF2-40B4-BE49-F238E27FC236}">
                  <a16:creationId xmlns:a16="http://schemas.microsoft.com/office/drawing/2014/main" id="{FF15D331-5ED1-8B45-BBDF-12D7F64EAB74}"/>
                </a:ext>
              </a:extLst>
            </p:cNvPr>
            <p:cNvSpPr>
              <a:spLocks noChangeAspect="1" noChangeArrowheads="1"/>
            </p:cNvSpPr>
            <p:nvPr/>
          </p:nvSpPr>
          <p:spPr bwMode="auto">
            <a:xfrm>
              <a:off x="384" y="192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23" name="Oval 120">
              <a:extLst>
                <a:ext uri="{FF2B5EF4-FFF2-40B4-BE49-F238E27FC236}">
                  <a16:creationId xmlns:a16="http://schemas.microsoft.com/office/drawing/2014/main" id="{4328017E-6616-024D-8B9D-180ECE00B3BD}"/>
                </a:ext>
              </a:extLst>
            </p:cNvPr>
            <p:cNvSpPr>
              <a:spLocks noChangeAspect="1" noChangeArrowheads="1"/>
            </p:cNvSpPr>
            <p:nvPr/>
          </p:nvSpPr>
          <p:spPr bwMode="auto">
            <a:xfrm>
              <a:off x="1728" y="211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24" name="Oval 121">
              <a:extLst>
                <a:ext uri="{FF2B5EF4-FFF2-40B4-BE49-F238E27FC236}">
                  <a16:creationId xmlns:a16="http://schemas.microsoft.com/office/drawing/2014/main" id="{2AFDD9C6-5FCD-114D-A3D4-B2C0228EC1C7}"/>
                </a:ext>
              </a:extLst>
            </p:cNvPr>
            <p:cNvSpPr>
              <a:spLocks noChangeAspect="1" noChangeArrowheads="1"/>
            </p:cNvSpPr>
            <p:nvPr/>
          </p:nvSpPr>
          <p:spPr bwMode="auto">
            <a:xfrm>
              <a:off x="1344" y="2112"/>
              <a:ext cx="132" cy="132"/>
            </a:xfrm>
            <a:prstGeom prst="ellipse">
              <a:avLst/>
            </a:prstGeom>
            <a:solidFill>
              <a:srgbClr val="FFB0B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25" name="Oval 122">
              <a:extLst>
                <a:ext uri="{FF2B5EF4-FFF2-40B4-BE49-F238E27FC236}">
                  <a16:creationId xmlns:a16="http://schemas.microsoft.com/office/drawing/2014/main" id="{E8B333B0-BBE2-884A-BE11-D0B1A9C78268}"/>
                </a:ext>
              </a:extLst>
            </p:cNvPr>
            <p:cNvSpPr>
              <a:spLocks noChangeAspect="1" noChangeArrowheads="1"/>
            </p:cNvSpPr>
            <p:nvPr/>
          </p:nvSpPr>
          <p:spPr bwMode="auto">
            <a:xfrm>
              <a:off x="960" y="249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26" name="Oval 123">
              <a:extLst>
                <a:ext uri="{FF2B5EF4-FFF2-40B4-BE49-F238E27FC236}">
                  <a16:creationId xmlns:a16="http://schemas.microsoft.com/office/drawing/2014/main" id="{7AF38CAA-7252-F148-93E9-019AB715B436}"/>
                </a:ext>
              </a:extLst>
            </p:cNvPr>
            <p:cNvSpPr>
              <a:spLocks noChangeAspect="1" noChangeArrowheads="1"/>
            </p:cNvSpPr>
            <p:nvPr/>
          </p:nvSpPr>
          <p:spPr bwMode="auto">
            <a:xfrm>
              <a:off x="1920" y="307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grpSp>
      <p:sp>
        <p:nvSpPr>
          <p:cNvPr id="27649" name="Rectangle 2">
            <a:extLst>
              <a:ext uri="{FF2B5EF4-FFF2-40B4-BE49-F238E27FC236}">
                <a16:creationId xmlns:a16="http://schemas.microsoft.com/office/drawing/2014/main" id="{C8989D40-8AA0-5244-854E-0BFBF21FDC0C}"/>
              </a:ext>
            </a:extLst>
          </p:cNvPr>
          <p:cNvSpPr>
            <a:spLocks noGrp="1" noChangeArrowheads="1"/>
          </p:cNvSpPr>
          <p:nvPr>
            <p:ph type="title"/>
          </p:nvPr>
        </p:nvSpPr>
        <p:spPr>
          <a:xfrm>
            <a:off x="462708" y="609600"/>
            <a:ext cx="8350786" cy="990600"/>
          </a:xfrm>
        </p:spPr>
        <p:txBody>
          <a:bodyPr>
            <a:normAutofit/>
          </a:bodyPr>
          <a:lstStyle/>
          <a:p>
            <a:pPr eaLnBrk="1" hangingPunct="1"/>
            <a:r>
              <a:rPr lang="en-US" altLang="en-US" dirty="0">
                <a:ea typeface="ＭＳ Ｐゴシック" panose="020B0600070205080204" pitchFamily="34" charset="-128"/>
              </a:rPr>
              <a:t>mess, hard to evaluate, lets organize</a:t>
            </a:r>
          </a:p>
        </p:txBody>
      </p:sp>
      <p:sp>
        <p:nvSpPr>
          <p:cNvPr id="27753" name="Oval 108">
            <a:extLst>
              <a:ext uri="{FF2B5EF4-FFF2-40B4-BE49-F238E27FC236}">
                <a16:creationId xmlns:a16="http://schemas.microsoft.com/office/drawing/2014/main" id="{853BE206-BCC5-1C4C-B530-7E3746435139}"/>
              </a:ext>
            </a:extLst>
          </p:cNvPr>
          <p:cNvSpPr>
            <a:spLocks noChangeAspect="1" noChangeArrowheads="1"/>
          </p:cNvSpPr>
          <p:nvPr/>
        </p:nvSpPr>
        <p:spPr bwMode="auto">
          <a:xfrm>
            <a:off x="5657850" y="1760695"/>
            <a:ext cx="438150" cy="438150"/>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 name="Text Placeholder 2">
            <a:extLst>
              <a:ext uri="{FF2B5EF4-FFF2-40B4-BE49-F238E27FC236}">
                <a16:creationId xmlns:a16="http://schemas.microsoft.com/office/drawing/2014/main" id="{595B94B2-D0DD-3F4D-AF06-33C8F6992266}"/>
              </a:ext>
            </a:extLst>
          </p:cNvPr>
          <p:cNvSpPr>
            <a:spLocks noGrp="1"/>
          </p:cNvSpPr>
          <p:nvPr>
            <p:ph type="body" sz="half" idx="2"/>
          </p:nvPr>
        </p:nvSpPr>
        <p:spPr>
          <a:xfrm>
            <a:off x="6321287" y="1752601"/>
            <a:ext cx="2635947" cy="545502"/>
          </a:xfrm>
        </p:spPr>
        <p:txBody>
          <a:bodyPr/>
          <a:lstStyle/>
          <a:p>
            <a:pPr marL="0" indent="0" algn="ctr">
              <a:buNone/>
            </a:pPr>
            <a:r>
              <a:rPr lang="en-US" dirty="0"/>
              <a:t>72 test POS true</a:t>
            </a:r>
          </a:p>
        </p:txBody>
      </p:sp>
      <p:sp>
        <p:nvSpPr>
          <p:cNvPr id="113" name="Oval 108">
            <a:extLst>
              <a:ext uri="{FF2B5EF4-FFF2-40B4-BE49-F238E27FC236}">
                <a16:creationId xmlns:a16="http://schemas.microsoft.com/office/drawing/2014/main" id="{1FB1C5E8-8187-CF44-B103-E32137F9DF52}"/>
              </a:ext>
            </a:extLst>
          </p:cNvPr>
          <p:cNvSpPr>
            <a:spLocks noChangeAspect="1" noChangeArrowheads="1"/>
          </p:cNvSpPr>
          <p:nvPr/>
        </p:nvSpPr>
        <p:spPr bwMode="auto">
          <a:xfrm>
            <a:off x="5657850" y="3601043"/>
            <a:ext cx="438150" cy="438150"/>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19" name="Text Placeholder 2">
            <a:extLst>
              <a:ext uri="{FF2B5EF4-FFF2-40B4-BE49-F238E27FC236}">
                <a16:creationId xmlns:a16="http://schemas.microsoft.com/office/drawing/2014/main" id="{A3D85E39-65B6-6643-B6BD-720548A91EC2}"/>
              </a:ext>
            </a:extLst>
          </p:cNvPr>
          <p:cNvSpPr txBox="1">
            <a:spLocks/>
          </p:cNvSpPr>
          <p:nvPr/>
        </p:nvSpPr>
        <p:spPr>
          <a:xfrm>
            <a:off x="6321287" y="3592949"/>
            <a:ext cx="2635947" cy="5800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16 test NEG true</a:t>
            </a:r>
          </a:p>
        </p:txBody>
      </p:sp>
      <p:grpSp>
        <p:nvGrpSpPr>
          <p:cNvPr id="8" name="Group 7">
            <a:extLst>
              <a:ext uri="{FF2B5EF4-FFF2-40B4-BE49-F238E27FC236}">
                <a16:creationId xmlns:a16="http://schemas.microsoft.com/office/drawing/2014/main" id="{9C54B0BC-3C78-014B-A971-99634318ECFA}"/>
              </a:ext>
            </a:extLst>
          </p:cNvPr>
          <p:cNvGrpSpPr/>
          <p:nvPr/>
        </p:nvGrpSpPr>
        <p:grpSpPr>
          <a:xfrm>
            <a:off x="5657850" y="2553292"/>
            <a:ext cx="3486150" cy="535778"/>
            <a:chOff x="5657850" y="2553292"/>
            <a:chExt cx="3486150" cy="535778"/>
          </a:xfrm>
        </p:grpSpPr>
        <p:sp>
          <p:nvSpPr>
            <p:cNvPr id="322" name="Oval 108">
              <a:extLst>
                <a:ext uri="{FF2B5EF4-FFF2-40B4-BE49-F238E27FC236}">
                  <a16:creationId xmlns:a16="http://schemas.microsoft.com/office/drawing/2014/main" id="{59BB450B-AB27-414B-8BFE-B4BAA9732318}"/>
                </a:ext>
              </a:extLst>
            </p:cNvPr>
            <p:cNvSpPr>
              <a:spLocks noChangeAspect="1" noChangeArrowheads="1"/>
            </p:cNvSpPr>
            <p:nvPr/>
          </p:nvSpPr>
          <p:spPr bwMode="auto">
            <a:xfrm>
              <a:off x="5657850" y="2561386"/>
              <a:ext cx="438150" cy="438150"/>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23" name="Text Placeholder 2">
              <a:extLst>
                <a:ext uri="{FF2B5EF4-FFF2-40B4-BE49-F238E27FC236}">
                  <a16:creationId xmlns:a16="http://schemas.microsoft.com/office/drawing/2014/main" id="{C73176EF-264A-AD4E-8172-39DD32FA233D}"/>
                </a:ext>
              </a:extLst>
            </p:cNvPr>
            <p:cNvSpPr txBox="1">
              <a:spLocks/>
            </p:cNvSpPr>
            <p:nvPr/>
          </p:nvSpPr>
          <p:spPr>
            <a:xfrm>
              <a:off x="6321287" y="2553292"/>
              <a:ext cx="2822713" cy="5357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8 test POS false</a:t>
              </a:r>
            </a:p>
          </p:txBody>
        </p:sp>
      </p:grpSp>
      <p:grpSp>
        <p:nvGrpSpPr>
          <p:cNvPr id="7" name="Group 6">
            <a:extLst>
              <a:ext uri="{FF2B5EF4-FFF2-40B4-BE49-F238E27FC236}">
                <a16:creationId xmlns:a16="http://schemas.microsoft.com/office/drawing/2014/main" id="{9C359D29-5A76-B342-927C-E29AF58B4D78}"/>
              </a:ext>
            </a:extLst>
          </p:cNvPr>
          <p:cNvGrpSpPr/>
          <p:nvPr/>
        </p:nvGrpSpPr>
        <p:grpSpPr>
          <a:xfrm>
            <a:off x="5657850" y="4450791"/>
            <a:ext cx="3486150" cy="580038"/>
            <a:chOff x="5657850" y="4450791"/>
            <a:chExt cx="3486150" cy="580038"/>
          </a:xfrm>
        </p:grpSpPr>
        <p:sp>
          <p:nvSpPr>
            <p:cNvPr id="324" name="Oval 108">
              <a:extLst>
                <a:ext uri="{FF2B5EF4-FFF2-40B4-BE49-F238E27FC236}">
                  <a16:creationId xmlns:a16="http://schemas.microsoft.com/office/drawing/2014/main" id="{B9C81B8A-AE3B-D940-8241-18DF8A9AD88B}"/>
                </a:ext>
              </a:extLst>
            </p:cNvPr>
            <p:cNvSpPr>
              <a:spLocks noChangeAspect="1" noChangeArrowheads="1"/>
            </p:cNvSpPr>
            <p:nvPr/>
          </p:nvSpPr>
          <p:spPr bwMode="auto">
            <a:xfrm>
              <a:off x="5657850" y="4458885"/>
              <a:ext cx="438150" cy="438150"/>
            </a:xfrm>
            <a:prstGeom prst="ellipse">
              <a:avLst/>
            </a:prstGeom>
            <a:solidFill>
              <a:srgbClr val="FFB0B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25" name="Text Placeholder 2">
              <a:extLst>
                <a:ext uri="{FF2B5EF4-FFF2-40B4-BE49-F238E27FC236}">
                  <a16:creationId xmlns:a16="http://schemas.microsoft.com/office/drawing/2014/main" id="{9A2B74A9-83C8-D14C-85C1-7B13037017F0}"/>
                </a:ext>
              </a:extLst>
            </p:cNvPr>
            <p:cNvSpPr txBox="1">
              <a:spLocks/>
            </p:cNvSpPr>
            <p:nvPr/>
          </p:nvSpPr>
          <p:spPr>
            <a:xfrm>
              <a:off x="6321287" y="4450791"/>
              <a:ext cx="2822713" cy="5800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4 test NEG false</a:t>
              </a:r>
            </a:p>
          </p:txBody>
        </p:sp>
      </p:grpSp>
    </p:spTree>
    <p:extLst>
      <p:ext uri="{BB962C8B-B14F-4D97-AF65-F5344CB8AC3E}">
        <p14:creationId xmlns:p14="http://schemas.microsoft.com/office/powerpoint/2010/main" val="7511429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6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7"/>
                                        </p:tgtEl>
                                      </p:cBhvr>
                                    </p:animEffect>
                                    <p:set>
                                      <p:cBhvr>
                                        <p:cTn id="11" dur="1" fill="hold">
                                          <p:stCondLst>
                                            <p:cond delay="499"/>
                                          </p:stCondLst>
                                        </p:cTn>
                                        <p:tgtEl>
                                          <p:spTgt spid="7"/>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500"/>
                                        <p:tgtEl>
                                          <p:spTgt spid="119"/>
                                        </p:tgtEl>
                                      </p:cBhvr>
                                    </p:animEffect>
                                    <p:set>
                                      <p:cBhvr>
                                        <p:cTn id="14" dur="1" fill="hold">
                                          <p:stCondLst>
                                            <p:cond delay="499"/>
                                          </p:stCondLst>
                                        </p:cTn>
                                        <p:tgtEl>
                                          <p:spTgt spid="119"/>
                                        </p:tgtEl>
                                        <p:attrNameLst>
                                          <p:attrName>style.visibility</p:attrName>
                                        </p:attrNameLst>
                                      </p:cBhvr>
                                      <p:to>
                                        <p:strVal val="hidden"/>
                                      </p:to>
                                    </p:set>
                                  </p:childTnLst>
                                </p:cTn>
                              </p:par>
                              <p:par>
                                <p:cTn id="15" presetID="10" presetClass="exit" presetSubtype="0" fill="hold" grpId="0" nodeType="withEffect">
                                  <p:stCondLst>
                                    <p:cond delay="0"/>
                                  </p:stCondLst>
                                  <p:childTnLst>
                                    <p:animEffect transition="out" filter="fade">
                                      <p:cBhvr>
                                        <p:cTn id="16" dur="500"/>
                                        <p:tgtEl>
                                          <p:spTgt spid="113"/>
                                        </p:tgtEl>
                                      </p:cBhvr>
                                    </p:animEffect>
                                    <p:set>
                                      <p:cBhvr>
                                        <p:cTn id="17" dur="1" fill="hold">
                                          <p:stCondLst>
                                            <p:cond delay="499"/>
                                          </p:stCondLst>
                                        </p:cTn>
                                        <p:tgtEl>
                                          <p:spTgt spid="113"/>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500"/>
                                        <p:tgtEl>
                                          <p:spTgt spid="27753"/>
                                        </p:tgtEl>
                                      </p:cBhvr>
                                    </p:animEffect>
                                    <p:set>
                                      <p:cBhvr>
                                        <p:cTn id="23" dur="1" fill="hold">
                                          <p:stCondLst>
                                            <p:cond delay="499"/>
                                          </p:stCondLst>
                                        </p:cTn>
                                        <p:tgtEl>
                                          <p:spTgt spid="27753"/>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500"/>
                                        <p:tgtEl>
                                          <p:spTgt spid="3">
                                            <p:txEl>
                                              <p:pRg st="0" end="0"/>
                                            </p:txEl>
                                          </p:spTgt>
                                        </p:tgtEl>
                                      </p:cBhvr>
                                    </p:animEffect>
                                    <p:set>
                                      <p:cBhvr>
                                        <p:cTn id="26" dur="1" fill="hold">
                                          <p:stCondLst>
                                            <p:cond delay="499"/>
                                          </p:stCondLst>
                                        </p:cTn>
                                        <p:tgtEl>
                                          <p:spTgt spid="3">
                                            <p:txEl>
                                              <p:pRg st="0" end="0"/>
                                            </p:txEl>
                                          </p:spTgt>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27649"/>
                                        </p:tgtEl>
                                      </p:cBhvr>
                                    </p:animEffect>
                                    <p:set>
                                      <p:cBhvr>
                                        <p:cTn id="29" dur="1" fill="hold">
                                          <p:stCondLst>
                                            <p:cond delay="499"/>
                                          </p:stCondLst>
                                        </p:cTn>
                                        <p:tgtEl>
                                          <p:spTgt spid="27649"/>
                                        </p:tgtEl>
                                        <p:attrNameLst>
                                          <p:attrName>style.visibility</p:attrName>
                                        </p:attrNameLst>
                                      </p:cBhvr>
                                      <p:to>
                                        <p:strVal val="hidden"/>
                                      </p:to>
                                    </p:set>
                                  </p:childTnLst>
                                </p:cTn>
                              </p:par>
                            </p:childTnLst>
                          </p:cTn>
                        </p:par>
                        <p:par>
                          <p:cTn id="30" fill="hold">
                            <p:stCondLst>
                              <p:cond delay="500"/>
                            </p:stCondLst>
                            <p:childTnLst>
                              <p:par>
                                <p:cTn id="31" presetID="42" presetClass="path" presetSubtype="0" accel="50000" decel="50000" fill="hold" nodeType="afterEffect">
                                  <p:stCondLst>
                                    <p:cond delay="0"/>
                                  </p:stCondLst>
                                  <p:childTnLst>
                                    <p:animMotion origin="layout" path="M -2.22222E-6 0.00116 L 0.19028 -0.14328 " pathEditMode="relative" rAng="0" ptsTypes="AA">
                                      <p:cBhvr>
                                        <p:cTn id="32" dur="2000" fill="hold"/>
                                        <p:tgtEl>
                                          <p:spTgt spid="326"/>
                                        </p:tgtEl>
                                        <p:attrNameLst>
                                          <p:attrName>ppt_x</p:attrName>
                                          <p:attrName>ppt_y</p:attrName>
                                        </p:attrNameLst>
                                      </p:cBhvr>
                                      <p:rCtr x="9514" y="-72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49" grpId="0"/>
      <p:bldP spid="27649" grpId="1"/>
      <p:bldP spid="27753" grpId="0" animBg="1"/>
      <p:bldP spid="3" grpId="0" build="p"/>
      <p:bldP spid="113" grpId="0" animBg="1"/>
      <p:bldP spid="11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 name="Oval 7">
            <a:extLst>
              <a:ext uri="{FF2B5EF4-FFF2-40B4-BE49-F238E27FC236}">
                <a16:creationId xmlns:a16="http://schemas.microsoft.com/office/drawing/2014/main" id="{14A34179-FA14-274B-8DC5-F19D92C45470}"/>
              </a:ext>
            </a:extLst>
          </p:cNvPr>
          <p:cNvSpPr>
            <a:spLocks noChangeAspect="1" noChangeArrowheads="1"/>
          </p:cNvSpPr>
          <p:nvPr/>
        </p:nvSpPr>
        <p:spPr bwMode="auto">
          <a:xfrm>
            <a:off x="2760285" y="848032"/>
            <a:ext cx="324047" cy="322246"/>
          </a:xfrm>
          <a:prstGeom prst="ellipse">
            <a:avLst/>
          </a:prstGeom>
          <a:solidFill>
            <a:srgbClr val="FFB0B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28" name="Oval 8">
            <a:extLst>
              <a:ext uri="{FF2B5EF4-FFF2-40B4-BE49-F238E27FC236}">
                <a16:creationId xmlns:a16="http://schemas.microsoft.com/office/drawing/2014/main" id="{AEBF567A-C405-5345-BDBF-E623C7A2ABF1}"/>
              </a:ext>
            </a:extLst>
          </p:cNvPr>
          <p:cNvSpPr>
            <a:spLocks noChangeAspect="1" noChangeArrowheads="1"/>
          </p:cNvSpPr>
          <p:nvPr/>
        </p:nvSpPr>
        <p:spPr bwMode="auto">
          <a:xfrm>
            <a:off x="3231625" y="848032"/>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29" name="Oval 9">
            <a:extLst>
              <a:ext uri="{FF2B5EF4-FFF2-40B4-BE49-F238E27FC236}">
                <a16:creationId xmlns:a16="http://schemas.microsoft.com/office/drawing/2014/main" id="{D38C98F7-2DE8-0C49-9715-1D8A097CBFB4}"/>
              </a:ext>
            </a:extLst>
          </p:cNvPr>
          <p:cNvSpPr>
            <a:spLocks noChangeAspect="1" noChangeArrowheads="1"/>
          </p:cNvSpPr>
          <p:nvPr/>
        </p:nvSpPr>
        <p:spPr bwMode="auto">
          <a:xfrm>
            <a:off x="3702966" y="848032"/>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30" name="Oval 10">
            <a:extLst>
              <a:ext uri="{FF2B5EF4-FFF2-40B4-BE49-F238E27FC236}">
                <a16:creationId xmlns:a16="http://schemas.microsoft.com/office/drawing/2014/main" id="{94D7E9D7-6DD5-524C-9039-81954C310395}"/>
              </a:ext>
            </a:extLst>
          </p:cNvPr>
          <p:cNvSpPr>
            <a:spLocks noChangeAspect="1" noChangeArrowheads="1"/>
          </p:cNvSpPr>
          <p:nvPr/>
        </p:nvSpPr>
        <p:spPr bwMode="auto">
          <a:xfrm>
            <a:off x="4174306" y="848032"/>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31" name="Oval 11">
            <a:extLst>
              <a:ext uri="{FF2B5EF4-FFF2-40B4-BE49-F238E27FC236}">
                <a16:creationId xmlns:a16="http://schemas.microsoft.com/office/drawing/2014/main" id="{F1FE8B4C-BB1C-B440-A2F5-DC1C98D27B67}"/>
              </a:ext>
            </a:extLst>
          </p:cNvPr>
          <p:cNvSpPr>
            <a:spLocks noChangeAspect="1" noChangeArrowheads="1"/>
          </p:cNvSpPr>
          <p:nvPr/>
        </p:nvSpPr>
        <p:spPr bwMode="auto">
          <a:xfrm>
            <a:off x="4645647" y="848032"/>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32" name="Oval 12">
            <a:extLst>
              <a:ext uri="{FF2B5EF4-FFF2-40B4-BE49-F238E27FC236}">
                <a16:creationId xmlns:a16="http://schemas.microsoft.com/office/drawing/2014/main" id="{CC82650C-6F39-C641-9D1F-FED53EA24724}"/>
              </a:ext>
            </a:extLst>
          </p:cNvPr>
          <p:cNvSpPr>
            <a:spLocks noChangeAspect="1" noChangeArrowheads="1"/>
          </p:cNvSpPr>
          <p:nvPr/>
        </p:nvSpPr>
        <p:spPr bwMode="auto">
          <a:xfrm>
            <a:off x="5116988" y="848032"/>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33" name="Oval 13">
            <a:extLst>
              <a:ext uri="{FF2B5EF4-FFF2-40B4-BE49-F238E27FC236}">
                <a16:creationId xmlns:a16="http://schemas.microsoft.com/office/drawing/2014/main" id="{ADBC1FEB-E17A-0B49-BC87-922885AF0EEB}"/>
              </a:ext>
            </a:extLst>
          </p:cNvPr>
          <p:cNvSpPr>
            <a:spLocks noChangeAspect="1" noChangeArrowheads="1"/>
          </p:cNvSpPr>
          <p:nvPr/>
        </p:nvSpPr>
        <p:spPr bwMode="auto">
          <a:xfrm>
            <a:off x="5588328" y="855356"/>
            <a:ext cx="324047" cy="322246"/>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34" name="Oval 14">
            <a:extLst>
              <a:ext uri="{FF2B5EF4-FFF2-40B4-BE49-F238E27FC236}">
                <a16:creationId xmlns:a16="http://schemas.microsoft.com/office/drawing/2014/main" id="{D6BD12E6-D1C0-EC42-AF6E-157BFF6C64B7}"/>
              </a:ext>
            </a:extLst>
          </p:cNvPr>
          <p:cNvSpPr>
            <a:spLocks noChangeAspect="1" noChangeArrowheads="1"/>
          </p:cNvSpPr>
          <p:nvPr/>
        </p:nvSpPr>
        <p:spPr bwMode="auto">
          <a:xfrm>
            <a:off x="6059669" y="848032"/>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35" name="Oval 15">
            <a:extLst>
              <a:ext uri="{FF2B5EF4-FFF2-40B4-BE49-F238E27FC236}">
                <a16:creationId xmlns:a16="http://schemas.microsoft.com/office/drawing/2014/main" id="{03BA2B36-9D35-644C-A176-6E10C0B16BC4}"/>
              </a:ext>
            </a:extLst>
          </p:cNvPr>
          <p:cNvSpPr>
            <a:spLocks noChangeAspect="1" noChangeArrowheads="1"/>
          </p:cNvSpPr>
          <p:nvPr/>
        </p:nvSpPr>
        <p:spPr bwMode="auto">
          <a:xfrm>
            <a:off x="6531009" y="848032"/>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36" name="Oval 16">
            <a:extLst>
              <a:ext uri="{FF2B5EF4-FFF2-40B4-BE49-F238E27FC236}">
                <a16:creationId xmlns:a16="http://schemas.microsoft.com/office/drawing/2014/main" id="{52CAC37F-5362-514B-A00D-EAFFAC4DB173}"/>
              </a:ext>
            </a:extLst>
          </p:cNvPr>
          <p:cNvSpPr>
            <a:spLocks noChangeAspect="1" noChangeArrowheads="1"/>
          </p:cNvSpPr>
          <p:nvPr/>
        </p:nvSpPr>
        <p:spPr bwMode="auto">
          <a:xfrm>
            <a:off x="2288944" y="1336283"/>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37" name="Oval 17">
            <a:extLst>
              <a:ext uri="{FF2B5EF4-FFF2-40B4-BE49-F238E27FC236}">
                <a16:creationId xmlns:a16="http://schemas.microsoft.com/office/drawing/2014/main" id="{62C0DBC6-C574-DC48-B092-249BBFD28395}"/>
              </a:ext>
            </a:extLst>
          </p:cNvPr>
          <p:cNvSpPr>
            <a:spLocks noChangeAspect="1" noChangeArrowheads="1"/>
          </p:cNvSpPr>
          <p:nvPr/>
        </p:nvSpPr>
        <p:spPr bwMode="auto">
          <a:xfrm>
            <a:off x="2760285" y="1336283"/>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38" name="Oval 18">
            <a:extLst>
              <a:ext uri="{FF2B5EF4-FFF2-40B4-BE49-F238E27FC236}">
                <a16:creationId xmlns:a16="http://schemas.microsoft.com/office/drawing/2014/main" id="{932C0144-D32D-5340-9A51-EF3F3E2548A0}"/>
              </a:ext>
            </a:extLst>
          </p:cNvPr>
          <p:cNvSpPr>
            <a:spLocks noChangeAspect="1" noChangeArrowheads="1"/>
          </p:cNvSpPr>
          <p:nvPr/>
        </p:nvSpPr>
        <p:spPr bwMode="auto">
          <a:xfrm>
            <a:off x="3231625" y="1336283"/>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39" name="Oval 19">
            <a:extLst>
              <a:ext uri="{FF2B5EF4-FFF2-40B4-BE49-F238E27FC236}">
                <a16:creationId xmlns:a16="http://schemas.microsoft.com/office/drawing/2014/main" id="{14FC8DE0-3427-E747-8A2C-7EF3548496B2}"/>
              </a:ext>
            </a:extLst>
          </p:cNvPr>
          <p:cNvSpPr>
            <a:spLocks noChangeAspect="1" noChangeArrowheads="1"/>
          </p:cNvSpPr>
          <p:nvPr/>
        </p:nvSpPr>
        <p:spPr bwMode="auto">
          <a:xfrm>
            <a:off x="3702966" y="1328332"/>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40" name="Oval 20">
            <a:extLst>
              <a:ext uri="{FF2B5EF4-FFF2-40B4-BE49-F238E27FC236}">
                <a16:creationId xmlns:a16="http://schemas.microsoft.com/office/drawing/2014/main" id="{B0D344DF-52ED-F84F-845A-8192C8925910}"/>
              </a:ext>
            </a:extLst>
          </p:cNvPr>
          <p:cNvSpPr>
            <a:spLocks noChangeAspect="1" noChangeArrowheads="1"/>
          </p:cNvSpPr>
          <p:nvPr/>
        </p:nvSpPr>
        <p:spPr bwMode="auto">
          <a:xfrm>
            <a:off x="4174306" y="1336283"/>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41" name="Oval 21">
            <a:extLst>
              <a:ext uri="{FF2B5EF4-FFF2-40B4-BE49-F238E27FC236}">
                <a16:creationId xmlns:a16="http://schemas.microsoft.com/office/drawing/2014/main" id="{90C15DC4-F737-F147-811A-19FD236B758F}"/>
              </a:ext>
            </a:extLst>
          </p:cNvPr>
          <p:cNvSpPr>
            <a:spLocks noChangeAspect="1" noChangeArrowheads="1"/>
          </p:cNvSpPr>
          <p:nvPr/>
        </p:nvSpPr>
        <p:spPr bwMode="auto">
          <a:xfrm>
            <a:off x="5116988" y="1327816"/>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42" name="Oval 22">
            <a:extLst>
              <a:ext uri="{FF2B5EF4-FFF2-40B4-BE49-F238E27FC236}">
                <a16:creationId xmlns:a16="http://schemas.microsoft.com/office/drawing/2014/main" id="{A698866B-0128-AA40-A81D-3804A30BEF77}"/>
              </a:ext>
            </a:extLst>
          </p:cNvPr>
          <p:cNvSpPr>
            <a:spLocks noChangeAspect="1" noChangeArrowheads="1"/>
          </p:cNvSpPr>
          <p:nvPr/>
        </p:nvSpPr>
        <p:spPr bwMode="auto">
          <a:xfrm>
            <a:off x="6059669" y="1316753"/>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43" name="Oval 23">
            <a:extLst>
              <a:ext uri="{FF2B5EF4-FFF2-40B4-BE49-F238E27FC236}">
                <a16:creationId xmlns:a16="http://schemas.microsoft.com/office/drawing/2014/main" id="{9A27E442-F0E0-FC44-95AB-DCB6C806E275}"/>
              </a:ext>
            </a:extLst>
          </p:cNvPr>
          <p:cNvSpPr>
            <a:spLocks noChangeAspect="1" noChangeArrowheads="1"/>
          </p:cNvSpPr>
          <p:nvPr/>
        </p:nvSpPr>
        <p:spPr bwMode="auto">
          <a:xfrm>
            <a:off x="6531009" y="1316753"/>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44" name="Oval 24">
            <a:extLst>
              <a:ext uri="{FF2B5EF4-FFF2-40B4-BE49-F238E27FC236}">
                <a16:creationId xmlns:a16="http://schemas.microsoft.com/office/drawing/2014/main" id="{D28BE406-49D8-D349-BB43-F750D69725BC}"/>
              </a:ext>
            </a:extLst>
          </p:cNvPr>
          <p:cNvSpPr>
            <a:spLocks noChangeAspect="1" noChangeArrowheads="1"/>
          </p:cNvSpPr>
          <p:nvPr/>
        </p:nvSpPr>
        <p:spPr bwMode="auto">
          <a:xfrm>
            <a:off x="2288944" y="1805004"/>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45" name="Oval 25">
            <a:extLst>
              <a:ext uri="{FF2B5EF4-FFF2-40B4-BE49-F238E27FC236}">
                <a16:creationId xmlns:a16="http://schemas.microsoft.com/office/drawing/2014/main" id="{3FADC549-75FA-1741-A781-2FBC98F53623}"/>
              </a:ext>
            </a:extLst>
          </p:cNvPr>
          <p:cNvSpPr>
            <a:spLocks noChangeAspect="1" noChangeArrowheads="1"/>
          </p:cNvSpPr>
          <p:nvPr/>
        </p:nvSpPr>
        <p:spPr bwMode="auto">
          <a:xfrm>
            <a:off x="2760285" y="180500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46" name="Oval 26">
            <a:extLst>
              <a:ext uri="{FF2B5EF4-FFF2-40B4-BE49-F238E27FC236}">
                <a16:creationId xmlns:a16="http://schemas.microsoft.com/office/drawing/2014/main" id="{3C2CE1CB-A576-BF4E-BFB6-64F33C4F6432}"/>
              </a:ext>
            </a:extLst>
          </p:cNvPr>
          <p:cNvSpPr>
            <a:spLocks noChangeAspect="1" noChangeArrowheads="1"/>
          </p:cNvSpPr>
          <p:nvPr/>
        </p:nvSpPr>
        <p:spPr bwMode="auto">
          <a:xfrm>
            <a:off x="3231625" y="180500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47" name="Oval 27">
            <a:extLst>
              <a:ext uri="{FF2B5EF4-FFF2-40B4-BE49-F238E27FC236}">
                <a16:creationId xmlns:a16="http://schemas.microsoft.com/office/drawing/2014/main" id="{32769C99-9FEF-8A48-A052-8C950533C878}"/>
              </a:ext>
            </a:extLst>
          </p:cNvPr>
          <p:cNvSpPr>
            <a:spLocks noChangeAspect="1" noChangeArrowheads="1"/>
          </p:cNvSpPr>
          <p:nvPr/>
        </p:nvSpPr>
        <p:spPr bwMode="auto">
          <a:xfrm>
            <a:off x="3702966" y="1812327"/>
            <a:ext cx="324047" cy="322246"/>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48" name="Oval 28">
            <a:extLst>
              <a:ext uri="{FF2B5EF4-FFF2-40B4-BE49-F238E27FC236}">
                <a16:creationId xmlns:a16="http://schemas.microsoft.com/office/drawing/2014/main" id="{D33D85BE-D957-614F-954D-710EFB01F8F5}"/>
              </a:ext>
            </a:extLst>
          </p:cNvPr>
          <p:cNvSpPr>
            <a:spLocks noChangeAspect="1" noChangeArrowheads="1"/>
          </p:cNvSpPr>
          <p:nvPr/>
        </p:nvSpPr>
        <p:spPr bwMode="auto">
          <a:xfrm>
            <a:off x="4174306" y="180500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49" name="Oval 29">
            <a:extLst>
              <a:ext uri="{FF2B5EF4-FFF2-40B4-BE49-F238E27FC236}">
                <a16:creationId xmlns:a16="http://schemas.microsoft.com/office/drawing/2014/main" id="{A4BD344E-7497-CE47-BB75-825B529A464E}"/>
              </a:ext>
            </a:extLst>
          </p:cNvPr>
          <p:cNvSpPr>
            <a:spLocks noChangeAspect="1" noChangeArrowheads="1"/>
          </p:cNvSpPr>
          <p:nvPr/>
        </p:nvSpPr>
        <p:spPr bwMode="auto">
          <a:xfrm>
            <a:off x="4645647" y="1805004"/>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50" name="Oval 30">
            <a:extLst>
              <a:ext uri="{FF2B5EF4-FFF2-40B4-BE49-F238E27FC236}">
                <a16:creationId xmlns:a16="http://schemas.microsoft.com/office/drawing/2014/main" id="{EED80911-3863-EB4B-BC01-C6183ECB3B08}"/>
              </a:ext>
            </a:extLst>
          </p:cNvPr>
          <p:cNvSpPr>
            <a:spLocks noChangeAspect="1" noChangeArrowheads="1"/>
          </p:cNvSpPr>
          <p:nvPr/>
        </p:nvSpPr>
        <p:spPr bwMode="auto">
          <a:xfrm>
            <a:off x="5116988" y="180500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51" name="Oval 31">
            <a:extLst>
              <a:ext uri="{FF2B5EF4-FFF2-40B4-BE49-F238E27FC236}">
                <a16:creationId xmlns:a16="http://schemas.microsoft.com/office/drawing/2014/main" id="{455EDD69-35BD-1446-AA47-79C634916621}"/>
              </a:ext>
            </a:extLst>
          </p:cNvPr>
          <p:cNvSpPr>
            <a:spLocks noChangeAspect="1" noChangeArrowheads="1"/>
          </p:cNvSpPr>
          <p:nvPr/>
        </p:nvSpPr>
        <p:spPr bwMode="auto">
          <a:xfrm>
            <a:off x="5588328" y="180500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52" name="Oval 32">
            <a:extLst>
              <a:ext uri="{FF2B5EF4-FFF2-40B4-BE49-F238E27FC236}">
                <a16:creationId xmlns:a16="http://schemas.microsoft.com/office/drawing/2014/main" id="{A082A288-9A3F-1C45-8BD2-BB504750A391}"/>
              </a:ext>
            </a:extLst>
          </p:cNvPr>
          <p:cNvSpPr>
            <a:spLocks noChangeAspect="1" noChangeArrowheads="1"/>
          </p:cNvSpPr>
          <p:nvPr/>
        </p:nvSpPr>
        <p:spPr bwMode="auto">
          <a:xfrm>
            <a:off x="6059669" y="178547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53" name="Oval 33">
            <a:extLst>
              <a:ext uri="{FF2B5EF4-FFF2-40B4-BE49-F238E27FC236}">
                <a16:creationId xmlns:a16="http://schemas.microsoft.com/office/drawing/2014/main" id="{A049624F-F307-4D46-BD59-35B7CE3BAE26}"/>
              </a:ext>
            </a:extLst>
          </p:cNvPr>
          <p:cNvSpPr>
            <a:spLocks noChangeAspect="1" noChangeArrowheads="1"/>
          </p:cNvSpPr>
          <p:nvPr/>
        </p:nvSpPr>
        <p:spPr bwMode="auto">
          <a:xfrm>
            <a:off x="6531009" y="178547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54" name="Oval 34">
            <a:extLst>
              <a:ext uri="{FF2B5EF4-FFF2-40B4-BE49-F238E27FC236}">
                <a16:creationId xmlns:a16="http://schemas.microsoft.com/office/drawing/2014/main" id="{C3A4A078-BABD-5E4E-83CB-815E3E668562}"/>
              </a:ext>
            </a:extLst>
          </p:cNvPr>
          <p:cNvSpPr>
            <a:spLocks noChangeAspect="1" noChangeArrowheads="1"/>
          </p:cNvSpPr>
          <p:nvPr/>
        </p:nvSpPr>
        <p:spPr bwMode="auto">
          <a:xfrm>
            <a:off x="2288944" y="2273725"/>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55" name="Oval 35">
            <a:extLst>
              <a:ext uri="{FF2B5EF4-FFF2-40B4-BE49-F238E27FC236}">
                <a16:creationId xmlns:a16="http://schemas.microsoft.com/office/drawing/2014/main" id="{CC9C3286-C381-A74C-BB5D-0D127345CD19}"/>
              </a:ext>
            </a:extLst>
          </p:cNvPr>
          <p:cNvSpPr>
            <a:spLocks noChangeAspect="1" noChangeArrowheads="1"/>
          </p:cNvSpPr>
          <p:nvPr/>
        </p:nvSpPr>
        <p:spPr bwMode="auto">
          <a:xfrm>
            <a:off x="2760285" y="2273725"/>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56" name="Oval 36">
            <a:extLst>
              <a:ext uri="{FF2B5EF4-FFF2-40B4-BE49-F238E27FC236}">
                <a16:creationId xmlns:a16="http://schemas.microsoft.com/office/drawing/2014/main" id="{F574E721-D98C-ED46-88EB-95F77564F981}"/>
              </a:ext>
            </a:extLst>
          </p:cNvPr>
          <p:cNvSpPr>
            <a:spLocks noChangeAspect="1" noChangeArrowheads="1"/>
          </p:cNvSpPr>
          <p:nvPr/>
        </p:nvSpPr>
        <p:spPr bwMode="auto">
          <a:xfrm>
            <a:off x="3231625" y="2273725"/>
            <a:ext cx="324047" cy="322246"/>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57" name="Oval 37">
            <a:extLst>
              <a:ext uri="{FF2B5EF4-FFF2-40B4-BE49-F238E27FC236}">
                <a16:creationId xmlns:a16="http://schemas.microsoft.com/office/drawing/2014/main" id="{B6759A19-9A52-454A-A9E8-4C93D8C59FBE}"/>
              </a:ext>
            </a:extLst>
          </p:cNvPr>
          <p:cNvSpPr>
            <a:spLocks noChangeAspect="1" noChangeArrowheads="1"/>
          </p:cNvSpPr>
          <p:nvPr/>
        </p:nvSpPr>
        <p:spPr bwMode="auto">
          <a:xfrm>
            <a:off x="4174306" y="2273725"/>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58" name="Oval 38">
            <a:extLst>
              <a:ext uri="{FF2B5EF4-FFF2-40B4-BE49-F238E27FC236}">
                <a16:creationId xmlns:a16="http://schemas.microsoft.com/office/drawing/2014/main" id="{8FB4DC2C-BD41-8A4A-B42B-465162ADBD13}"/>
              </a:ext>
            </a:extLst>
          </p:cNvPr>
          <p:cNvSpPr>
            <a:spLocks noChangeAspect="1" noChangeArrowheads="1"/>
          </p:cNvSpPr>
          <p:nvPr/>
        </p:nvSpPr>
        <p:spPr bwMode="auto">
          <a:xfrm>
            <a:off x="4645647" y="2273725"/>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59" name="Oval 39">
            <a:extLst>
              <a:ext uri="{FF2B5EF4-FFF2-40B4-BE49-F238E27FC236}">
                <a16:creationId xmlns:a16="http://schemas.microsoft.com/office/drawing/2014/main" id="{AF25C4BF-1007-004A-9820-88F2BBAB60D9}"/>
              </a:ext>
            </a:extLst>
          </p:cNvPr>
          <p:cNvSpPr>
            <a:spLocks noChangeAspect="1" noChangeArrowheads="1"/>
          </p:cNvSpPr>
          <p:nvPr/>
        </p:nvSpPr>
        <p:spPr bwMode="auto">
          <a:xfrm>
            <a:off x="5116988" y="2273725"/>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60" name="Oval 40">
            <a:extLst>
              <a:ext uri="{FF2B5EF4-FFF2-40B4-BE49-F238E27FC236}">
                <a16:creationId xmlns:a16="http://schemas.microsoft.com/office/drawing/2014/main" id="{5E4DE4C0-85D9-CE47-B0B5-AE6AA1D46F59}"/>
              </a:ext>
            </a:extLst>
          </p:cNvPr>
          <p:cNvSpPr>
            <a:spLocks noChangeAspect="1" noChangeArrowheads="1"/>
          </p:cNvSpPr>
          <p:nvPr/>
        </p:nvSpPr>
        <p:spPr bwMode="auto">
          <a:xfrm>
            <a:off x="5588328" y="2273725"/>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61" name="Oval 41">
            <a:extLst>
              <a:ext uri="{FF2B5EF4-FFF2-40B4-BE49-F238E27FC236}">
                <a16:creationId xmlns:a16="http://schemas.microsoft.com/office/drawing/2014/main" id="{C72AE53F-607D-5F4C-B58C-B74A1201B90B}"/>
              </a:ext>
            </a:extLst>
          </p:cNvPr>
          <p:cNvSpPr>
            <a:spLocks noChangeAspect="1" noChangeArrowheads="1"/>
          </p:cNvSpPr>
          <p:nvPr/>
        </p:nvSpPr>
        <p:spPr bwMode="auto">
          <a:xfrm>
            <a:off x="6059669" y="2273725"/>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62" name="Oval 42">
            <a:extLst>
              <a:ext uri="{FF2B5EF4-FFF2-40B4-BE49-F238E27FC236}">
                <a16:creationId xmlns:a16="http://schemas.microsoft.com/office/drawing/2014/main" id="{B51AD61C-9ED7-ED47-91B4-511E1D28E61A}"/>
              </a:ext>
            </a:extLst>
          </p:cNvPr>
          <p:cNvSpPr>
            <a:spLocks noChangeAspect="1" noChangeArrowheads="1"/>
          </p:cNvSpPr>
          <p:nvPr/>
        </p:nvSpPr>
        <p:spPr bwMode="auto">
          <a:xfrm>
            <a:off x="6531009" y="2273725"/>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63" name="Oval 43">
            <a:extLst>
              <a:ext uri="{FF2B5EF4-FFF2-40B4-BE49-F238E27FC236}">
                <a16:creationId xmlns:a16="http://schemas.microsoft.com/office/drawing/2014/main" id="{84BC4503-2FB5-3949-89A6-6309C47BF124}"/>
              </a:ext>
            </a:extLst>
          </p:cNvPr>
          <p:cNvSpPr>
            <a:spLocks noChangeAspect="1" noChangeArrowheads="1"/>
          </p:cNvSpPr>
          <p:nvPr/>
        </p:nvSpPr>
        <p:spPr bwMode="auto">
          <a:xfrm>
            <a:off x="2288944" y="2742445"/>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64" name="Oval 44">
            <a:extLst>
              <a:ext uri="{FF2B5EF4-FFF2-40B4-BE49-F238E27FC236}">
                <a16:creationId xmlns:a16="http://schemas.microsoft.com/office/drawing/2014/main" id="{E8981019-176E-434F-937B-D0EE35573E50}"/>
              </a:ext>
            </a:extLst>
          </p:cNvPr>
          <p:cNvSpPr>
            <a:spLocks noChangeAspect="1" noChangeArrowheads="1"/>
          </p:cNvSpPr>
          <p:nvPr/>
        </p:nvSpPr>
        <p:spPr bwMode="auto">
          <a:xfrm>
            <a:off x="2760285" y="2742445"/>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65" name="Oval 45">
            <a:extLst>
              <a:ext uri="{FF2B5EF4-FFF2-40B4-BE49-F238E27FC236}">
                <a16:creationId xmlns:a16="http://schemas.microsoft.com/office/drawing/2014/main" id="{4A05A96E-936E-B04A-92C9-AA054BC9F7B2}"/>
              </a:ext>
            </a:extLst>
          </p:cNvPr>
          <p:cNvSpPr>
            <a:spLocks noChangeAspect="1" noChangeArrowheads="1"/>
          </p:cNvSpPr>
          <p:nvPr/>
        </p:nvSpPr>
        <p:spPr bwMode="auto">
          <a:xfrm>
            <a:off x="3231625" y="2742445"/>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66" name="Oval 46">
            <a:extLst>
              <a:ext uri="{FF2B5EF4-FFF2-40B4-BE49-F238E27FC236}">
                <a16:creationId xmlns:a16="http://schemas.microsoft.com/office/drawing/2014/main" id="{488A9336-14F5-7A47-8714-53E1C08C3036}"/>
              </a:ext>
            </a:extLst>
          </p:cNvPr>
          <p:cNvSpPr>
            <a:spLocks noChangeAspect="1" noChangeArrowheads="1"/>
          </p:cNvSpPr>
          <p:nvPr/>
        </p:nvSpPr>
        <p:spPr bwMode="auto">
          <a:xfrm>
            <a:off x="3702966" y="2742445"/>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67" name="Oval 47">
            <a:extLst>
              <a:ext uri="{FF2B5EF4-FFF2-40B4-BE49-F238E27FC236}">
                <a16:creationId xmlns:a16="http://schemas.microsoft.com/office/drawing/2014/main" id="{0BFBD26D-7022-D14C-8743-343093B4B794}"/>
              </a:ext>
            </a:extLst>
          </p:cNvPr>
          <p:cNvSpPr>
            <a:spLocks noChangeAspect="1" noChangeArrowheads="1"/>
          </p:cNvSpPr>
          <p:nvPr/>
        </p:nvSpPr>
        <p:spPr bwMode="auto">
          <a:xfrm>
            <a:off x="4174306" y="2742445"/>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68" name="Oval 48">
            <a:extLst>
              <a:ext uri="{FF2B5EF4-FFF2-40B4-BE49-F238E27FC236}">
                <a16:creationId xmlns:a16="http://schemas.microsoft.com/office/drawing/2014/main" id="{3FB2310E-EBD5-DA44-A551-6B39DBE06AF2}"/>
              </a:ext>
            </a:extLst>
          </p:cNvPr>
          <p:cNvSpPr>
            <a:spLocks noChangeAspect="1" noChangeArrowheads="1"/>
          </p:cNvSpPr>
          <p:nvPr/>
        </p:nvSpPr>
        <p:spPr bwMode="auto">
          <a:xfrm>
            <a:off x="4645647" y="2742445"/>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69" name="Oval 50">
            <a:extLst>
              <a:ext uri="{FF2B5EF4-FFF2-40B4-BE49-F238E27FC236}">
                <a16:creationId xmlns:a16="http://schemas.microsoft.com/office/drawing/2014/main" id="{736A7B72-75F7-0C41-9982-ACBA9A17ED62}"/>
              </a:ext>
            </a:extLst>
          </p:cNvPr>
          <p:cNvSpPr>
            <a:spLocks noChangeAspect="1" noChangeArrowheads="1"/>
          </p:cNvSpPr>
          <p:nvPr/>
        </p:nvSpPr>
        <p:spPr bwMode="auto">
          <a:xfrm>
            <a:off x="5588328" y="2742445"/>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70" name="Oval 51">
            <a:extLst>
              <a:ext uri="{FF2B5EF4-FFF2-40B4-BE49-F238E27FC236}">
                <a16:creationId xmlns:a16="http://schemas.microsoft.com/office/drawing/2014/main" id="{8A9F6A2D-C380-414E-A888-0C387D2F37CE}"/>
              </a:ext>
            </a:extLst>
          </p:cNvPr>
          <p:cNvSpPr>
            <a:spLocks noChangeAspect="1" noChangeArrowheads="1"/>
          </p:cNvSpPr>
          <p:nvPr/>
        </p:nvSpPr>
        <p:spPr bwMode="auto">
          <a:xfrm>
            <a:off x="6059669" y="2742445"/>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71" name="Oval 52">
            <a:extLst>
              <a:ext uri="{FF2B5EF4-FFF2-40B4-BE49-F238E27FC236}">
                <a16:creationId xmlns:a16="http://schemas.microsoft.com/office/drawing/2014/main" id="{844AF9D5-2E36-1848-843E-19FF80D06080}"/>
              </a:ext>
            </a:extLst>
          </p:cNvPr>
          <p:cNvSpPr>
            <a:spLocks noChangeAspect="1" noChangeArrowheads="1"/>
          </p:cNvSpPr>
          <p:nvPr/>
        </p:nvSpPr>
        <p:spPr bwMode="auto">
          <a:xfrm>
            <a:off x="6531009" y="2742445"/>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72" name="Oval 53">
            <a:extLst>
              <a:ext uri="{FF2B5EF4-FFF2-40B4-BE49-F238E27FC236}">
                <a16:creationId xmlns:a16="http://schemas.microsoft.com/office/drawing/2014/main" id="{7C6D52EB-443D-2842-A7B6-5957D8ED3354}"/>
              </a:ext>
            </a:extLst>
          </p:cNvPr>
          <p:cNvSpPr>
            <a:spLocks noChangeAspect="1" noChangeArrowheads="1"/>
          </p:cNvSpPr>
          <p:nvPr/>
        </p:nvSpPr>
        <p:spPr bwMode="auto">
          <a:xfrm>
            <a:off x="2288944" y="3211166"/>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73" name="Oval 54">
            <a:extLst>
              <a:ext uri="{FF2B5EF4-FFF2-40B4-BE49-F238E27FC236}">
                <a16:creationId xmlns:a16="http://schemas.microsoft.com/office/drawing/2014/main" id="{9683DCE7-3F99-0745-946E-896DA79C16DF}"/>
              </a:ext>
            </a:extLst>
          </p:cNvPr>
          <p:cNvSpPr>
            <a:spLocks noChangeAspect="1" noChangeArrowheads="1"/>
          </p:cNvSpPr>
          <p:nvPr/>
        </p:nvSpPr>
        <p:spPr bwMode="auto">
          <a:xfrm>
            <a:off x="2760285" y="3211166"/>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74" name="Oval 55">
            <a:extLst>
              <a:ext uri="{FF2B5EF4-FFF2-40B4-BE49-F238E27FC236}">
                <a16:creationId xmlns:a16="http://schemas.microsoft.com/office/drawing/2014/main" id="{E918FF15-2579-FB4E-8B60-F6CA0466473C}"/>
              </a:ext>
            </a:extLst>
          </p:cNvPr>
          <p:cNvSpPr>
            <a:spLocks noChangeAspect="1" noChangeArrowheads="1"/>
          </p:cNvSpPr>
          <p:nvPr/>
        </p:nvSpPr>
        <p:spPr bwMode="auto">
          <a:xfrm>
            <a:off x="3702966" y="3211166"/>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75" name="Oval 56">
            <a:extLst>
              <a:ext uri="{FF2B5EF4-FFF2-40B4-BE49-F238E27FC236}">
                <a16:creationId xmlns:a16="http://schemas.microsoft.com/office/drawing/2014/main" id="{11A45375-8E0B-8E41-939A-6725ECD75D06}"/>
              </a:ext>
            </a:extLst>
          </p:cNvPr>
          <p:cNvSpPr>
            <a:spLocks noChangeAspect="1" noChangeArrowheads="1"/>
          </p:cNvSpPr>
          <p:nvPr/>
        </p:nvSpPr>
        <p:spPr bwMode="auto">
          <a:xfrm>
            <a:off x="4174306" y="3211166"/>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76" name="Oval 57">
            <a:extLst>
              <a:ext uri="{FF2B5EF4-FFF2-40B4-BE49-F238E27FC236}">
                <a16:creationId xmlns:a16="http://schemas.microsoft.com/office/drawing/2014/main" id="{A6C2A0A2-E15C-664D-A65F-305E7AC49530}"/>
              </a:ext>
            </a:extLst>
          </p:cNvPr>
          <p:cNvSpPr>
            <a:spLocks noChangeAspect="1" noChangeArrowheads="1"/>
          </p:cNvSpPr>
          <p:nvPr/>
        </p:nvSpPr>
        <p:spPr bwMode="auto">
          <a:xfrm>
            <a:off x="4645647" y="3211166"/>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77" name="Oval 58">
            <a:extLst>
              <a:ext uri="{FF2B5EF4-FFF2-40B4-BE49-F238E27FC236}">
                <a16:creationId xmlns:a16="http://schemas.microsoft.com/office/drawing/2014/main" id="{1D2F1EE9-EFAA-1C47-B893-A9EE22B8F580}"/>
              </a:ext>
            </a:extLst>
          </p:cNvPr>
          <p:cNvSpPr>
            <a:spLocks noChangeAspect="1" noChangeArrowheads="1"/>
          </p:cNvSpPr>
          <p:nvPr/>
        </p:nvSpPr>
        <p:spPr bwMode="auto">
          <a:xfrm>
            <a:off x="5116988" y="3211166"/>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78" name="Oval 59">
            <a:extLst>
              <a:ext uri="{FF2B5EF4-FFF2-40B4-BE49-F238E27FC236}">
                <a16:creationId xmlns:a16="http://schemas.microsoft.com/office/drawing/2014/main" id="{6953CDC8-EDCA-3D47-9660-098DFFC92AD0}"/>
              </a:ext>
            </a:extLst>
          </p:cNvPr>
          <p:cNvSpPr>
            <a:spLocks noChangeAspect="1" noChangeArrowheads="1"/>
          </p:cNvSpPr>
          <p:nvPr/>
        </p:nvSpPr>
        <p:spPr bwMode="auto">
          <a:xfrm>
            <a:off x="5588328" y="3218490"/>
            <a:ext cx="324047" cy="322246"/>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79" name="Oval 60">
            <a:extLst>
              <a:ext uri="{FF2B5EF4-FFF2-40B4-BE49-F238E27FC236}">
                <a16:creationId xmlns:a16="http://schemas.microsoft.com/office/drawing/2014/main" id="{A115EFB8-3D07-E74C-8599-D9AA346D9CF4}"/>
              </a:ext>
            </a:extLst>
          </p:cNvPr>
          <p:cNvSpPr>
            <a:spLocks noChangeAspect="1" noChangeArrowheads="1"/>
          </p:cNvSpPr>
          <p:nvPr/>
        </p:nvSpPr>
        <p:spPr bwMode="auto">
          <a:xfrm>
            <a:off x="6059669" y="3211166"/>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80" name="Oval 61">
            <a:extLst>
              <a:ext uri="{FF2B5EF4-FFF2-40B4-BE49-F238E27FC236}">
                <a16:creationId xmlns:a16="http://schemas.microsoft.com/office/drawing/2014/main" id="{A018EE6E-B5CC-9B49-86CB-6BB23DAF646F}"/>
              </a:ext>
            </a:extLst>
          </p:cNvPr>
          <p:cNvSpPr>
            <a:spLocks noChangeAspect="1" noChangeArrowheads="1"/>
          </p:cNvSpPr>
          <p:nvPr/>
        </p:nvSpPr>
        <p:spPr bwMode="auto">
          <a:xfrm>
            <a:off x="6531009" y="3211166"/>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81" name="Oval 62">
            <a:extLst>
              <a:ext uri="{FF2B5EF4-FFF2-40B4-BE49-F238E27FC236}">
                <a16:creationId xmlns:a16="http://schemas.microsoft.com/office/drawing/2014/main" id="{FEE8D36B-4A09-2A4E-9E6C-63DF499305CF}"/>
              </a:ext>
            </a:extLst>
          </p:cNvPr>
          <p:cNvSpPr>
            <a:spLocks noChangeAspect="1" noChangeArrowheads="1"/>
          </p:cNvSpPr>
          <p:nvPr/>
        </p:nvSpPr>
        <p:spPr bwMode="auto">
          <a:xfrm>
            <a:off x="2288944" y="3679887"/>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82" name="Oval 63">
            <a:extLst>
              <a:ext uri="{FF2B5EF4-FFF2-40B4-BE49-F238E27FC236}">
                <a16:creationId xmlns:a16="http://schemas.microsoft.com/office/drawing/2014/main" id="{ECF385EE-58ED-4649-8143-9446848FBB85}"/>
              </a:ext>
            </a:extLst>
          </p:cNvPr>
          <p:cNvSpPr>
            <a:spLocks noChangeAspect="1" noChangeArrowheads="1"/>
          </p:cNvSpPr>
          <p:nvPr/>
        </p:nvSpPr>
        <p:spPr bwMode="auto">
          <a:xfrm>
            <a:off x="2760285" y="3679887"/>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83" name="Oval 64">
            <a:extLst>
              <a:ext uri="{FF2B5EF4-FFF2-40B4-BE49-F238E27FC236}">
                <a16:creationId xmlns:a16="http://schemas.microsoft.com/office/drawing/2014/main" id="{4C491E99-6A40-BB43-BD33-50046BCD4224}"/>
              </a:ext>
            </a:extLst>
          </p:cNvPr>
          <p:cNvSpPr>
            <a:spLocks noChangeAspect="1" noChangeArrowheads="1"/>
          </p:cNvSpPr>
          <p:nvPr/>
        </p:nvSpPr>
        <p:spPr bwMode="auto">
          <a:xfrm>
            <a:off x="3231625" y="3679887"/>
            <a:ext cx="324047" cy="322246"/>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84" name="Oval 65">
            <a:extLst>
              <a:ext uri="{FF2B5EF4-FFF2-40B4-BE49-F238E27FC236}">
                <a16:creationId xmlns:a16="http://schemas.microsoft.com/office/drawing/2014/main" id="{07F0E8E6-E0D1-EC4B-8451-DF7D65E348FB}"/>
              </a:ext>
            </a:extLst>
          </p:cNvPr>
          <p:cNvSpPr>
            <a:spLocks noChangeAspect="1" noChangeArrowheads="1"/>
          </p:cNvSpPr>
          <p:nvPr/>
        </p:nvSpPr>
        <p:spPr bwMode="auto">
          <a:xfrm>
            <a:off x="3702966" y="3679887"/>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85" name="Oval 66">
            <a:extLst>
              <a:ext uri="{FF2B5EF4-FFF2-40B4-BE49-F238E27FC236}">
                <a16:creationId xmlns:a16="http://schemas.microsoft.com/office/drawing/2014/main" id="{A92C65D5-9C44-D849-999C-04223AF5270E}"/>
              </a:ext>
            </a:extLst>
          </p:cNvPr>
          <p:cNvSpPr>
            <a:spLocks noChangeAspect="1" noChangeArrowheads="1"/>
          </p:cNvSpPr>
          <p:nvPr/>
        </p:nvSpPr>
        <p:spPr bwMode="auto">
          <a:xfrm>
            <a:off x="4174306" y="3679887"/>
            <a:ext cx="324047" cy="322246"/>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86" name="Oval 67">
            <a:extLst>
              <a:ext uri="{FF2B5EF4-FFF2-40B4-BE49-F238E27FC236}">
                <a16:creationId xmlns:a16="http://schemas.microsoft.com/office/drawing/2014/main" id="{900080BD-7600-EF40-8504-1B6E5904A0B4}"/>
              </a:ext>
            </a:extLst>
          </p:cNvPr>
          <p:cNvSpPr>
            <a:spLocks noChangeAspect="1" noChangeArrowheads="1"/>
          </p:cNvSpPr>
          <p:nvPr/>
        </p:nvSpPr>
        <p:spPr bwMode="auto">
          <a:xfrm>
            <a:off x="4645647" y="3679887"/>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87" name="Oval 68">
            <a:extLst>
              <a:ext uri="{FF2B5EF4-FFF2-40B4-BE49-F238E27FC236}">
                <a16:creationId xmlns:a16="http://schemas.microsoft.com/office/drawing/2014/main" id="{94CE8FF8-6EE1-7245-A5F6-1099DB224532}"/>
              </a:ext>
            </a:extLst>
          </p:cNvPr>
          <p:cNvSpPr>
            <a:spLocks noChangeAspect="1" noChangeArrowheads="1"/>
          </p:cNvSpPr>
          <p:nvPr/>
        </p:nvSpPr>
        <p:spPr bwMode="auto">
          <a:xfrm>
            <a:off x="5116988" y="3679887"/>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88" name="Oval 69">
            <a:extLst>
              <a:ext uri="{FF2B5EF4-FFF2-40B4-BE49-F238E27FC236}">
                <a16:creationId xmlns:a16="http://schemas.microsoft.com/office/drawing/2014/main" id="{AE85B7E6-9AA1-FD41-A1EE-7475C3174B7B}"/>
              </a:ext>
            </a:extLst>
          </p:cNvPr>
          <p:cNvSpPr>
            <a:spLocks noChangeAspect="1" noChangeArrowheads="1"/>
          </p:cNvSpPr>
          <p:nvPr/>
        </p:nvSpPr>
        <p:spPr bwMode="auto">
          <a:xfrm>
            <a:off x="5588328" y="3679887"/>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89" name="Oval 70">
            <a:extLst>
              <a:ext uri="{FF2B5EF4-FFF2-40B4-BE49-F238E27FC236}">
                <a16:creationId xmlns:a16="http://schemas.microsoft.com/office/drawing/2014/main" id="{8C1B113B-85AA-EB4C-8F2D-708F6E5EF978}"/>
              </a:ext>
            </a:extLst>
          </p:cNvPr>
          <p:cNvSpPr>
            <a:spLocks noChangeAspect="1" noChangeArrowheads="1"/>
          </p:cNvSpPr>
          <p:nvPr/>
        </p:nvSpPr>
        <p:spPr bwMode="auto">
          <a:xfrm>
            <a:off x="2760285" y="4148608"/>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90" name="Oval 71">
            <a:extLst>
              <a:ext uri="{FF2B5EF4-FFF2-40B4-BE49-F238E27FC236}">
                <a16:creationId xmlns:a16="http://schemas.microsoft.com/office/drawing/2014/main" id="{11B71FC2-157D-1048-BAA4-24FD9D9FCD7B}"/>
              </a:ext>
            </a:extLst>
          </p:cNvPr>
          <p:cNvSpPr>
            <a:spLocks noChangeAspect="1" noChangeArrowheads="1"/>
          </p:cNvSpPr>
          <p:nvPr/>
        </p:nvSpPr>
        <p:spPr bwMode="auto">
          <a:xfrm>
            <a:off x="3231625" y="4148608"/>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91" name="Oval 72">
            <a:extLst>
              <a:ext uri="{FF2B5EF4-FFF2-40B4-BE49-F238E27FC236}">
                <a16:creationId xmlns:a16="http://schemas.microsoft.com/office/drawing/2014/main" id="{FF4B3192-7FBF-E648-ACA6-53379DE6711E}"/>
              </a:ext>
            </a:extLst>
          </p:cNvPr>
          <p:cNvSpPr>
            <a:spLocks noChangeAspect="1" noChangeArrowheads="1"/>
          </p:cNvSpPr>
          <p:nvPr/>
        </p:nvSpPr>
        <p:spPr bwMode="auto">
          <a:xfrm>
            <a:off x="3702966" y="4148608"/>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92" name="Oval 73">
            <a:extLst>
              <a:ext uri="{FF2B5EF4-FFF2-40B4-BE49-F238E27FC236}">
                <a16:creationId xmlns:a16="http://schemas.microsoft.com/office/drawing/2014/main" id="{990B6F3E-68FC-A646-9D28-E6A9A4D985E0}"/>
              </a:ext>
            </a:extLst>
          </p:cNvPr>
          <p:cNvSpPr>
            <a:spLocks noChangeAspect="1" noChangeArrowheads="1"/>
          </p:cNvSpPr>
          <p:nvPr/>
        </p:nvSpPr>
        <p:spPr bwMode="auto">
          <a:xfrm>
            <a:off x="4174306" y="4148608"/>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93" name="Oval 74">
            <a:extLst>
              <a:ext uri="{FF2B5EF4-FFF2-40B4-BE49-F238E27FC236}">
                <a16:creationId xmlns:a16="http://schemas.microsoft.com/office/drawing/2014/main" id="{4CB41A05-6AE2-BF4E-BA2D-ADF1BDD2622A}"/>
              </a:ext>
            </a:extLst>
          </p:cNvPr>
          <p:cNvSpPr>
            <a:spLocks noChangeAspect="1" noChangeArrowheads="1"/>
          </p:cNvSpPr>
          <p:nvPr/>
        </p:nvSpPr>
        <p:spPr bwMode="auto">
          <a:xfrm>
            <a:off x="4645647" y="4148608"/>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94" name="Oval 75">
            <a:extLst>
              <a:ext uri="{FF2B5EF4-FFF2-40B4-BE49-F238E27FC236}">
                <a16:creationId xmlns:a16="http://schemas.microsoft.com/office/drawing/2014/main" id="{9ADEBDB7-57E2-3741-9599-A194DC5EBFF3}"/>
              </a:ext>
            </a:extLst>
          </p:cNvPr>
          <p:cNvSpPr>
            <a:spLocks noChangeAspect="1" noChangeArrowheads="1"/>
          </p:cNvSpPr>
          <p:nvPr/>
        </p:nvSpPr>
        <p:spPr bwMode="auto">
          <a:xfrm>
            <a:off x="5116988" y="4148608"/>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95" name="Oval 76">
            <a:extLst>
              <a:ext uri="{FF2B5EF4-FFF2-40B4-BE49-F238E27FC236}">
                <a16:creationId xmlns:a16="http://schemas.microsoft.com/office/drawing/2014/main" id="{D960588E-6AC9-874D-9CC1-7D7CBACB95E1}"/>
              </a:ext>
            </a:extLst>
          </p:cNvPr>
          <p:cNvSpPr>
            <a:spLocks noChangeAspect="1" noChangeArrowheads="1"/>
          </p:cNvSpPr>
          <p:nvPr/>
        </p:nvSpPr>
        <p:spPr bwMode="auto">
          <a:xfrm>
            <a:off x="5588328" y="4155932"/>
            <a:ext cx="324047" cy="322246"/>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96" name="Oval 77">
            <a:extLst>
              <a:ext uri="{FF2B5EF4-FFF2-40B4-BE49-F238E27FC236}">
                <a16:creationId xmlns:a16="http://schemas.microsoft.com/office/drawing/2014/main" id="{2F39C8DB-12AD-4247-887F-FC024F7C76E2}"/>
              </a:ext>
            </a:extLst>
          </p:cNvPr>
          <p:cNvSpPr>
            <a:spLocks noChangeAspect="1" noChangeArrowheads="1"/>
          </p:cNvSpPr>
          <p:nvPr/>
        </p:nvSpPr>
        <p:spPr bwMode="auto">
          <a:xfrm>
            <a:off x="6059669" y="4148608"/>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97" name="Oval 78">
            <a:extLst>
              <a:ext uri="{FF2B5EF4-FFF2-40B4-BE49-F238E27FC236}">
                <a16:creationId xmlns:a16="http://schemas.microsoft.com/office/drawing/2014/main" id="{BC00ED6E-743B-BC48-9E8A-134E8A211E2F}"/>
              </a:ext>
            </a:extLst>
          </p:cNvPr>
          <p:cNvSpPr>
            <a:spLocks noChangeAspect="1" noChangeArrowheads="1"/>
          </p:cNvSpPr>
          <p:nvPr/>
        </p:nvSpPr>
        <p:spPr bwMode="auto">
          <a:xfrm>
            <a:off x="6531009" y="4148608"/>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98" name="Oval 79">
            <a:extLst>
              <a:ext uri="{FF2B5EF4-FFF2-40B4-BE49-F238E27FC236}">
                <a16:creationId xmlns:a16="http://schemas.microsoft.com/office/drawing/2014/main" id="{95C41230-CF82-FB44-BDE6-2F39C2A67915}"/>
              </a:ext>
            </a:extLst>
          </p:cNvPr>
          <p:cNvSpPr>
            <a:spLocks noChangeAspect="1" noChangeArrowheads="1"/>
          </p:cNvSpPr>
          <p:nvPr/>
        </p:nvSpPr>
        <p:spPr bwMode="auto">
          <a:xfrm>
            <a:off x="2288944" y="4617329"/>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99" name="Oval 80">
            <a:extLst>
              <a:ext uri="{FF2B5EF4-FFF2-40B4-BE49-F238E27FC236}">
                <a16:creationId xmlns:a16="http://schemas.microsoft.com/office/drawing/2014/main" id="{67F2646D-739D-F74A-9B4C-80BBBDF93155}"/>
              </a:ext>
            </a:extLst>
          </p:cNvPr>
          <p:cNvSpPr>
            <a:spLocks noChangeAspect="1" noChangeArrowheads="1"/>
          </p:cNvSpPr>
          <p:nvPr/>
        </p:nvSpPr>
        <p:spPr bwMode="auto">
          <a:xfrm>
            <a:off x="2760285" y="4617329"/>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00" name="Oval 81">
            <a:extLst>
              <a:ext uri="{FF2B5EF4-FFF2-40B4-BE49-F238E27FC236}">
                <a16:creationId xmlns:a16="http://schemas.microsoft.com/office/drawing/2014/main" id="{4F37958E-B35D-2B42-B480-900202D23393}"/>
              </a:ext>
            </a:extLst>
          </p:cNvPr>
          <p:cNvSpPr>
            <a:spLocks noChangeAspect="1" noChangeArrowheads="1"/>
          </p:cNvSpPr>
          <p:nvPr/>
        </p:nvSpPr>
        <p:spPr bwMode="auto">
          <a:xfrm>
            <a:off x="3231625" y="4617329"/>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01" name="Oval 82">
            <a:extLst>
              <a:ext uri="{FF2B5EF4-FFF2-40B4-BE49-F238E27FC236}">
                <a16:creationId xmlns:a16="http://schemas.microsoft.com/office/drawing/2014/main" id="{770A70C4-F2C1-564E-A92A-43BD87828DC9}"/>
              </a:ext>
            </a:extLst>
          </p:cNvPr>
          <p:cNvSpPr>
            <a:spLocks noChangeAspect="1" noChangeArrowheads="1"/>
          </p:cNvSpPr>
          <p:nvPr/>
        </p:nvSpPr>
        <p:spPr bwMode="auto">
          <a:xfrm>
            <a:off x="3702966" y="4624652"/>
            <a:ext cx="324047" cy="322246"/>
          </a:xfrm>
          <a:prstGeom prst="ellipse">
            <a:avLst/>
          </a:prstGeom>
          <a:solidFill>
            <a:srgbClr val="FFB0B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02" name="Oval 83">
            <a:extLst>
              <a:ext uri="{FF2B5EF4-FFF2-40B4-BE49-F238E27FC236}">
                <a16:creationId xmlns:a16="http://schemas.microsoft.com/office/drawing/2014/main" id="{D92B20B4-63E7-F444-96B3-7228BE7EFA3D}"/>
              </a:ext>
            </a:extLst>
          </p:cNvPr>
          <p:cNvSpPr>
            <a:spLocks noChangeAspect="1" noChangeArrowheads="1"/>
          </p:cNvSpPr>
          <p:nvPr/>
        </p:nvSpPr>
        <p:spPr bwMode="auto">
          <a:xfrm>
            <a:off x="4174306" y="4617329"/>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03" name="Oval 84">
            <a:extLst>
              <a:ext uri="{FF2B5EF4-FFF2-40B4-BE49-F238E27FC236}">
                <a16:creationId xmlns:a16="http://schemas.microsoft.com/office/drawing/2014/main" id="{F27D6AEF-1869-844D-8874-9D3C410ED4AF}"/>
              </a:ext>
            </a:extLst>
          </p:cNvPr>
          <p:cNvSpPr>
            <a:spLocks noChangeAspect="1" noChangeArrowheads="1"/>
          </p:cNvSpPr>
          <p:nvPr/>
        </p:nvSpPr>
        <p:spPr bwMode="auto">
          <a:xfrm>
            <a:off x="4645647" y="4617329"/>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04" name="Oval 85">
            <a:extLst>
              <a:ext uri="{FF2B5EF4-FFF2-40B4-BE49-F238E27FC236}">
                <a16:creationId xmlns:a16="http://schemas.microsoft.com/office/drawing/2014/main" id="{23F4E52C-7C7F-0548-B0EA-7472DAEE3AB3}"/>
              </a:ext>
            </a:extLst>
          </p:cNvPr>
          <p:cNvSpPr>
            <a:spLocks noChangeAspect="1" noChangeArrowheads="1"/>
          </p:cNvSpPr>
          <p:nvPr/>
        </p:nvSpPr>
        <p:spPr bwMode="auto">
          <a:xfrm>
            <a:off x="5588328" y="4617329"/>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05" name="Oval 86">
            <a:extLst>
              <a:ext uri="{FF2B5EF4-FFF2-40B4-BE49-F238E27FC236}">
                <a16:creationId xmlns:a16="http://schemas.microsoft.com/office/drawing/2014/main" id="{E90DFDDA-30D6-D446-A1DD-0B41353E4DF0}"/>
              </a:ext>
            </a:extLst>
          </p:cNvPr>
          <p:cNvSpPr>
            <a:spLocks noChangeAspect="1" noChangeArrowheads="1"/>
          </p:cNvSpPr>
          <p:nvPr/>
        </p:nvSpPr>
        <p:spPr bwMode="auto">
          <a:xfrm>
            <a:off x="6059669" y="4617329"/>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06" name="Oval 87">
            <a:extLst>
              <a:ext uri="{FF2B5EF4-FFF2-40B4-BE49-F238E27FC236}">
                <a16:creationId xmlns:a16="http://schemas.microsoft.com/office/drawing/2014/main" id="{9F14E1F5-BD9D-B742-AEB9-1BBFDF41F5EF}"/>
              </a:ext>
            </a:extLst>
          </p:cNvPr>
          <p:cNvSpPr>
            <a:spLocks noChangeAspect="1" noChangeArrowheads="1"/>
          </p:cNvSpPr>
          <p:nvPr/>
        </p:nvSpPr>
        <p:spPr bwMode="auto">
          <a:xfrm>
            <a:off x="6531009" y="4617329"/>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07" name="Oval 88">
            <a:extLst>
              <a:ext uri="{FF2B5EF4-FFF2-40B4-BE49-F238E27FC236}">
                <a16:creationId xmlns:a16="http://schemas.microsoft.com/office/drawing/2014/main" id="{F996CE8A-C932-CB43-88F4-36728786BAA2}"/>
              </a:ext>
            </a:extLst>
          </p:cNvPr>
          <p:cNvSpPr>
            <a:spLocks noChangeAspect="1" noChangeArrowheads="1"/>
          </p:cNvSpPr>
          <p:nvPr/>
        </p:nvSpPr>
        <p:spPr bwMode="auto">
          <a:xfrm>
            <a:off x="2288944" y="5086049"/>
            <a:ext cx="324047" cy="322246"/>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08" name="Oval 89">
            <a:extLst>
              <a:ext uri="{FF2B5EF4-FFF2-40B4-BE49-F238E27FC236}">
                <a16:creationId xmlns:a16="http://schemas.microsoft.com/office/drawing/2014/main" id="{53346F18-6184-9243-964D-40D774350A84}"/>
              </a:ext>
            </a:extLst>
          </p:cNvPr>
          <p:cNvSpPr>
            <a:spLocks noChangeAspect="1" noChangeArrowheads="1"/>
          </p:cNvSpPr>
          <p:nvPr/>
        </p:nvSpPr>
        <p:spPr bwMode="auto">
          <a:xfrm>
            <a:off x="2760285" y="5086049"/>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09" name="Oval 90">
            <a:extLst>
              <a:ext uri="{FF2B5EF4-FFF2-40B4-BE49-F238E27FC236}">
                <a16:creationId xmlns:a16="http://schemas.microsoft.com/office/drawing/2014/main" id="{01BE0420-96EB-DF4B-BEEB-FEDEFF9B98F9}"/>
              </a:ext>
            </a:extLst>
          </p:cNvPr>
          <p:cNvSpPr>
            <a:spLocks noChangeAspect="1" noChangeArrowheads="1"/>
          </p:cNvSpPr>
          <p:nvPr/>
        </p:nvSpPr>
        <p:spPr bwMode="auto">
          <a:xfrm>
            <a:off x="3231625" y="5086049"/>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10" name="Oval 91">
            <a:extLst>
              <a:ext uri="{FF2B5EF4-FFF2-40B4-BE49-F238E27FC236}">
                <a16:creationId xmlns:a16="http://schemas.microsoft.com/office/drawing/2014/main" id="{91E79E0C-4369-0948-8AB5-1EC361440F7C}"/>
              </a:ext>
            </a:extLst>
          </p:cNvPr>
          <p:cNvSpPr>
            <a:spLocks noChangeAspect="1" noChangeArrowheads="1"/>
          </p:cNvSpPr>
          <p:nvPr/>
        </p:nvSpPr>
        <p:spPr bwMode="auto">
          <a:xfrm>
            <a:off x="3702966" y="5086049"/>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11" name="Oval 92">
            <a:extLst>
              <a:ext uri="{FF2B5EF4-FFF2-40B4-BE49-F238E27FC236}">
                <a16:creationId xmlns:a16="http://schemas.microsoft.com/office/drawing/2014/main" id="{5D41B20C-0EC0-B647-98A8-EEC404529A64}"/>
              </a:ext>
            </a:extLst>
          </p:cNvPr>
          <p:cNvSpPr>
            <a:spLocks noChangeAspect="1" noChangeArrowheads="1"/>
          </p:cNvSpPr>
          <p:nvPr/>
        </p:nvSpPr>
        <p:spPr bwMode="auto">
          <a:xfrm>
            <a:off x="4174306" y="5086049"/>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12" name="Oval 93">
            <a:extLst>
              <a:ext uri="{FF2B5EF4-FFF2-40B4-BE49-F238E27FC236}">
                <a16:creationId xmlns:a16="http://schemas.microsoft.com/office/drawing/2014/main" id="{4D978386-F2DA-3041-89A1-AF375AA61F31}"/>
              </a:ext>
            </a:extLst>
          </p:cNvPr>
          <p:cNvSpPr>
            <a:spLocks noChangeAspect="1" noChangeArrowheads="1"/>
          </p:cNvSpPr>
          <p:nvPr/>
        </p:nvSpPr>
        <p:spPr bwMode="auto">
          <a:xfrm>
            <a:off x="4645647" y="5086049"/>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13" name="Oval 94">
            <a:extLst>
              <a:ext uri="{FF2B5EF4-FFF2-40B4-BE49-F238E27FC236}">
                <a16:creationId xmlns:a16="http://schemas.microsoft.com/office/drawing/2014/main" id="{282B5EC0-CB20-7440-AE5A-0BA5E5B6E25F}"/>
              </a:ext>
            </a:extLst>
          </p:cNvPr>
          <p:cNvSpPr>
            <a:spLocks noChangeAspect="1" noChangeArrowheads="1"/>
          </p:cNvSpPr>
          <p:nvPr/>
        </p:nvSpPr>
        <p:spPr bwMode="auto">
          <a:xfrm>
            <a:off x="5116988" y="5086049"/>
            <a:ext cx="324047" cy="322246"/>
          </a:xfrm>
          <a:prstGeom prst="ellipse">
            <a:avLst/>
          </a:prstGeom>
          <a:solidFill>
            <a:srgbClr val="FFB0B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14" name="Oval 95">
            <a:extLst>
              <a:ext uri="{FF2B5EF4-FFF2-40B4-BE49-F238E27FC236}">
                <a16:creationId xmlns:a16="http://schemas.microsoft.com/office/drawing/2014/main" id="{91B91F1E-9857-8343-B9FA-55CC29B68922}"/>
              </a:ext>
            </a:extLst>
          </p:cNvPr>
          <p:cNvSpPr>
            <a:spLocks noChangeAspect="1" noChangeArrowheads="1"/>
          </p:cNvSpPr>
          <p:nvPr/>
        </p:nvSpPr>
        <p:spPr bwMode="auto">
          <a:xfrm>
            <a:off x="5588328" y="5086049"/>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15" name="Oval 96">
            <a:extLst>
              <a:ext uri="{FF2B5EF4-FFF2-40B4-BE49-F238E27FC236}">
                <a16:creationId xmlns:a16="http://schemas.microsoft.com/office/drawing/2014/main" id="{6CB0287C-0431-8C47-84CC-BF7290D860FC}"/>
              </a:ext>
            </a:extLst>
          </p:cNvPr>
          <p:cNvSpPr>
            <a:spLocks noChangeAspect="1" noChangeArrowheads="1"/>
          </p:cNvSpPr>
          <p:nvPr/>
        </p:nvSpPr>
        <p:spPr bwMode="auto">
          <a:xfrm>
            <a:off x="6059669" y="5086049"/>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16" name="Oval 97">
            <a:extLst>
              <a:ext uri="{FF2B5EF4-FFF2-40B4-BE49-F238E27FC236}">
                <a16:creationId xmlns:a16="http://schemas.microsoft.com/office/drawing/2014/main" id="{9E22B572-BE87-F346-A41E-546D13436F22}"/>
              </a:ext>
            </a:extLst>
          </p:cNvPr>
          <p:cNvSpPr>
            <a:spLocks noChangeAspect="1" noChangeArrowheads="1"/>
          </p:cNvSpPr>
          <p:nvPr/>
        </p:nvSpPr>
        <p:spPr bwMode="auto">
          <a:xfrm>
            <a:off x="6531009" y="5078554"/>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17" name="Oval 114">
            <a:extLst>
              <a:ext uri="{FF2B5EF4-FFF2-40B4-BE49-F238E27FC236}">
                <a16:creationId xmlns:a16="http://schemas.microsoft.com/office/drawing/2014/main" id="{56BE65F6-462C-664B-8BF6-BABE6866E635}"/>
              </a:ext>
            </a:extLst>
          </p:cNvPr>
          <p:cNvSpPr>
            <a:spLocks noChangeAspect="1" noChangeArrowheads="1"/>
          </p:cNvSpPr>
          <p:nvPr/>
        </p:nvSpPr>
        <p:spPr bwMode="auto">
          <a:xfrm>
            <a:off x="6531009" y="3660357"/>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18" name="Oval 115">
            <a:extLst>
              <a:ext uri="{FF2B5EF4-FFF2-40B4-BE49-F238E27FC236}">
                <a16:creationId xmlns:a16="http://schemas.microsoft.com/office/drawing/2014/main" id="{165CBE69-1E90-1441-B1BE-F139F8D04FE1}"/>
              </a:ext>
            </a:extLst>
          </p:cNvPr>
          <p:cNvSpPr>
            <a:spLocks noChangeAspect="1" noChangeArrowheads="1"/>
          </p:cNvSpPr>
          <p:nvPr/>
        </p:nvSpPr>
        <p:spPr bwMode="auto">
          <a:xfrm>
            <a:off x="5116988" y="4614733"/>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19" name="Oval 116">
            <a:extLst>
              <a:ext uri="{FF2B5EF4-FFF2-40B4-BE49-F238E27FC236}">
                <a16:creationId xmlns:a16="http://schemas.microsoft.com/office/drawing/2014/main" id="{A662E437-8C61-534B-9326-C5046A945E7A}"/>
              </a:ext>
            </a:extLst>
          </p:cNvPr>
          <p:cNvSpPr>
            <a:spLocks noChangeAspect="1" noChangeArrowheads="1"/>
          </p:cNvSpPr>
          <p:nvPr/>
        </p:nvSpPr>
        <p:spPr bwMode="auto">
          <a:xfrm>
            <a:off x="5116988" y="2739849"/>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20" name="Oval 117">
            <a:extLst>
              <a:ext uri="{FF2B5EF4-FFF2-40B4-BE49-F238E27FC236}">
                <a16:creationId xmlns:a16="http://schemas.microsoft.com/office/drawing/2014/main" id="{302B2C49-FBAA-D644-81C0-F910203D5F9D}"/>
              </a:ext>
            </a:extLst>
          </p:cNvPr>
          <p:cNvSpPr>
            <a:spLocks noChangeAspect="1" noChangeArrowheads="1"/>
          </p:cNvSpPr>
          <p:nvPr/>
        </p:nvSpPr>
        <p:spPr bwMode="auto">
          <a:xfrm>
            <a:off x="3231625" y="3208570"/>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21" name="Oval 118">
            <a:extLst>
              <a:ext uri="{FF2B5EF4-FFF2-40B4-BE49-F238E27FC236}">
                <a16:creationId xmlns:a16="http://schemas.microsoft.com/office/drawing/2014/main" id="{C78CC849-7590-ED45-9D59-5D400D1355B9}"/>
              </a:ext>
            </a:extLst>
          </p:cNvPr>
          <p:cNvSpPr>
            <a:spLocks noChangeAspect="1" noChangeArrowheads="1"/>
          </p:cNvSpPr>
          <p:nvPr/>
        </p:nvSpPr>
        <p:spPr bwMode="auto">
          <a:xfrm>
            <a:off x="2288944" y="4129078"/>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22" name="Oval 119">
            <a:extLst>
              <a:ext uri="{FF2B5EF4-FFF2-40B4-BE49-F238E27FC236}">
                <a16:creationId xmlns:a16="http://schemas.microsoft.com/office/drawing/2014/main" id="{FF15D331-5ED1-8B45-BBDF-12D7F64EAB74}"/>
              </a:ext>
            </a:extLst>
          </p:cNvPr>
          <p:cNvSpPr>
            <a:spLocks noChangeAspect="1" noChangeArrowheads="1"/>
          </p:cNvSpPr>
          <p:nvPr/>
        </p:nvSpPr>
        <p:spPr bwMode="auto">
          <a:xfrm>
            <a:off x="2288944" y="848032"/>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23" name="Oval 120">
            <a:extLst>
              <a:ext uri="{FF2B5EF4-FFF2-40B4-BE49-F238E27FC236}">
                <a16:creationId xmlns:a16="http://schemas.microsoft.com/office/drawing/2014/main" id="{4328017E-6616-024D-8B9D-180ECE00B3BD}"/>
              </a:ext>
            </a:extLst>
          </p:cNvPr>
          <p:cNvSpPr>
            <a:spLocks noChangeAspect="1" noChangeArrowheads="1"/>
          </p:cNvSpPr>
          <p:nvPr/>
        </p:nvSpPr>
        <p:spPr bwMode="auto">
          <a:xfrm>
            <a:off x="5588328" y="1316753"/>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24" name="Oval 121">
            <a:extLst>
              <a:ext uri="{FF2B5EF4-FFF2-40B4-BE49-F238E27FC236}">
                <a16:creationId xmlns:a16="http://schemas.microsoft.com/office/drawing/2014/main" id="{2AFDD9C6-5FCD-114D-A3D4-B2C0228EC1C7}"/>
              </a:ext>
            </a:extLst>
          </p:cNvPr>
          <p:cNvSpPr>
            <a:spLocks noChangeAspect="1" noChangeArrowheads="1"/>
          </p:cNvSpPr>
          <p:nvPr/>
        </p:nvSpPr>
        <p:spPr bwMode="auto">
          <a:xfrm>
            <a:off x="4645647" y="1316753"/>
            <a:ext cx="324047" cy="322246"/>
          </a:xfrm>
          <a:prstGeom prst="ellipse">
            <a:avLst/>
          </a:prstGeom>
          <a:solidFill>
            <a:srgbClr val="FFB0B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25" name="Oval 122">
            <a:extLst>
              <a:ext uri="{FF2B5EF4-FFF2-40B4-BE49-F238E27FC236}">
                <a16:creationId xmlns:a16="http://schemas.microsoft.com/office/drawing/2014/main" id="{E8B333B0-BBE2-884A-BE11-D0B1A9C78268}"/>
              </a:ext>
            </a:extLst>
          </p:cNvPr>
          <p:cNvSpPr>
            <a:spLocks noChangeAspect="1" noChangeArrowheads="1"/>
          </p:cNvSpPr>
          <p:nvPr/>
        </p:nvSpPr>
        <p:spPr bwMode="auto">
          <a:xfrm>
            <a:off x="3702966" y="2271128"/>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26" name="Oval 123">
            <a:extLst>
              <a:ext uri="{FF2B5EF4-FFF2-40B4-BE49-F238E27FC236}">
                <a16:creationId xmlns:a16="http://schemas.microsoft.com/office/drawing/2014/main" id="{7AF38CAA-7252-F148-93E9-019AB715B436}"/>
              </a:ext>
            </a:extLst>
          </p:cNvPr>
          <p:cNvSpPr>
            <a:spLocks noChangeAspect="1" noChangeArrowheads="1"/>
          </p:cNvSpPr>
          <p:nvPr/>
        </p:nvSpPr>
        <p:spPr bwMode="auto">
          <a:xfrm>
            <a:off x="6059669" y="3660357"/>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53" name="Oval 108">
            <a:extLst>
              <a:ext uri="{FF2B5EF4-FFF2-40B4-BE49-F238E27FC236}">
                <a16:creationId xmlns:a16="http://schemas.microsoft.com/office/drawing/2014/main" id="{853BE206-BCC5-1C4C-B530-7E3746435139}"/>
              </a:ext>
            </a:extLst>
          </p:cNvPr>
          <p:cNvSpPr>
            <a:spLocks noChangeAspect="1" noChangeArrowheads="1"/>
          </p:cNvSpPr>
          <p:nvPr/>
        </p:nvSpPr>
        <p:spPr bwMode="auto">
          <a:xfrm>
            <a:off x="170106" y="6238172"/>
            <a:ext cx="438150" cy="438150"/>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 name="Text Placeholder 2">
            <a:extLst>
              <a:ext uri="{FF2B5EF4-FFF2-40B4-BE49-F238E27FC236}">
                <a16:creationId xmlns:a16="http://schemas.microsoft.com/office/drawing/2014/main" id="{595B94B2-D0DD-3F4D-AF06-33C8F6992266}"/>
              </a:ext>
            </a:extLst>
          </p:cNvPr>
          <p:cNvSpPr>
            <a:spLocks noGrp="1"/>
          </p:cNvSpPr>
          <p:nvPr>
            <p:ph type="body" sz="half" idx="2"/>
          </p:nvPr>
        </p:nvSpPr>
        <p:spPr>
          <a:xfrm>
            <a:off x="627071" y="6230078"/>
            <a:ext cx="1593681" cy="545502"/>
          </a:xfrm>
        </p:spPr>
        <p:txBody>
          <a:bodyPr/>
          <a:lstStyle/>
          <a:p>
            <a:pPr marL="0" indent="0">
              <a:buNone/>
            </a:pPr>
            <a:r>
              <a:rPr lang="en-US" dirty="0"/>
              <a:t>true POS</a:t>
            </a:r>
          </a:p>
        </p:txBody>
      </p:sp>
      <p:sp>
        <p:nvSpPr>
          <p:cNvPr id="113" name="Oval 108">
            <a:extLst>
              <a:ext uri="{FF2B5EF4-FFF2-40B4-BE49-F238E27FC236}">
                <a16:creationId xmlns:a16="http://schemas.microsoft.com/office/drawing/2014/main" id="{1FB1C5E8-8187-CF44-B103-E32137F9DF52}"/>
              </a:ext>
            </a:extLst>
          </p:cNvPr>
          <p:cNvSpPr>
            <a:spLocks noChangeAspect="1" noChangeArrowheads="1"/>
          </p:cNvSpPr>
          <p:nvPr/>
        </p:nvSpPr>
        <p:spPr bwMode="auto">
          <a:xfrm>
            <a:off x="5008108" y="6238172"/>
            <a:ext cx="438150" cy="438150"/>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19" name="Text Placeholder 2">
            <a:extLst>
              <a:ext uri="{FF2B5EF4-FFF2-40B4-BE49-F238E27FC236}">
                <a16:creationId xmlns:a16="http://schemas.microsoft.com/office/drawing/2014/main" id="{A3D85E39-65B6-6643-B6BD-720548A91EC2}"/>
              </a:ext>
            </a:extLst>
          </p:cNvPr>
          <p:cNvSpPr txBox="1">
            <a:spLocks/>
          </p:cNvSpPr>
          <p:nvPr/>
        </p:nvSpPr>
        <p:spPr>
          <a:xfrm>
            <a:off x="5465073" y="6230078"/>
            <a:ext cx="1593681" cy="5800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true NEG</a:t>
            </a:r>
          </a:p>
        </p:txBody>
      </p:sp>
      <p:sp>
        <p:nvSpPr>
          <p:cNvPr id="322" name="Oval 108">
            <a:extLst>
              <a:ext uri="{FF2B5EF4-FFF2-40B4-BE49-F238E27FC236}">
                <a16:creationId xmlns:a16="http://schemas.microsoft.com/office/drawing/2014/main" id="{59BB450B-AB27-414B-8BFE-B4BAA9732318}"/>
              </a:ext>
            </a:extLst>
          </p:cNvPr>
          <p:cNvSpPr>
            <a:spLocks noChangeAspect="1" noChangeArrowheads="1"/>
          </p:cNvSpPr>
          <p:nvPr/>
        </p:nvSpPr>
        <p:spPr bwMode="auto">
          <a:xfrm>
            <a:off x="2220752" y="6230078"/>
            <a:ext cx="438150" cy="438150"/>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23" name="Text Placeholder 2">
            <a:extLst>
              <a:ext uri="{FF2B5EF4-FFF2-40B4-BE49-F238E27FC236}">
                <a16:creationId xmlns:a16="http://schemas.microsoft.com/office/drawing/2014/main" id="{C73176EF-264A-AD4E-8172-39DD32FA233D}"/>
              </a:ext>
            </a:extLst>
          </p:cNvPr>
          <p:cNvSpPr txBox="1">
            <a:spLocks/>
          </p:cNvSpPr>
          <p:nvPr/>
        </p:nvSpPr>
        <p:spPr>
          <a:xfrm>
            <a:off x="2677717" y="6221984"/>
            <a:ext cx="1593681" cy="5357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false POS</a:t>
            </a:r>
          </a:p>
        </p:txBody>
      </p:sp>
      <p:sp>
        <p:nvSpPr>
          <p:cNvPr id="324" name="Oval 108">
            <a:extLst>
              <a:ext uri="{FF2B5EF4-FFF2-40B4-BE49-F238E27FC236}">
                <a16:creationId xmlns:a16="http://schemas.microsoft.com/office/drawing/2014/main" id="{B9C81B8A-AE3B-D940-8241-18DF8A9AD88B}"/>
              </a:ext>
            </a:extLst>
          </p:cNvPr>
          <p:cNvSpPr>
            <a:spLocks noChangeAspect="1" noChangeArrowheads="1"/>
          </p:cNvSpPr>
          <p:nvPr/>
        </p:nvSpPr>
        <p:spPr bwMode="auto">
          <a:xfrm>
            <a:off x="7058754" y="6246266"/>
            <a:ext cx="438150" cy="438150"/>
          </a:xfrm>
          <a:prstGeom prst="ellipse">
            <a:avLst/>
          </a:prstGeom>
          <a:solidFill>
            <a:srgbClr val="FFB0B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25" name="Text Placeholder 2">
            <a:extLst>
              <a:ext uri="{FF2B5EF4-FFF2-40B4-BE49-F238E27FC236}">
                <a16:creationId xmlns:a16="http://schemas.microsoft.com/office/drawing/2014/main" id="{9A2B74A9-83C8-D14C-85C1-7B13037017F0}"/>
              </a:ext>
            </a:extLst>
          </p:cNvPr>
          <p:cNvSpPr txBox="1">
            <a:spLocks/>
          </p:cNvSpPr>
          <p:nvPr/>
        </p:nvSpPr>
        <p:spPr>
          <a:xfrm>
            <a:off x="7515719" y="6238172"/>
            <a:ext cx="1593681" cy="5800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false NEG</a:t>
            </a:r>
          </a:p>
        </p:txBody>
      </p:sp>
    </p:spTree>
    <p:extLst>
      <p:ext uri="{BB962C8B-B14F-4D97-AF65-F5344CB8AC3E}">
        <p14:creationId xmlns:p14="http://schemas.microsoft.com/office/powerpoint/2010/main" val="42216928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44444E-6 -7.40741E-7 L -0.56736 -0.00139 " pathEditMode="relative" rAng="0" ptsTypes="AA">
                                      <p:cBhvr>
                                        <p:cTn id="6" dur="2000" fill="hold"/>
                                        <p:tgtEl>
                                          <p:spTgt spid="335"/>
                                        </p:tgtEl>
                                        <p:attrNameLst>
                                          <p:attrName>ppt_x</p:attrName>
                                          <p:attrName>ppt_y</p:attrName>
                                        </p:attrNameLst>
                                      </p:cBhvr>
                                      <p:rCtr x="-28368" y="-69"/>
                                    </p:animMotion>
                                  </p:childTnLst>
                                </p:cTn>
                              </p:par>
                              <p:par>
                                <p:cTn id="7" presetID="42" presetClass="path" presetSubtype="0" accel="50000" decel="50000" fill="hold" grpId="0" nodeType="withEffect">
                                  <p:stCondLst>
                                    <p:cond delay="0"/>
                                  </p:stCondLst>
                                  <p:childTnLst>
                                    <p:animMotion origin="layout" path="M -4.44444E-6 3.7037E-6 L -0.56631 -0.06389 " pathEditMode="relative" rAng="0" ptsTypes="AA">
                                      <p:cBhvr>
                                        <p:cTn id="8" dur="2000" fill="hold"/>
                                        <p:tgtEl>
                                          <p:spTgt spid="353"/>
                                        </p:tgtEl>
                                        <p:attrNameLst>
                                          <p:attrName>ppt_x</p:attrName>
                                          <p:attrName>ppt_y</p:attrName>
                                        </p:attrNameLst>
                                      </p:cBhvr>
                                      <p:rCtr x="-28316" y="-3194"/>
                                    </p:animMotion>
                                  </p:childTnLst>
                                </p:cTn>
                              </p:par>
                              <p:par>
                                <p:cTn id="9" presetID="42" presetClass="path" presetSubtype="0" accel="50000" decel="50000" fill="hold" grpId="0" nodeType="withEffect">
                                  <p:stCondLst>
                                    <p:cond delay="0"/>
                                  </p:stCondLst>
                                  <p:childTnLst>
                                    <p:animMotion origin="layout" path="M -4.44444E-6 2.22222E-6 L -0.56631 0.07407 " pathEditMode="relative" rAng="0" ptsTypes="AA">
                                      <p:cBhvr>
                                        <p:cTn id="10" dur="2000" fill="hold"/>
                                        <p:tgtEl>
                                          <p:spTgt spid="343"/>
                                        </p:tgtEl>
                                        <p:attrNameLst>
                                          <p:attrName>ppt_x</p:attrName>
                                          <p:attrName>ppt_y</p:attrName>
                                        </p:attrNameLst>
                                      </p:cBhvr>
                                      <p:rCtr x="-28316" y="3704"/>
                                    </p:animMotion>
                                  </p:childTnLst>
                                </p:cTn>
                              </p:par>
                              <p:par>
                                <p:cTn id="11" presetID="42" presetClass="path" presetSubtype="0" accel="50000" decel="50000" fill="hold" grpId="0" nodeType="withEffect">
                                  <p:stCondLst>
                                    <p:cond delay="0"/>
                                  </p:stCondLst>
                                  <p:childTnLst>
                                    <p:animMotion origin="layout" path="M -4.44444E-6 -1.11111E-6 L -0.56736 0.00162 " pathEditMode="relative" rAng="0" ptsTypes="AA">
                                      <p:cBhvr>
                                        <p:cTn id="12" dur="2000" fill="hold"/>
                                        <p:tgtEl>
                                          <p:spTgt spid="362"/>
                                        </p:tgtEl>
                                        <p:attrNameLst>
                                          <p:attrName>ppt_x</p:attrName>
                                          <p:attrName>ppt_y</p:attrName>
                                        </p:attrNameLst>
                                      </p:cBhvr>
                                      <p:rCtr x="-28368" y="69"/>
                                    </p:animMotion>
                                  </p:childTnLst>
                                </p:cTn>
                              </p:par>
                              <p:par>
                                <p:cTn id="13" presetID="42" presetClass="path" presetSubtype="0" accel="50000" decel="50000" fill="hold" grpId="0" nodeType="withEffect">
                                  <p:stCondLst>
                                    <p:cond delay="0"/>
                                  </p:stCondLst>
                                  <p:childTnLst>
                                    <p:animMotion origin="layout" path="M -4.44444E-6 3.7037E-7 L -0.56631 0.00162 " pathEditMode="relative" rAng="0" ptsTypes="AA">
                                      <p:cBhvr>
                                        <p:cTn id="14" dur="2000" fill="hold"/>
                                        <p:tgtEl>
                                          <p:spTgt spid="371"/>
                                        </p:tgtEl>
                                        <p:attrNameLst>
                                          <p:attrName>ppt_x</p:attrName>
                                          <p:attrName>ppt_y</p:attrName>
                                        </p:attrNameLst>
                                      </p:cBhvr>
                                      <p:rCtr x="-28316" y="69"/>
                                    </p:animMotion>
                                  </p:childTnLst>
                                </p:cTn>
                              </p:par>
                              <p:par>
                                <p:cTn id="15" presetID="42" presetClass="path" presetSubtype="0" accel="50000" decel="50000" fill="hold" grpId="0" nodeType="withEffect">
                                  <p:stCondLst>
                                    <p:cond delay="0"/>
                                  </p:stCondLst>
                                  <p:childTnLst>
                                    <p:animMotion origin="layout" path="M -4.44444E-6 3.33333E-6 L -0.56631 0.00162 " pathEditMode="relative" rAng="0" ptsTypes="AA">
                                      <p:cBhvr>
                                        <p:cTn id="16" dur="2000" fill="hold"/>
                                        <p:tgtEl>
                                          <p:spTgt spid="380"/>
                                        </p:tgtEl>
                                        <p:attrNameLst>
                                          <p:attrName>ppt_x</p:attrName>
                                          <p:attrName>ppt_y</p:attrName>
                                        </p:attrNameLst>
                                      </p:cBhvr>
                                      <p:rCtr x="-28316" y="69"/>
                                    </p:animMotion>
                                  </p:childTnLst>
                                </p:cTn>
                              </p:par>
                              <p:par>
                                <p:cTn id="17" presetID="42" presetClass="path" presetSubtype="0" accel="50000" decel="50000" fill="hold" grpId="0" nodeType="withEffect">
                                  <p:stCondLst>
                                    <p:cond delay="0"/>
                                  </p:stCondLst>
                                  <p:childTnLst>
                                    <p:animMotion origin="layout" path="M -4.44444E-6 7.40741E-7 L -0.56736 -0.13519 " pathEditMode="relative" rAng="0" ptsTypes="AA">
                                      <p:cBhvr>
                                        <p:cTn id="18" dur="2000" fill="hold"/>
                                        <p:tgtEl>
                                          <p:spTgt spid="406"/>
                                        </p:tgtEl>
                                        <p:attrNameLst>
                                          <p:attrName>ppt_x</p:attrName>
                                          <p:attrName>ppt_y</p:attrName>
                                        </p:attrNameLst>
                                      </p:cBhvr>
                                      <p:rCtr x="-28368" y="-6759"/>
                                    </p:animMotion>
                                  </p:childTnLst>
                                </p:cTn>
                              </p:par>
                              <p:par>
                                <p:cTn id="19" presetID="42" presetClass="path" presetSubtype="0" accel="50000" decel="50000" fill="hold" grpId="0" nodeType="withEffect">
                                  <p:stCondLst>
                                    <p:cond delay="0"/>
                                  </p:stCondLst>
                                  <p:childTnLst>
                                    <p:animMotion origin="layout" path="M -1.94444E-6 3.7037E-6 L -0.5158 -0.14074 " pathEditMode="relative" rAng="0" ptsTypes="AA">
                                      <p:cBhvr>
                                        <p:cTn id="20" dur="2000" fill="hold"/>
                                        <p:tgtEl>
                                          <p:spTgt spid="415"/>
                                        </p:tgtEl>
                                        <p:attrNameLst>
                                          <p:attrName>ppt_x</p:attrName>
                                          <p:attrName>ppt_y</p:attrName>
                                        </p:attrNameLst>
                                      </p:cBhvr>
                                      <p:rCtr x="-25799" y="-7037"/>
                                    </p:animMotion>
                                  </p:childTnLst>
                                </p:cTn>
                              </p:par>
                              <p:par>
                                <p:cTn id="21" presetID="42" presetClass="path" presetSubtype="0" accel="50000" decel="50000" fill="hold" grpId="0" nodeType="withEffect">
                                  <p:stCondLst>
                                    <p:cond delay="0"/>
                                  </p:stCondLst>
                                  <p:childTnLst>
                                    <p:animMotion origin="layout" path="M -1.94444E-6 7.40741E-7 L -0.46319 -0.0669 " pathEditMode="relative" rAng="0" ptsTypes="AA">
                                      <p:cBhvr>
                                        <p:cTn id="22" dur="2000" fill="hold"/>
                                        <p:tgtEl>
                                          <p:spTgt spid="405"/>
                                        </p:tgtEl>
                                        <p:attrNameLst>
                                          <p:attrName>ppt_x</p:attrName>
                                          <p:attrName>ppt_y</p:attrName>
                                        </p:attrNameLst>
                                      </p:cBhvr>
                                      <p:rCtr x="-23160" y="-3356"/>
                                    </p:animMotion>
                                  </p:childTnLst>
                                </p:cTn>
                              </p:par>
                              <p:par>
                                <p:cTn id="23" presetID="42" presetClass="path" presetSubtype="0" accel="50000" decel="50000" fill="hold" grpId="0" nodeType="withEffect">
                                  <p:stCondLst>
                                    <p:cond delay="0"/>
                                  </p:stCondLst>
                                  <p:childTnLst>
                                    <p:animMotion origin="layout" path="M -1.94444E-6 -7.40741E-7 L -0.46215 -0.06667 " pathEditMode="relative" rAng="0" ptsTypes="AA">
                                      <p:cBhvr>
                                        <p:cTn id="24" dur="2000" fill="hold"/>
                                        <p:tgtEl>
                                          <p:spTgt spid="396"/>
                                        </p:tgtEl>
                                        <p:attrNameLst>
                                          <p:attrName>ppt_x</p:attrName>
                                          <p:attrName>ppt_y</p:attrName>
                                        </p:attrNameLst>
                                      </p:cBhvr>
                                      <p:rCtr x="-23108" y="-3333"/>
                                    </p:animMotion>
                                  </p:childTnLst>
                                </p:cTn>
                              </p:par>
                              <p:par>
                                <p:cTn id="25" presetID="42" presetClass="path" presetSubtype="0" accel="50000" decel="50000" fill="hold" grpId="0" nodeType="withEffect">
                                  <p:stCondLst>
                                    <p:cond delay="0"/>
                                  </p:stCondLst>
                                  <p:childTnLst>
                                    <p:animMotion origin="layout" path="M -1.94444E-6 4.07407E-6 L -0.46423 -0.06389 " pathEditMode="relative" rAng="0" ptsTypes="AA">
                                      <p:cBhvr>
                                        <p:cTn id="26" dur="2000" fill="hold"/>
                                        <p:tgtEl>
                                          <p:spTgt spid="426"/>
                                        </p:tgtEl>
                                        <p:attrNameLst>
                                          <p:attrName>ppt_x</p:attrName>
                                          <p:attrName>ppt_y</p:attrName>
                                        </p:attrNameLst>
                                      </p:cBhvr>
                                      <p:rCtr x="-23212" y="-3194"/>
                                    </p:animMotion>
                                  </p:childTnLst>
                                </p:cTn>
                              </p:par>
                              <p:par>
                                <p:cTn id="27" presetID="42" presetClass="path" presetSubtype="0" accel="50000" decel="50000" fill="hold" grpId="0" nodeType="withEffect">
                                  <p:stCondLst>
                                    <p:cond delay="0"/>
                                  </p:stCondLst>
                                  <p:childTnLst>
                                    <p:animMotion origin="layout" path="M -1.94444E-6 3.33333E-6 L -0.46215 -0.06574 " pathEditMode="relative" rAng="0" ptsTypes="AA">
                                      <p:cBhvr>
                                        <p:cTn id="28" dur="2000" fill="hold"/>
                                        <p:tgtEl>
                                          <p:spTgt spid="379"/>
                                        </p:tgtEl>
                                        <p:attrNameLst>
                                          <p:attrName>ppt_x</p:attrName>
                                          <p:attrName>ppt_y</p:attrName>
                                        </p:attrNameLst>
                                      </p:cBhvr>
                                      <p:rCtr x="-23108" y="-3287"/>
                                    </p:animMotion>
                                  </p:childTnLst>
                                </p:cTn>
                              </p:par>
                              <p:par>
                                <p:cTn id="29" presetID="42" presetClass="path" presetSubtype="0" accel="50000" decel="50000" fill="hold" grpId="0" nodeType="withEffect">
                                  <p:stCondLst>
                                    <p:cond delay="0"/>
                                  </p:stCondLst>
                                  <p:childTnLst>
                                    <p:animMotion origin="layout" path="M -1.94444E-6 3.7037E-7 L -0.46319 -0.0669 " pathEditMode="relative" rAng="0" ptsTypes="AA">
                                      <p:cBhvr>
                                        <p:cTn id="30" dur="2000" fill="hold"/>
                                        <p:tgtEl>
                                          <p:spTgt spid="370"/>
                                        </p:tgtEl>
                                        <p:attrNameLst>
                                          <p:attrName>ppt_x</p:attrName>
                                          <p:attrName>ppt_y</p:attrName>
                                        </p:attrNameLst>
                                      </p:cBhvr>
                                      <p:rCtr x="-23160" y="-3356"/>
                                    </p:animMotion>
                                  </p:childTnLst>
                                </p:cTn>
                              </p:par>
                              <p:par>
                                <p:cTn id="31" presetID="42" presetClass="path" presetSubtype="0" accel="50000" decel="50000" fill="hold" grpId="0" nodeType="withEffect">
                                  <p:stCondLst>
                                    <p:cond delay="0"/>
                                  </p:stCondLst>
                                  <p:childTnLst>
                                    <p:animMotion origin="layout" path="M -1.94444E-6 -1.11111E-6 L -0.46423 -0.06551 " pathEditMode="relative" rAng="0" ptsTypes="AA">
                                      <p:cBhvr>
                                        <p:cTn id="32" dur="2000" fill="hold"/>
                                        <p:tgtEl>
                                          <p:spTgt spid="361"/>
                                        </p:tgtEl>
                                        <p:attrNameLst>
                                          <p:attrName>ppt_x</p:attrName>
                                          <p:attrName>ppt_y</p:attrName>
                                        </p:attrNameLst>
                                      </p:cBhvr>
                                      <p:rCtr x="-23212" y="-3287"/>
                                    </p:animMotion>
                                  </p:childTnLst>
                                </p:cTn>
                              </p:par>
                              <p:par>
                                <p:cTn id="33" presetID="42" presetClass="path" presetSubtype="0" accel="50000" decel="50000" fill="hold" grpId="0" nodeType="withEffect">
                                  <p:stCondLst>
                                    <p:cond delay="0"/>
                                  </p:stCondLst>
                                  <p:childTnLst>
                                    <p:animMotion origin="layout" path="M -1.94444E-6 3.7037E-6 L -0.46215 -0.06389 " pathEditMode="relative" rAng="0" ptsTypes="AA">
                                      <p:cBhvr>
                                        <p:cTn id="34" dur="2000" fill="hold"/>
                                        <p:tgtEl>
                                          <p:spTgt spid="352"/>
                                        </p:tgtEl>
                                        <p:attrNameLst>
                                          <p:attrName>ppt_x</p:attrName>
                                          <p:attrName>ppt_y</p:attrName>
                                        </p:attrNameLst>
                                      </p:cBhvr>
                                      <p:rCtr x="-23108" y="-3194"/>
                                    </p:animMotion>
                                  </p:childTnLst>
                                </p:cTn>
                              </p:par>
                              <p:par>
                                <p:cTn id="35" presetID="42" presetClass="path" presetSubtype="0" accel="50000" decel="50000" fill="hold" grpId="0" nodeType="withEffect">
                                  <p:stCondLst>
                                    <p:cond delay="0"/>
                                  </p:stCondLst>
                                  <p:childTnLst>
                                    <p:animMotion origin="layout" path="M -1.94444E-6 2.22222E-6 L -0.46371 -0.06968 " pathEditMode="relative" rAng="0" ptsTypes="AA">
                                      <p:cBhvr>
                                        <p:cTn id="36" dur="2000" fill="hold"/>
                                        <p:tgtEl>
                                          <p:spTgt spid="342"/>
                                        </p:tgtEl>
                                        <p:attrNameLst>
                                          <p:attrName>ppt_x</p:attrName>
                                          <p:attrName>ppt_y</p:attrName>
                                        </p:attrNameLst>
                                      </p:cBhvr>
                                      <p:rCtr x="-23194" y="-3495"/>
                                    </p:animMotion>
                                  </p:childTnLst>
                                </p:cTn>
                              </p:par>
                              <p:par>
                                <p:cTn id="37" presetID="42" presetClass="path" presetSubtype="0" accel="50000" decel="50000" fill="hold" grpId="0" nodeType="withEffect">
                                  <p:stCondLst>
                                    <p:cond delay="0"/>
                                  </p:stCondLst>
                                  <p:childTnLst>
                                    <p:animMotion origin="layout" path="M 5.55556E-7 3.7037E-6 L -0.36024 -0.4757 " pathEditMode="relative" rAng="0" ptsTypes="AA">
                                      <p:cBhvr>
                                        <p:cTn id="38" dur="2000" fill="hold"/>
                                        <p:tgtEl>
                                          <p:spTgt spid="414"/>
                                        </p:tgtEl>
                                        <p:attrNameLst>
                                          <p:attrName>ppt_x</p:attrName>
                                          <p:attrName>ppt_y</p:attrName>
                                        </p:attrNameLst>
                                      </p:cBhvr>
                                      <p:rCtr x="-18021" y="-23796"/>
                                    </p:animMotion>
                                  </p:childTnLst>
                                </p:cTn>
                              </p:par>
                              <p:par>
                                <p:cTn id="39" presetID="42" presetClass="path" presetSubtype="0" accel="50000" decel="50000" fill="hold" grpId="0" nodeType="withEffect">
                                  <p:stCondLst>
                                    <p:cond delay="0"/>
                                  </p:stCondLst>
                                  <p:childTnLst>
                                    <p:animMotion origin="layout" path="M 5.55556E-7 7.40741E-7 L -0.30851 -0.54861 " pathEditMode="relative" rAng="0" ptsTypes="AA">
                                      <p:cBhvr>
                                        <p:cTn id="40" dur="2000" fill="hold"/>
                                        <p:tgtEl>
                                          <p:spTgt spid="404"/>
                                        </p:tgtEl>
                                        <p:attrNameLst>
                                          <p:attrName>ppt_x</p:attrName>
                                          <p:attrName>ppt_y</p:attrName>
                                        </p:attrNameLst>
                                      </p:cBhvr>
                                      <p:rCtr x="-15434" y="-27431"/>
                                    </p:animMotion>
                                  </p:childTnLst>
                                </p:cTn>
                              </p:par>
                              <p:par>
                                <p:cTn id="41" presetID="42" presetClass="path" presetSubtype="0" accel="50000" decel="50000" fill="hold" grpId="0" nodeType="withEffect">
                                  <p:stCondLst>
                                    <p:cond delay="0"/>
                                  </p:stCondLst>
                                  <p:childTnLst>
                                    <p:animMotion origin="layout" path="M 5.55556E-7 -3.7037E-6 L -0.30938 -0.13495 " pathEditMode="relative" rAng="0" ptsTypes="AA">
                                      <p:cBhvr>
                                        <p:cTn id="42" dur="2000" fill="hold"/>
                                        <p:tgtEl>
                                          <p:spTgt spid="388"/>
                                        </p:tgtEl>
                                        <p:attrNameLst>
                                          <p:attrName>ppt_x</p:attrName>
                                          <p:attrName>ppt_y</p:attrName>
                                        </p:attrNameLst>
                                      </p:cBhvr>
                                      <p:rCtr x="-15469" y="-6759"/>
                                    </p:animMotion>
                                  </p:childTnLst>
                                </p:cTn>
                              </p:par>
                              <p:par>
                                <p:cTn id="43" presetID="42" presetClass="path" presetSubtype="0" accel="50000" decel="50000" fill="hold" grpId="0" nodeType="withEffect">
                                  <p:stCondLst>
                                    <p:cond delay="0"/>
                                  </p:stCondLst>
                                  <p:childTnLst>
                                    <p:animMotion origin="layout" path="M 5.55556E-7 3.7037E-7 L -0.25747 -0.20232 " pathEditMode="relative" rAng="0" ptsTypes="AA">
                                      <p:cBhvr>
                                        <p:cTn id="44" dur="2000" fill="hold"/>
                                        <p:tgtEl>
                                          <p:spTgt spid="369"/>
                                        </p:tgtEl>
                                        <p:attrNameLst>
                                          <p:attrName>ppt_x</p:attrName>
                                          <p:attrName>ppt_y</p:attrName>
                                        </p:attrNameLst>
                                      </p:cBhvr>
                                      <p:rCtr x="-12882" y="-10116"/>
                                    </p:animMotion>
                                  </p:childTnLst>
                                </p:cTn>
                              </p:par>
                              <p:par>
                                <p:cTn id="45" presetID="42" presetClass="path" presetSubtype="0" accel="50000" decel="50000" fill="hold" grpId="0" nodeType="withEffect">
                                  <p:stCondLst>
                                    <p:cond delay="0"/>
                                  </p:stCondLst>
                                  <p:childTnLst>
                                    <p:animMotion origin="layout" path="M 0.05156 -0.00069 L -0.2566 0.06644 " pathEditMode="relative" rAng="0" ptsTypes="AA">
                                      <p:cBhvr>
                                        <p:cTn id="46" dur="2000" fill="hold"/>
                                        <p:tgtEl>
                                          <p:spTgt spid="351"/>
                                        </p:tgtEl>
                                        <p:attrNameLst>
                                          <p:attrName>ppt_x</p:attrName>
                                          <p:attrName>ppt_y</p:attrName>
                                        </p:attrNameLst>
                                      </p:cBhvr>
                                      <p:rCtr x="-15417" y="3356"/>
                                    </p:animMotion>
                                  </p:childTnLst>
                                </p:cTn>
                              </p:par>
                              <p:par>
                                <p:cTn id="47" presetID="42" presetClass="path" presetSubtype="0" accel="50000" decel="50000" fill="hold" grpId="0" nodeType="withEffect">
                                  <p:stCondLst>
                                    <p:cond delay="0"/>
                                  </p:stCondLst>
                                  <p:childTnLst>
                                    <p:animMotion origin="layout" path="M 5.55556E-7 2.22222E-6 L -0.25747 0.34745 " pathEditMode="relative" rAng="0" ptsTypes="AA">
                                      <p:cBhvr>
                                        <p:cTn id="48" dur="2000" fill="hold"/>
                                        <p:tgtEl>
                                          <p:spTgt spid="423"/>
                                        </p:tgtEl>
                                        <p:attrNameLst>
                                          <p:attrName>ppt_x</p:attrName>
                                          <p:attrName>ppt_y</p:attrName>
                                        </p:attrNameLst>
                                      </p:cBhvr>
                                      <p:rCtr x="-12882" y="17361"/>
                                    </p:animMotion>
                                  </p:childTnLst>
                                </p:cTn>
                              </p:par>
                              <p:par>
                                <p:cTn id="49" presetID="42" presetClass="path" presetSubtype="0" accel="50000" decel="50000" fill="hold" grpId="0" nodeType="withEffect">
                                  <p:stCondLst>
                                    <p:cond delay="0"/>
                                  </p:stCondLst>
                                  <p:childTnLst>
                                    <p:animMotion origin="layout" path="M 3.05556E-6 3.7037E-6 L -0.20782 -0.06389 " pathEditMode="relative" rAng="0" ptsTypes="AA">
                                      <p:cBhvr>
                                        <p:cTn id="50" dur="2000" fill="hold"/>
                                        <p:tgtEl>
                                          <p:spTgt spid="418"/>
                                        </p:tgtEl>
                                        <p:attrNameLst>
                                          <p:attrName>ppt_x</p:attrName>
                                          <p:attrName>ppt_y</p:attrName>
                                        </p:attrNameLst>
                                      </p:cBhvr>
                                      <p:rCtr x="-10399" y="-3194"/>
                                    </p:animMotion>
                                  </p:childTnLst>
                                </p:cTn>
                              </p:par>
                              <p:par>
                                <p:cTn id="51" presetID="42" presetClass="path" presetSubtype="0" accel="50000" decel="50000" fill="hold" grpId="0" nodeType="withEffect">
                                  <p:stCondLst>
                                    <p:cond delay="0"/>
                                  </p:stCondLst>
                                  <p:childTnLst>
                                    <p:animMotion origin="layout" path="M -4.44444E-6 3.7037E-6 L -0.1026 -0.4757 " pathEditMode="relative" rAng="0" ptsTypes="AA">
                                      <p:cBhvr>
                                        <p:cTn id="52" dur="2000" fill="hold"/>
                                        <p:tgtEl>
                                          <p:spTgt spid="412"/>
                                        </p:tgtEl>
                                        <p:attrNameLst>
                                          <p:attrName>ppt_x</p:attrName>
                                          <p:attrName>ppt_y</p:attrName>
                                        </p:attrNameLst>
                                      </p:cBhvr>
                                      <p:rCtr x="-5139" y="-23796"/>
                                    </p:animMotion>
                                  </p:childTnLst>
                                </p:cTn>
                              </p:par>
                              <p:par>
                                <p:cTn id="53" presetID="42" presetClass="path" presetSubtype="0" accel="50000" decel="50000" fill="hold" grpId="0" nodeType="withEffect">
                                  <p:stCondLst>
                                    <p:cond delay="0"/>
                                  </p:stCondLst>
                                  <p:childTnLst>
                                    <p:animMotion origin="layout" path="M -1.94444E-6 -0.00348 L -1.94444E-6 -0.54746 " pathEditMode="relative" rAng="0" ptsTypes="AA">
                                      <p:cBhvr>
                                        <p:cTn id="54" dur="2000" fill="hold"/>
                                        <p:tgtEl>
                                          <p:spTgt spid="411"/>
                                        </p:tgtEl>
                                        <p:attrNameLst>
                                          <p:attrName>ppt_x</p:attrName>
                                          <p:attrName>ppt_y</p:attrName>
                                        </p:attrNameLst>
                                      </p:cBhvr>
                                      <p:rCtr x="0" y="-27199"/>
                                    </p:animMotion>
                                  </p:childTnLst>
                                </p:cTn>
                              </p:par>
                              <p:par>
                                <p:cTn id="55" presetID="42" presetClass="path" presetSubtype="0" accel="50000" decel="50000" fill="hold" grpId="0" nodeType="withEffect">
                                  <p:stCondLst>
                                    <p:cond delay="0"/>
                                  </p:stCondLst>
                                  <p:childTnLst>
                                    <p:animMotion origin="layout" path="M -3.05556E-6 3.7037E-6 L 0.05226 -0.20348 " pathEditMode="relative" rAng="0" ptsTypes="AA">
                                      <p:cBhvr>
                                        <p:cTn id="56" dur="2000" fill="hold"/>
                                        <p:tgtEl>
                                          <p:spTgt spid="410"/>
                                        </p:tgtEl>
                                        <p:attrNameLst>
                                          <p:attrName>ppt_x</p:attrName>
                                          <p:attrName>ppt_y</p:attrName>
                                        </p:attrNameLst>
                                      </p:cBhvr>
                                      <p:rCtr x="2604" y="-10185"/>
                                    </p:animMotion>
                                  </p:childTnLst>
                                </p:cTn>
                              </p:par>
                              <p:par>
                                <p:cTn id="57" presetID="42" presetClass="path" presetSubtype="0" accel="50000" decel="50000" fill="hold" grpId="0" nodeType="withEffect">
                                  <p:stCondLst>
                                    <p:cond delay="0"/>
                                  </p:stCondLst>
                                  <p:childTnLst>
                                    <p:animMotion origin="layout" path="M -5.55556E-7 -0.00116 L 0.15469 -0.47686 " pathEditMode="relative" rAng="0" ptsTypes="AA">
                                      <p:cBhvr>
                                        <p:cTn id="58" dur="2000" fill="hold"/>
                                        <p:tgtEl>
                                          <p:spTgt spid="409"/>
                                        </p:tgtEl>
                                        <p:attrNameLst>
                                          <p:attrName>ppt_x</p:attrName>
                                          <p:attrName>ppt_y</p:attrName>
                                        </p:attrNameLst>
                                      </p:cBhvr>
                                      <p:rCtr x="7726" y="-23796"/>
                                    </p:animMotion>
                                  </p:childTnLst>
                                </p:cTn>
                              </p:par>
                              <p:par>
                                <p:cTn id="59" presetID="42" presetClass="path" presetSubtype="0" accel="50000" decel="50000" fill="hold" grpId="0" nodeType="withEffect">
                                  <p:stCondLst>
                                    <p:cond delay="0"/>
                                  </p:stCondLst>
                                  <p:childTnLst>
                                    <p:animMotion origin="layout" path="M 1.94444E-6 0.00347 L 0.20625 -0.55024 " pathEditMode="relative" rAng="0" ptsTypes="AA">
                                      <p:cBhvr>
                                        <p:cTn id="60" dur="2000" fill="hold"/>
                                        <p:tgtEl>
                                          <p:spTgt spid="408"/>
                                        </p:tgtEl>
                                        <p:attrNameLst>
                                          <p:attrName>ppt_x</p:attrName>
                                          <p:attrName>ppt_y</p:attrName>
                                        </p:attrNameLst>
                                      </p:cBhvr>
                                      <p:rCtr x="10312" y="-27685"/>
                                    </p:animMotion>
                                  </p:childTnLst>
                                </p:cTn>
                              </p:par>
                              <p:par>
                                <p:cTn id="61" presetID="42" presetClass="path" presetSubtype="0" accel="50000" decel="50000" fill="hold" grpId="0" nodeType="withEffect">
                                  <p:stCondLst>
                                    <p:cond delay="0"/>
                                  </p:stCondLst>
                                  <p:childTnLst>
                                    <p:animMotion origin="layout" path="M 1.94444E-6 7.40741E-7 L 0.25625 -0.13519 " pathEditMode="relative" rAng="0" ptsTypes="AA">
                                      <p:cBhvr>
                                        <p:cTn id="62" dur="2000" fill="hold"/>
                                        <p:tgtEl>
                                          <p:spTgt spid="399"/>
                                        </p:tgtEl>
                                        <p:attrNameLst>
                                          <p:attrName>ppt_x</p:attrName>
                                          <p:attrName>ppt_y</p:attrName>
                                        </p:attrNameLst>
                                      </p:cBhvr>
                                      <p:rCtr x="12812" y="-6759"/>
                                    </p:animMotion>
                                  </p:childTnLst>
                                </p:cTn>
                              </p:par>
                              <p:par>
                                <p:cTn id="63" presetID="42" presetClass="path" presetSubtype="0" accel="50000" decel="50000" fill="hold" grpId="0" nodeType="withEffect">
                                  <p:stCondLst>
                                    <p:cond delay="0"/>
                                  </p:stCondLst>
                                  <p:childTnLst>
                                    <p:animMotion origin="layout" path="M 4.44444E-6 7.40741E-7 L 0.15503 -0.20232 " pathEditMode="relative" rAng="0" ptsTypes="AA">
                                      <p:cBhvr>
                                        <p:cTn id="64" dur="2000" fill="hold"/>
                                        <p:tgtEl>
                                          <p:spTgt spid="398"/>
                                        </p:tgtEl>
                                        <p:attrNameLst>
                                          <p:attrName>ppt_x</p:attrName>
                                          <p:attrName>ppt_y</p:attrName>
                                        </p:attrNameLst>
                                      </p:cBhvr>
                                      <p:rCtr x="7743" y="-10116"/>
                                    </p:animMotion>
                                  </p:childTnLst>
                                </p:cTn>
                              </p:par>
                              <p:par>
                                <p:cTn id="65" presetID="42" presetClass="path" presetSubtype="0" accel="50000" decel="50000" fill="hold" grpId="0" nodeType="withEffect">
                                  <p:stCondLst>
                                    <p:cond delay="0"/>
                                  </p:stCondLst>
                                  <p:childTnLst>
                                    <p:animMotion origin="layout" path="M -3.05556E-6 0.0037 L 0.05139 0.06759 " pathEditMode="relative" rAng="0" ptsTypes="AA">
                                      <p:cBhvr>
                                        <p:cTn id="66" dur="2000" fill="hold"/>
                                        <p:tgtEl>
                                          <p:spTgt spid="401"/>
                                        </p:tgtEl>
                                        <p:attrNameLst>
                                          <p:attrName>ppt_x</p:attrName>
                                          <p:attrName>ppt_y</p:attrName>
                                        </p:attrNameLst>
                                      </p:cBhvr>
                                      <p:rCtr x="2569" y="3194"/>
                                    </p:animMotion>
                                  </p:childTnLst>
                                </p:cTn>
                              </p:par>
                              <p:par>
                                <p:cTn id="67" presetID="42" presetClass="path" presetSubtype="0" accel="50000" decel="50000" fill="hold" grpId="0" nodeType="withEffect">
                                  <p:stCondLst>
                                    <p:cond delay="0"/>
                                  </p:stCondLst>
                                  <p:childTnLst>
                                    <p:animMotion origin="layout" path="M 3.05556E-6 3.7037E-6 L -0.25764 3.33333E-6 " pathEditMode="relative" rAng="0" ptsTypes="AA">
                                      <p:cBhvr>
                                        <p:cTn id="68" dur="2000" fill="hold"/>
                                        <p:tgtEl>
                                          <p:spTgt spid="413"/>
                                        </p:tgtEl>
                                        <p:attrNameLst>
                                          <p:attrName>ppt_x</p:attrName>
                                          <p:attrName>ppt_y</p:attrName>
                                        </p:attrNameLst>
                                      </p:cBhvr>
                                      <p:rCtr x="-12899" y="69"/>
                                    </p:animMotion>
                                  </p:childTnLst>
                                </p:cTn>
                              </p:par>
                              <p:par>
                                <p:cTn id="69" presetID="42" presetClass="path" presetSubtype="0" accel="50000" decel="50000" fill="hold" grpId="0" nodeType="withEffect">
                                  <p:stCondLst>
                                    <p:cond delay="0"/>
                                  </p:stCondLst>
                                  <p:childTnLst>
                                    <p:animMotion origin="layout" path="M 1.94444E-6 -7.40741E-7 L 0.05156 0.61806 " pathEditMode="relative" rAng="0" ptsTypes="AA">
                                      <p:cBhvr>
                                        <p:cTn id="70" dur="2000" fill="hold"/>
                                        <p:tgtEl>
                                          <p:spTgt spid="327"/>
                                        </p:tgtEl>
                                        <p:attrNameLst>
                                          <p:attrName>ppt_x</p:attrName>
                                          <p:attrName>ppt_y</p:attrName>
                                        </p:attrNameLst>
                                      </p:cBhvr>
                                      <p:rCtr x="2587" y="30972"/>
                                    </p:animMotion>
                                  </p:childTnLst>
                                </p:cTn>
                              </p:par>
                              <p:par>
                                <p:cTn id="71" presetID="42" presetClass="path" presetSubtype="0" accel="50000" decel="50000" fill="hold" grpId="0" nodeType="withEffect">
                                  <p:stCondLst>
                                    <p:cond delay="0"/>
                                  </p:stCondLst>
                                  <p:childTnLst>
                                    <p:animMotion origin="layout" path="M -4.44444E-6 0.00116 L -0.10295 0.55092 " pathEditMode="relative" rAng="0" ptsTypes="AA">
                                      <p:cBhvr>
                                        <p:cTn id="72" dur="2000" fill="hold"/>
                                        <p:tgtEl>
                                          <p:spTgt spid="424"/>
                                        </p:tgtEl>
                                        <p:attrNameLst>
                                          <p:attrName>ppt_x</p:attrName>
                                          <p:attrName>ppt_y</p:attrName>
                                        </p:attrNameLst>
                                      </p:cBhvr>
                                      <p:rCtr x="-5156" y="27477"/>
                                    </p:animMotion>
                                  </p:childTnLst>
                                </p:cTn>
                              </p:par>
                              <p:par>
                                <p:cTn id="73" presetID="42" presetClass="path" presetSubtype="0" accel="50000" decel="50000" fill="hold" grpId="0" nodeType="withEffect">
                                  <p:stCondLst>
                                    <p:cond delay="0"/>
                                  </p:stCondLst>
                                  <p:childTnLst>
                                    <p:animMotion origin="layout" path="M -0.00087 -4.07407E-6 L 0.41145 0.34167 " pathEditMode="relative" rAng="0" ptsTypes="AA">
                                      <p:cBhvr>
                                        <p:cTn id="74" dur="2000" fill="hold"/>
                                        <p:tgtEl>
                                          <p:spTgt spid="344"/>
                                        </p:tgtEl>
                                        <p:attrNameLst>
                                          <p:attrName>ppt_x</p:attrName>
                                          <p:attrName>ppt_y</p:attrName>
                                        </p:attrNameLst>
                                      </p:cBhvr>
                                      <p:rCtr x="20608" y="17083"/>
                                    </p:animMotion>
                                  </p:childTnLst>
                                </p:cTn>
                              </p:par>
                              <p:par>
                                <p:cTn id="75" presetID="42" presetClass="path" presetSubtype="0" accel="50000" decel="50000" fill="hold" grpId="0" nodeType="withEffect">
                                  <p:stCondLst>
                                    <p:cond delay="0"/>
                                  </p:stCondLst>
                                  <p:childTnLst>
                                    <p:animMotion origin="layout" path="M 1.94444E-6 3.7037E-7 L 0.41232 0.20486 " pathEditMode="relative" rAng="0" ptsTypes="AA">
                                      <p:cBhvr>
                                        <p:cTn id="76" dur="2000" fill="hold"/>
                                        <p:tgtEl>
                                          <p:spTgt spid="364"/>
                                        </p:tgtEl>
                                        <p:attrNameLst>
                                          <p:attrName>ppt_x</p:attrName>
                                          <p:attrName>ppt_y</p:attrName>
                                        </p:attrNameLst>
                                      </p:cBhvr>
                                      <p:rCtr x="20608" y="10231"/>
                                    </p:animMotion>
                                  </p:childTnLst>
                                </p:cTn>
                              </p:par>
                              <p:par>
                                <p:cTn id="77" presetID="42" presetClass="path" presetSubtype="0" accel="50000" decel="50000" fill="hold" grpId="0" nodeType="withEffect">
                                  <p:stCondLst>
                                    <p:cond delay="0"/>
                                  </p:stCondLst>
                                  <p:childTnLst>
                                    <p:animMotion origin="layout" path="M 0.00087 -0.00116 L 0.41215 0.41157 " pathEditMode="relative" rAng="0" ptsTypes="AA">
                                      <p:cBhvr>
                                        <p:cTn id="78" dur="2000" fill="hold"/>
                                        <p:tgtEl>
                                          <p:spTgt spid="338"/>
                                        </p:tgtEl>
                                        <p:attrNameLst>
                                          <p:attrName>ppt_x</p:attrName>
                                          <p:attrName>ppt_y</p:attrName>
                                        </p:attrNameLst>
                                      </p:cBhvr>
                                      <p:rCtr x="20556" y="20625"/>
                                    </p:animMotion>
                                  </p:childTnLst>
                                </p:cTn>
                              </p:par>
                              <p:par>
                                <p:cTn id="79" presetID="42" presetClass="path" presetSubtype="0" accel="50000" decel="50000" fill="hold" grpId="0" nodeType="withEffect">
                                  <p:stCondLst>
                                    <p:cond delay="0"/>
                                  </p:stCondLst>
                                  <p:childTnLst>
                                    <p:animMotion origin="layout" path="M -0.00174 0.00116 L 0.46406 -0.00301 " pathEditMode="relative" rAng="0" ptsTypes="AA">
                                      <p:cBhvr>
                                        <p:cTn id="80" dur="2000" fill="hold"/>
                                        <p:tgtEl>
                                          <p:spTgt spid="390"/>
                                        </p:tgtEl>
                                        <p:attrNameLst>
                                          <p:attrName>ppt_x</p:attrName>
                                          <p:attrName>ppt_y</p:attrName>
                                        </p:attrNameLst>
                                      </p:cBhvr>
                                      <p:rCtr x="23281" y="-208"/>
                                    </p:animMotion>
                                  </p:childTnLst>
                                </p:cTn>
                              </p:par>
                              <p:par>
                                <p:cTn id="81" presetID="42" presetClass="path" presetSubtype="0" accel="50000" decel="50000" fill="hold" grpId="0" nodeType="withEffect">
                                  <p:stCondLst>
                                    <p:cond delay="0"/>
                                  </p:stCondLst>
                                  <p:childTnLst>
                                    <p:animMotion origin="layout" path="M -0.00087 -0.00347 L 0.46354 -0.13634 " pathEditMode="relative" rAng="0" ptsTypes="AA">
                                      <p:cBhvr>
                                        <p:cTn id="82" dur="2000" fill="hold"/>
                                        <p:tgtEl>
                                          <p:spTgt spid="400"/>
                                        </p:tgtEl>
                                        <p:attrNameLst>
                                          <p:attrName>ppt_x</p:attrName>
                                          <p:attrName>ppt_y</p:attrName>
                                        </p:attrNameLst>
                                      </p:cBhvr>
                                      <p:rCtr x="23212" y="-6644"/>
                                    </p:animMotion>
                                  </p:childTnLst>
                                </p:cTn>
                              </p:par>
                              <p:par>
                                <p:cTn id="83" presetID="42" presetClass="path" presetSubtype="0" accel="50000" decel="50000" fill="hold" grpId="0" nodeType="withEffect">
                                  <p:stCondLst>
                                    <p:cond delay="0"/>
                                  </p:stCondLst>
                                  <p:childTnLst>
                                    <p:animMotion origin="layout" path="M -3.05556E-6 3.33333E-6 L 0.25764 0.27338 " pathEditMode="relative" rAng="0" ptsTypes="AA">
                                      <p:cBhvr>
                                        <p:cTn id="84" dur="2000" fill="hold"/>
                                        <p:tgtEl>
                                          <p:spTgt spid="374"/>
                                        </p:tgtEl>
                                        <p:attrNameLst>
                                          <p:attrName>ppt_x</p:attrName>
                                          <p:attrName>ppt_y</p:attrName>
                                        </p:attrNameLst>
                                      </p:cBhvr>
                                      <p:rCtr x="12882" y="13750"/>
                                    </p:animMotion>
                                  </p:childTnLst>
                                </p:cTn>
                              </p:par>
                              <p:par>
                                <p:cTn id="85" presetID="42" presetClass="path" presetSubtype="0" accel="50000" decel="50000" fill="hold" grpId="0" nodeType="withEffect">
                                  <p:stCondLst>
                                    <p:cond delay="0"/>
                                  </p:stCondLst>
                                  <p:childTnLst>
                                    <p:animMotion origin="layout" path="M -1.94444E-6 -0.00347 L 0.3092 0.06875 " pathEditMode="relative" rAng="0" ptsTypes="AA">
                                      <p:cBhvr>
                                        <p:cTn id="86" dur="2000" fill="hold"/>
                                        <p:tgtEl>
                                          <p:spTgt spid="402"/>
                                        </p:tgtEl>
                                        <p:attrNameLst>
                                          <p:attrName>ppt_x</p:attrName>
                                          <p:attrName>ppt_y</p:attrName>
                                        </p:attrNameLst>
                                      </p:cBhvr>
                                      <p:rCtr x="15451" y="3611"/>
                                    </p:animMotion>
                                  </p:childTnLst>
                                </p:cTn>
                              </p:par>
                              <p:par>
                                <p:cTn id="87" presetID="42" presetClass="path" presetSubtype="0" accel="50000" decel="50000" fill="hold" grpId="0" nodeType="withEffect">
                                  <p:stCondLst>
                                    <p:cond delay="0"/>
                                  </p:stCondLst>
                                  <p:childTnLst>
                                    <p:animMotion origin="layout" path="M -1.94444E-6 -0.00232 L 0.36111 0.54838 " pathEditMode="relative" rAng="0" ptsTypes="AA">
                                      <p:cBhvr>
                                        <p:cTn id="88" dur="2000" fill="hold"/>
                                        <p:tgtEl>
                                          <p:spTgt spid="340"/>
                                        </p:tgtEl>
                                        <p:attrNameLst>
                                          <p:attrName>ppt_x</p:attrName>
                                          <p:attrName>ppt_y</p:attrName>
                                        </p:attrNameLst>
                                      </p:cBhvr>
                                      <p:rCtr x="18056" y="27523"/>
                                    </p:animMotion>
                                  </p:childTnLst>
                                </p:cTn>
                              </p:par>
                              <p:par>
                                <p:cTn id="89" presetID="42" presetClass="path" presetSubtype="0" accel="50000" decel="50000" fill="hold" grpId="0" nodeType="withEffect">
                                  <p:stCondLst>
                                    <p:cond delay="0"/>
                                  </p:stCondLst>
                                  <p:childTnLst>
                                    <p:animMotion origin="layout" path="M 0.00018 -0.00416 L 0.25834 0.27431 " pathEditMode="relative" rAng="0" ptsTypes="AA">
                                      <p:cBhvr>
                                        <p:cTn id="90" dur="2000" fill="hold"/>
                                        <p:tgtEl>
                                          <p:spTgt spid="349"/>
                                        </p:tgtEl>
                                        <p:attrNameLst>
                                          <p:attrName>ppt_x</p:attrName>
                                          <p:attrName>ppt_y</p:attrName>
                                        </p:attrNameLst>
                                      </p:cBhvr>
                                      <p:rCtr x="12899" y="13912"/>
                                    </p:animMotion>
                                  </p:childTnLst>
                                </p:cTn>
                              </p:par>
                              <p:par>
                                <p:cTn id="91" presetID="42" presetClass="path" presetSubtype="0" accel="50000" decel="50000" fill="hold" grpId="0" nodeType="withEffect">
                                  <p:stCondLst>
                                    <p:cond delay="0"/>
                                  </p:stCondLst>
                                  <p:childTnLst>
                                    <p:animMotion origin="layout" path="M -4.44444E-6 7.40741E-7 L 0.15469 2.96296E-6 " pathEditMode="relative" rAng="0" ptsTypes="AA">
                                      <p:cBhvr>
                                        <p:cTn id="92" dur="2000" fill="hold"/>
                                        <p:tgtEl>
                                          <p:spTgt spid="403"/>
                                        </p:tgtEl>
                                        <p:attrNameLst>
                                          <p:attrName>ppt_x</p:attrName>
                                          <p:attrName>ppt_y</p:attrName>
                                        </p:attrNameLst>
                                      </p:cBhvr>
                                      <p:rCtr x="7691" y="139"/>
                                    </p:animMotion>
                                  </p:childTnLst>
                                </p:cTn>
                              </p:par>
                              <p:par>
                                <p:cTn id="93" presetID="42" presetClass="path" presetSubtype="0" accel="50000" decel="50000" fill="hold" grpId="0" nodeType="withEffect">
                                  <p:stCondLst>
                                    <p:cond delay="0"/>
                                  </p:stCondLst>
                                  <p:childTnLst>
                                    <p:animMotion origin="layout" path="M 3.05556E-6 -3.7037E-6 L 0.15468 0.13681 " pathEditMode="relative" rAng="0" ptsTypes="AA">
                                      <p:cBhvr>
                                        <p:cTn id="94" dur="2000" fill="hold"/>
                                        <p:tgtEl>
                                          <p:spTgt spid="387"/>
                                        </p:tgtEl>
                                        <p:attrNameLst>
                                          <p:attrName>ppt_x</p:attrName>
                                          <p:attrName>ppt_y</p:attrName>
                                        </p:attrNameLst>
                                      </p:cBhvr>
                                      <p:rCtr x="7708" y="6968"/>
                                    </p:animMotion>
                                  </p:childTnLst>
                                </p:cTn>
                              </p:par>
                              <p:par>
                                <p:cTn id="95" presetID="42" presetClass="path" presetSubtype="0" accel="50000" decel="50000" fill="hold" grpId="0" nodeType="withEffect">
                                  <p:stCondLst>
                                    <p:cond delay="0"/>
                                  </p:stCondLst>
                                  <p:childTnLst>
                                    <p:animMotion origin="layout" path="M 5.55556E-7 -0.00231 L 0.15451 0.34236 " pathEditMode="relative" rAng="0" ptsTypes="AA">
                                      <p:cBhvr>
                                        <p:cTn id="96" dur="2000" fill="hold"/>
                                        <p:tgtEl>
                                          <p:spTgt spid="360"/>
                                        </p:tgtEl>
                                        <p:attrNameLst>
                                          <p:attrName>ppt_x</p:attrName>
                                          <p:attrName>ppt_y</p:attrName>
                                        </p:attrNameLst>
                                      </p:cBhvr>
                                      <p:rCtr x="7726" y="17222"/>
                                    </p:animMotion>
                                  </p:childTnLst>
                                </p:cTn>
                              </p:par>
                              <p:par>
                                <p:cTn id="97" presetID="42" presetClass="path" presetSubtype="0" accel="50000" decel="50000" fill="hold" grpId="0" nodeType="withEffect">
                                  <p:stCondLst>
                                    <p:cond delay="0"/>
                                  </p:stCondLst>
                                  <p:childTnLst>
                                    <p:animMotion origin="layout" path="M -1.94444E-6 -0.00231 L 0.15486 0.55116 " pathEditMode="relative" rAng="0" ptsTypes="AA">
                                      <p:cBhvr>
                                        <p:cTn id="98" dur="2000" fill="hold"/>
                                        <p:tgtEl>
                                          <p:spTgt spid="334"/>
                                        </p:tgtEl>
                                        <p:attrNameLst>
                                          <p:attrName>ppt_x</p:attrName>
                                          <p:attrName>ppt_y</p:attrName>
                                        </p:attrNameLst>
                                      </p:cBhvr>
                                      <p:rCtr x="7743" y="27662"/>
                                    </p:animMotion>
                                  </p:childTnLst>
                                </p:cTn>
                              </p:par>
                              <p:par>
                                <p:cTn id="99" presetID="42" presetClass="path" presetSubtype="0" accel="50000" decel="50000" fill="hold" grpId="0" nodeType="withEffect">
                                  <p:stCondLst>
                                    <p:cond delay="0"/>
                                  </p:stCondLst>
                                  <p:childTnLst>
                                    <p:animMotion origin="layout" path="M -0.00138 0.00324 L -0.00052 -0.06898 " pathEditMode="relative" rAng="0" ptsTypes="AA">
                                      <p:cBhvr>
                                        <p:cTn id="100" dur="2000" fill="hold"/>
                                        <p:tgtEl>
                                          <p:spTgt spid="397"/>
                                        </p:tgtEl>
                                        <p:attrNameLst>
                                          <p:attrName>ppt_x</p:attrName>
                                          <p:attrName>ppt_y</p:attrName>
                                        </p:attrNameLst>
                                      </p:cBhvr>
                                      <p:rCtr x="35" y="-3611"/>
                                    </p:animMotion>
                                  </p:childTnLst>
                                </p:cTn>
                              </p:par>
                              <p:par>
                                <p:cTn id="101" presetID="42" presetClass="path" presetSubtype="0" accel="50000" decel="50000" fill="hold" grpId="0" nodeType="withEffect">
                                  <p:stCondLst>
                                    <p:cond delay="0"/>
                                  </p:stCondLst>
                                  <p:childTnLst>
                                    <p:animMotion origin="layout" path="M 0.00087 -0.00162 L -0.05156 0.00185 " pathEditMode="relative" rAng="0" ptsTypes="AA">
                                      <p:cBhvr>
                                        <p:cTn id="102" dur="2000" fill="hold"/>
                                        <p:tgtEl>
                                          <p:spTgt spid="417"/>
                                        </p:tgtEl>
                                        <p:attrNameLst>
                                          <p:attrName>ppt_x</p:attrName>
                                          <p:attrName>ppt_y</p:attrName>
                                        </p:attrNameLst>
                                      </p:cBhvr>
                                      <p:rCtr x="-2622" y="162"/>
                                    </p:animMotion>
                                  </p:childTnLst>
                                </p:cTn>
                              </p:par>
                              <p:par>
                                <p:cTn id="103" presetID="42" presetClass="path" presetSubtype="0" accel="50000" decel="50000" fill="hold" grpId="0" nodeType="withEffect">
                                  <p:stCondLst>
                                    <p:cond delay="0"/>
                                  </p:stCondLst>
                                  <p:childTnLst>
                                    <p:animMotion origin="layout" path="M 5.55556E-7 -0.00579 L 0.05156 0.13565 " pathEditMode="relative" rAng="0" ptsTypes="AA">
                                      <p:cBhvr>
                                        <p:cTn id="104" dur="2000" fill="hold"/>
                                        <p:tgtEl>
                                          <p:spTgt spid="333"/>
                                        </p:tgtEl>
                                        <p:attrNameLst>
                                          <p:attrName>ppt_x</p:attrName>
                                          <p:attrName>ppt_y</p:attrName>
                                        </p:attrNameLst>
                                      </p:cBhvr>
                                      <p:rCtr x="2569" y="7060"/>
                                    </p:animMotion>
                                  </p:childTnLst>
                                </p:cTn>
                              </p:par>
                              <p:par>
                                <p:cTn id="105" presetID="42" presetClass="path" presetSubtype="0" accel="50000" decel="50000" fill="hold" grpId="0" nodeType="withEffect">
                                  <p:stCondLst>
                                    <p:cond delay="0"/>
                                  </p:stCondLst>
                                  <p:childTnLst>
                                    <p:animMotion origin="layout" path="M -0.00086 -0.00579 L 0.36059 -0.00417 " pathEditMode="relative" rAng="0" ptsTypes="AA">
                                      <p:cBhvr>
                                        <p:cTn id="106" dur="2000" fill="hold"/>
                                        <p:tgtEl>
                                          <p:spTgt spid="347"/>
                                        </p:tgtEl>
                                        <p:attrNameLst>
                                          <p:attrName>ppt_x</p:attrName>
                                          <p:attrName>ppt_y</p:attrName>
                                        </p:attrNameLst>
                                      </p:cBhvr>
                                      <p:rCtr x="18073" y="69"/>
                                    </p:animMotion>
                                  </p:childTnLst>
                                </p:cTn>
                              </p:par>
                              <p:par>
                                <p:cTn id="107" presetID="42" presetClass="path" presetSubtype="0" accel="50000" decel="50000" fill="hold" grpId="0" nodeType="withEffect">
                                  <p:stCondLst>
                                    <p:cond delay="0"/>
                                  </p:stCondLst>
                                  <p:childTnLst>
                                    <p:animMotion origin="layout" path="M -5.55556E-7 0.00347 L 0.36076 -0.06759 " pathEditMode="relative" rAng="0" ptsTypes="AA">
                                      <p:cBhvr>
                                        <p:cTn id="108" dur="2000" fill="hold"/>
                                        <p:tgtEl>
                                          <p:spTgt spid="356"/>
                                        </p:tgtEl>
                                        <p:attrNameLst>
                                          <p:attrName>ppt_x</p:attrName>
                                          <p:attrName>ppt_y</p:attrName>
                                        </p:attrNameLst>
                                      </p:cBhvr>
                                      <p:rCtr x="18038" y="-3565"/>
                                    </p:animMotion>
                                  </p:childTnLst>
                                </p:cTn>
                              </p:par>
                              <p:par>
                                <p:cTn id="109" presetID="42" presetClass="path" presetSubtype="0" accel="50000" decel="50000" fill="hold" grpId="0" nodeType="withEffect">
                                  <p:stCondLst>
                                    <p:cond delay="0"/>
                                  </p:stCondLst>
                                  <p:childTnLst>
                                    <p:animMotion origin="layout" path="M 5.55556E-7 -0.00231 L 0.05156 -0.13773 " pathEditMode="relative" rAng="0" ptsTypes="AA">
                                      <p:cBhvr>
                                        <p:cTn id="110" dur="2000" fill="hold"/>
                                        <p:tgtEl>
                                          <p:spTgt spid="378"/>
                                        </p:tgtEl>
                                        <p:attrNameLst>
                                          <p:attrName>ppt_x</p:attrName>
                                          <p:attrName>ppt_y</p:attrName>
                                        </p:attrNameLst>
                                      </p:cBhvr>
                                      <p:rCtr x="2569" y="-6782"/>
                                    </p:animMotion>
                                  </p:childTnLst>
                                </p:cTn>
                              </p:par>
                              <p:par>
                                <p:cTn id="111" presetID="42" presetClass="path" presetSubtype="0" accel="50000" decel="50000" fill="hold" grpId="0" nodeType="withEffect">
                                  <p:stCondLst>
                                    <p:cond delay="0"/>
                                  </p:stCondLst>
                                  <p:childTnLst>
                                    <p:animMotion origin="layout" path="M -5.55556E-7 -0.00115 L 0.41215 -0.20463 " pathEditMode="relative" rAng="0" ptsTypes="AA">
                                      <p:cBhvr>
                                        <p:cTn id="112" dur="2000" fill="hold"/>
                                        <p:tgtEl>
                                          <p:spTgt spid="383"/>
                                        </p:tgtEl>
                                        <p:attrNameLst>
                                          <p:attrName>ppt_x</p:attrName>
                                          <p:attrName>ppt_y</p:attrName>
                                        </p:attrNameLst>
                                      </p:cBhvr>
                                      <p:rCtr x="20608" y="-10185"/>
                                    </p:animMotion>
                                  </p:childTnLst>
                                </p:cTn>
                              </p:par>
                              <p:par>
                                <p:cTn id="113" presetID="42" presetClass="path" presetSubtype="0" accel="50000" decel="50000" fill="hold" grpId="0" nodeType="withEffect">
                                  <p:stCondLst>
                                    <p:cond delay="0"/>
                                  </p:stCondLst>
                                  <p:childTnLst>
                                    <p:animMotion origin="layout" path="M -1.94444E-6 -3.7037E-6 L 0.25781 -0.20509 " pathEditMode="relative" rAng="0" ptsTypes="AA">
                                      <p:cBhvr>
                                        <p:cTn id="114" dur="2000" fill="hold"/>
                                        <p:tgtEl>
                                          <p:spTgt spid="385"/>
                                        </p:tgtEl>
                                        <p:attrNameLst>
                                          <p:attrName>ppt_x</p:attrName>
                                          <p:attrName>ppt_y</p:attrName>
                                        </p:attrNameLst>
                                      </p:cBhvr>
                                      <p:rCtr x="12865" y="-10069"/>
                                    </p:animMotion>
                                  </p:childTnLst>
                                </p:cTn>
                              </p:par>
                              <p:par>
                                <p:cTn id="115" presetID="42" presetClass="path" presetSubtype="0" accel="50000" decel="50000" fill="hold" grpId="0" nodeType="withEffect">
                                  <p:stCondLst>
                                    <p:cond delay="0"/>
                                  </p:stCondLst>
                                  <p:childTnLst>
                                    <p:animMotion origin="layout" path="M 5.55556E-7 -0.00232 L 0.05157 -0.20602 " pathEditMode="relative" rAng="0" ptsTypes="AA">
                                      <p:cBhvr>
                                        <p:cTn id="116" dur="2000" fill="hold"/>
                                        <p:tgtEl>
                                          <p:spTgt spid="395"/>
                                        </p:tgtEl>
                                        <p:attrNameLst>
                                          <p:attrName>ppt_x</p:attrName>
                                          <p:attrName>ppt_y</p:attrName>
                                        </p:attrNameLst>
                                      </p:cBhvr>
                                      <p:rCtr x="2587" y="-10046"/>
                                    </p:animMotion>
                                  </p:childTnLst>
                                </p:cTn>
                              </p:par>
                              <p:par>
                                <p:cTn id="117" presetID="42" presetClass="path" presetSubtype="0" accel="50000" decel="50000" fill="hold" grpId="0" nodeType="withEffect">
                                  <p:stCondLst>
                                    <p:cond delay="0"/>
                                  </p:stCondLst>
                                  <p:childTnLst>
                                    <p:animMotion origin="layout" path="M 4.44444E-6 3.7037E-6 L 0.46389 -0.34167 " pathEditMode="relative" rAng="0" ptsTypes="AA">
                                      <p:cBhvr>
                                        <p:cTn id="118" dur="2000" fill="hold"/>
                                        <p:tgtEl>
                                          <p:spTgt spid="407"/>
                                        </p:tgtEl>
                                        <p:attrNameLst>
                                          <p:attrName>ppt_x</p:attrName>
                                          <p:attrName>ppt_y</p:attrName>
                                        </p:attrNameLst>
                                      </p:cBhvr>
                                      <p:rCtr x="23212" y="-1701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 grpId="0" animBg="1"/>
      <p:bldP spid="333" grpId="0" animBg="1"/>
      <p:bldP spid="334" grpId="0" animBg="1"/>
      <p:bldP spid="335" grpId="0" animBg="1"/>
      <p:bldP spid="338" grpId="0" animBg="1"/>
      <p:bldP spid="340" grpId="0" animBg="1"/>
      <p:bldP spid="342" grpId="0" animBg="1"/>
      <p:bldP spid="343" grpId="0" animBg="1"/>
      <p:bldP spid="344" grpId="0" animBg="1"/>
      <p:bldP spid="347" grpId="0" animBg="1"/>
      <p:bldP spid="349" grpId="0" animBg="1"/>
      <p:bldP spid="351" grpId="0" animBg="1"/>
      <p:bldP spid="352" grpId="0" animBg="1"/>
      <p:bldP spid="353" grpId="0" animBg="1"/>
      <p:bldP spid="356" grpId="0" animBg="1"/>
      <p:bldP spid="360" grpId="0" animBg="1"/>
      <p:bldP spid="361" grpId="0" animBg="1"/>
      <p:bldP spid="362" grpId="0" animBg="1"/>
      <p:bldP spid="364" grpId="0" animBg="1"/>
      <p:bldP spid="369" grpId="0" animBg="1"/>
      <p:bldP spid="370" grpId="0" animBg="1"/>
      <p:bldP spid="371" grpId="0" animBg="1"/>
      <p:bldP spid="374" grpId="0" animBg="1"/>
      <p:bldP spid="378" grpId="0" animBg="1"/>
      <p:bldP spid="379" grpId="0" animBg="1"/>
      <p:bldP spid="380" grpId="0" animBg="1"/>
      <p:bldP spid="383" grpId="0" animBg="1"/>
      <p:bldP spid="385" grpId="0" animBg="1"/>
      <p:bldP spid="387" grpId="0" animBg="1"/>
      <p:bldP spid="388" grpId="0" animBg="1"/>
      <p:bldP spid="390" grpId="0" animBg="1"/>
      <p:bldP spid="395" grpId="0" animBg="1"/>
      <p:bldP spid="396" grpId="0" animBg="1"/>
      <p:bldP spid="397" grpId="0" animBg="1"/>
      <p:bldP spid="398" grpId="0" animBg="1"/>
      <p:bldP spid="399" grpId="0" animBg="1"/>
      <p:bldP spid="400" grpId="0" animBg="1"/>
      <p:bldP spid="401" grpId="0" animBg="1"/>
      <p:bldP spid="402" grpId="0" animBg="1"/>
      <p:bldP spid="403" grpId="0" animBg="1"/>
      <p:bldP spid="404" grpId="0" animBg="1"/>
      <p:bldP spid="405" grpId="0" animBg="1"/>
      <p:bldP spid="406" grpId="0" animBg="1"/>
      <p:bldP spid="407" grpId="0" animBg="1"/>
      <p:bldP spid="408" grpId="0" animBg="1"/>
      <p:bldP spid="409" grpId="0" animBg="1"/>
      <p:bldP spid="410" grpId="0" animBg="1"/>
      <p:bldP spid="411" grpId="0" animBg="1"/>
      <p:bldP spid="412" grpId="0" animBg="1"/>
      <p:bldP spid="413" grpId="0" animBg="1"/>
      <p:bldP spid="414" grpId="0" animBg="1"/>
      <p:bldP spid="415" grpId="0" animBg="1"/>
      <p:bldP spid="417" grpId="0" animBg="1"/>
      <p:bldP spid="418" grpId="0" animBg="1"/>
      <p:bldP spid="423" grpId="0" animBg="1"/>
      <p:bldP spid="424" grpId="0" animBg="1"/>
      <p:bldP spid="42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Oval 7">
            <a:extLst>
              <a:ext uri="{FF2B5EF4-FFF2-40B4-BE49-F238E27FC236}">
                <a16:creationId xmlns:a16="http://schemas.microsoft.com/office/drawing/2014/main" id="{BA7D4AED-0BC0-5F49-8F6B-D0CEF52D5FCD}"/>
              </a:ext>
            </a:extLst>
          </p:cNvPr>
          <p:cNvSpPr>
            <a:spLocks noChangeAspect="1" noChangeArrowheads="1"/>
          </p:cNvSpPr>
          <p:nvPr/>
        </p:nvSpPr>
        <p:spPr bwMode="auto">
          <a:xfrm>
            <a:off x="1817603" y="847861"/>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20" name="Oval 8">
            <a:extLst>
              <a:ext uri="{FF2B5EF4-FFF2-40B4-BE49-F238E27FC236}">
                <a16:creationId xmlns:a16="http://schemas.microsoft.com/office/drawing/2014/main" id="{E8B8C7E1-D8AA-6446-9C3F-95CD83956B70}"/>
              </a:ext>
            </a:extLst>
          </p:cNvPr>
          <p:cNvSpPr>
            <a:spLocks noChangeAspect="1" noChangeArrowheads="1"/>
          </p:cNvSpPr>
          <p:nvPr/>
        </p:nvSpPr>
        <p:spPr bwMode="auto">
          <a:xfrm>
            <a:off x="2288943" y="847861"/>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21" name="Oval 9">
            <a:extLst>
              <a:ext uri="{FF2B5EF4-FFF2-40B4-BE49-F238E27FC236}">
                <a16:creationId xmlns:a16="http://schemas.microsoft.com/office/drawing/2014/main" id="{0D392F86-D26B-634D-BCE9-E7D9D366E8E1}"/>
              </a:ext>
            </a:extLst>
          </p:cNvPr>
          <p:cNvSpPr>
            <a:spLocks noChangeAspect="1" noChangeArrowheads="1"/>
          </p:cNvSpPr>
          <p:nvPr/>
        </p:nvSpPr>
        <p:spPr bwMode="auto">
          <a:xfrm>
            <a:off x="2760284" y="847861"/>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22" name="Oval 10">
            <a:extLst>
              <a:ext uri="{FF2B5EF4-FFF2-40B4-BE49-F238E27FC236}">
                <a16:creationId xmlns:a16="http://schemas.microsoft.com/office/drawing/2014/main" id="{A8FA117E-C707-3E43-BC0C-FC9FB19B93E4}"/>
              </a:ext>
            </a:extLst>
          </p:cNvPr>
          <p:cNvSpPr>
            <a:spLocks noChangeAspect="1" noChangeArrowheads="1"/>
          </p:cNvSpPr>
          <p:nvPr/>
        </p:nvSpPr>
        <p:spPr bwMode="auto">
          <a:xfrm>
            <a:off x="3231624" y="847861"/>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23" name="Oval 11">
            <a:extLst>
              <a:ext uri="{FF2B5EF4-FFF2-40B4-BE49-F238E27FC236}">
                <a16:creationId xmlns:a16="http://schemas.microsoft.com/office/drawing/2014/main" id="{63B4F626-A519-BD4E-9E33-56DFDFA0BC4A}"/>
              </a:ext>
            </a:extLst>
          </p:cNvPr>
          <p:cNvSpPr>
            <a:spLocks noChangeAspect="1" noChangeArrowheads="1"/>
          </p:cNvSpPr>
          <p:nvPr/>
        </p:nvSpPr>
        <p:spPr bwMode="auto">
          <a:xfrm>
            <a:off x="3702965" y="847861"/>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24" name="Oval 12">
            <a:extLst>
              <a:ext uri="{FF2B5EF4-FFF2-40B4-BE49-F238E27FC236}">
                <a16:creationId xmlns:a16="http://schemas.microsoft.com/office/drawing/2014/main" id="{7BB99349-BDC1-0547-8F42-B9CDA1B96DBB}"/>
              </a:ext>
            </a:extLst>
          </p:cNvPr>
          <p:cNvSpPr>
            <a:spLocks noChangeAspect="1" noChangeArrowheads="1"/>
          </p:cNvSpPr>
          <p:nvPr/>
        </p:nvSpPr>
        <p:spPr bwMode="auto">
          <a:xfrm>
            <a:off x="4174306" y="847861"/>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25" name="Oval 13">
            <a:extLst>
              <a:ext uri="{FF2B5EF4-FFF2-40B4-BE49-F238E27FC236}">
                <a16:creationId xmlns:a16="http://schemas.microsoft.com/office/drawing/2014/main" id="{73723178-0B46-4B4C-81E7-1E36C8CD2CCE}"/>
              </a:ext>
            </a:extLst>
          </p:cNvPr>
          <p:cNvSpPr>
            <a:spLocks noChangeAspect="1" noChangeArrowheads="1"/>
          </p:cNvSpPr>
          <p:nvPr/>
        </p:nvSpPr>
        <p:spPr bwMode="auto">
          <a:xfrm>
            <a:off x="4645646" y="847861"/>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26" name="Oval 14">
            <a:extLst>
              <a:ext uri="{FF2B5EF4-FFF2-40B4-BE49-F238E27FC236}">
                <a16:creationId xmlns:a16="http://schemas.microsoft.com/office/drawing/2014/main" id="{0C0076E0-2F19-E44C-9800-C8382DA1BCA6}"/>
              </a:ext>
            </a:extLst>
          </p:cNvPr>
          <p:cNvSpPr>
            <a:spLocks noChangeAspect="1" noChangeArrowheads="1"/>
          </p:cNvSpPr>
          <p:nvPr/>
        </p:nvSpPr>
        <p:spPr bwMode="auto">
          <a:xfrm>
            <a:off x="5116987" y="847861"/>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28" name="Oval 16">
            <a:extLst>
              <a:ext uri="{FF2B5EF4-FFF2-40B4-BE49-F238E27FC236}">
                <a16:creationId xmlns:a16="http://schemas.microsoft.com/office/drawing/2014/main" id="{5E788247-5F2B-3942-9349-3B710CA8BF6A}"/>
              </a:ext>
            </a:extLst>
          </p:cNvPr>
          <p:cNvSpPr>
            <a:spLocks noChangeAspect="1" noChangeArrowheads="1"/>
          </p:cNvSpPr>
          <p:nvPr/>
        </p:nvSpPr>
        <p:spPr bwMode="auto">
          <a:xfrm>
            <a:off x="1346262" y="1336112"/>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29" name="Oval 17">
            <a:extLst>
              <a:ext uri="{FF2B5EF4-FFF2-40B4-BE49-F238E27FC236}">
                <a16:creationId xmlns:a16="http://schemas.microsoft.com/office/drawing/2014/main" id="{601E8AA9-3935-D741-BD5F-4648166FB055}"/>
              </a:ext>
            </a:extLst>
          </p:cNvPr>
          <p:cNvSpPr>
            <a:spLocks noChangeAspect="1" noChangeArrowheads="1"/>
          </p:cNvSpPr>
          <p:nvPr/>
        </p:nvSpPr>
        <p:spPr bwMode="auto">
          <a:xfrm>
            <a:off x="1817603" y="1336112"/>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30" name="Oval 18">
            <a:extLst>
              <a:ext uri="{FF2B5EF4-FFF2-40B4-BE49-F238E27FC236}">
                <a16:creationId xmlns:a16="http://schemas.microsoft.com/office/drawing/2014/main" id="{368264C0-2D6C-3341-8969-814A2F5CDD6C}"/>
              </a:ext>
            </a:extLst>
          </p:cNvPr>
          <p:cNvSpPr>
            <a:spLocks noChangeAspect="1" noChangeArrowheads="1"/>
          </p:cNvSpPr>
          <p:nvPr/>
        </p:nvSpPr>
        <p:spPr bwMode="auto">
          <a:xfrm>
            <a:off x="2288943" y="1336112"/>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31" name="Oval 19">
            <a:extLst>
              <a:ext uri="{FF2B5EF4-FFF2-40B4-BE49-F238E27FC236}">
                <a16:creationId xmlns:a16="http://schemas.microsoft.com/office/drawing/2014/main" id="{A3CD4C7E-DDC0-0448-B469-0C3CB792F5CC}"/>
              </a:ext>
            </a:extLst>
          </p:cNvPr>
          <p:cNvSpPr>
            <a:spLocks noChangeAspect="1" noChangeArrowheads="1"/>
          </p:cNvSpPr>
          <p:nvPr/>
        </p:nvSpPr>
        <p:spPr bwMode="auto">
          <a:xfrm>
            <a:off x="2760284" y="1336112"/>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32" name="Oval 20">
            <a:extLst>
              <a:ext uri="{FF2B5EF4-FFF2-40B4-BE49-F238E27FC236}">
                <a16:creationId xmlns:a16="http://schemas.microsoft.com/office/drawing/2014/main" id="{9202FF35-3D0F-904F-A8E7-EC9D0FB58FA1}"/>
              </a:ext>
            </a:extLst>
          </p:cNvPr>
          <p:cNvSpPr>
            <a:spLocks noChangeAspect="1" noChangeArrowheads="1"/>
          </p:cNvSpPr>
          <p:nvPr/>
        </p:nvSpPr>
        <p:spPr bwMode="auto">
          <a:xfrm>
            <a:off x="3231624" y="1336112"/>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33" name="Oval 21">
            <a:extLst>
              <a:ext uri="{FF2B5EF4-FFF2-40B4-BE49-F238E27FC236}">
                <a16:creationId xmlns:a16="http://schemas.microsoft.com/office/drawing/2014/main" id="{98F926A2-66BF-BC45-AC90-AECD1E11287D}"/>
              </a:ext>
            </a:extLst>
          </p:cNvPr>
          <p:cNvSpPr>
            <a:spLocks noChangeAspect="1" noChangeArrowheads="1"/>
          </p:cNvSpPr>
          <p:nvPr/>
        </p:nvSpPr>
        <p:spPr bwMode="auto">
          <a:xfrm>
            <a:off x="4174306" y="1336112"/>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34" name="Oval 22">
            <a:extLst>
              <a:ext uri="{FF2B5EF4-FFF2-40B4-BE49-F238E27FC236}">
                <a16:creationId xmlns:a16="http://schemas.microsoft.com/office/drawing/2014/main" id="{B5BFCCAA-64B4-4143-9052-B674D05EA024}"/>
              </a:ext>
            </a:extLst>
          </p:cNvPr>
          <p:cNvSpPr>
            <a:spLocks noChangeAspect="1" noChangeArrowheads="1"/>
          </p:cNvSpPr>
          <p:nvPr/>
        </p:nvSpPr>
        <p:spPr bwMode="auto">
          <a:xfrm>
            <a:off x="5116987" y="1316582"/>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36" name="Oval 24">
            <a:extLst>
              <a:ext uri="{FF2B5EF4-FFF2-40B4-BE49-F238E27FC236}">
                <a16:creationId xmlns:a16="http://schemas.microsoft.com/office/drawing/2014/main" id="{68AB475D-E6A3-0446-9AAF-BBA8497F6BEB}"/>
              </a:ext>
            </a:extLst>
          </p:cNvPr>
          <p:cNvSpPr>
            <a:spLocks noChangeAspect="1" noChangeArrowheads="1"/>
          </p:cNvSpPr>
          <p:nvPr/>
        </p:nvSpPr>
        <p:spPr bwMode="auto">
          <a:xfrm>
            <a:off x="1346262" y="1804833"/>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37" name="Oval 25">
            <a:extLst>
              <a:ext uri="{FF2B5EF4-FFF2-40B4-BE49-F238E27FC236}">
                <a16:creationId xmlns:a16="http://schemas.microsoft.com/office/drawing/2014/main" id="{C9681CFC-7F30-734E-AB50-C1F8079802EE}"/>
              </a:ext>
            </a:extLst>
          </p:cNvPr>
          <p:cNvSpPr>
            <a:spLocks noChangeAspect="1" noChangeArrowheads="1"/>
          </p:cNvSpPr>
          <p:nvPr/>
        </p:nvSpPr>
        <p:spPr bwMode="auto">
          <a:xfrm>
            <a:off x="1817603" y="1804833"/>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38" name="Oval 26">
            <a:extLst>
              <a:ext uri="{FF2B5EF4-FFF2-40B4-BE49-F238E27FC236}">
                <a16:creationId xmlns:a16="http://schemas.microsoft.com/office/drawing/2014/main" id="{DCEEE6A1-D628-A646-BF22-A1349BC45E0E}"/>
              </a:ext>
            </a:extLst>
          </p:cNvPr>
          <p:cNvSpPr>
            <a:spLocks noChangeAspect="1" noChangeArrowheads="1"/>
          </p:cNvSpPr>
          <p:nvPr/>
        </p:nvSpPr>
        <p:spPr bwMode="auto">
          <a:xfrm>
            <a:off x="2288943" y="1804833"/>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39" name="Oval 27">
            <a:extLst>
              <a:ext uri="{FF2B5EF4-FFF2-40B4-BE49-F238E27FC236}">
                <a16:creationId xmlns:a16="http://schemas.microsoft.com/office/drawing/2014/main" id="{092231D0-262E-7D43-9E9B-46B4ABD99390}"/>
              </a:ext>
            </a:extLst>
          </p:cNvPr>
          <p:cNvSpPr>
            <a:spLocks noChangeAspect="1" noChangeArrowheads="1"/>
          </p:cNvSpPr>
          <p:nvPr/>
        </p:nvSpPr>
        <p:spPr bwMode="auto">
          <a:xfrm>
            <a:off x="2760284" y="1804833"/>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40" name="Oval 28">
            <a:extLst>
              <a:ext uri="{FF2B5EF4-FFF2-40B4-BE49-F238E27FC236}">
                <a16:creationId xmlns:a16="http://schemas.microsoft.com/office/drawing/2014/main" id="{560B6DFA-F467-8247-8835-FA4C0F895853}"/>
              </a:ext>
            </a:extLst>
          </p:cNvPr>
          <p:cNvSpPr>
            <a:spLocks noChangeAspect="1" noChangeArrowheads="1"/>
          </p:cNvSpPr>
          <p:nvPr/>
        </p:nvSpPr>
        <p:spPr bwMode="auto">
          <a:xfrm>
            <a:off x="3231624" y="1804833"/>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41" name="Oval 29">
            <a:extLst>
              <a:ext uri="{FF2B5EF4-FFF2-40B4-BE49-F238E27FC236}">
                <a16:creationId xmlns:a16="http://schemas.microsoft.com/office/drawing/2014/main" id="{82533A44-80B8-1A49-8D63-96FDFDC27AB1}"/>
              </a:ext>
            </a:extLst>
          </p:cNvPr>
          <p:cNvSpPr>
            <a:spLocks noChangeAspect="1" noChangeArrowheads="1"/>
          </p:cNvSpPr>
          <p:nvPr/>
        </p:nvSpPr>
        <p:spPr bwMode="auto">
          <a:xfrm>
            <a:off x="3702965" y="1804833"/>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42" name="Oval 30">
            <a:extLst>
              <a:ext uri="{FF2B5EF4-FFF2-40B4-BE49-F238E27FC236}">
                <a16:creationId xmlns:a16="http://schemas.microsoft.com/office/drawing/2014/main" id="{C43EA1BA-F2E6-DF4D-9FAB-532E1CDD00C6}"/>
              </a:ext>
            </a:extLst>
          </p:cNvPr>
          <p:cNvSpPr>
            <a:spLocks noChangeAspect="1" noChangeArrowheads="1"/>
          </p:cNvSpPr>
          <p:nvPr/>
        </p:nvSpPr>
        <p:spPr bwMode="auto">
          <a:xfrm>
            <a:off x="4174306" y="1804833"/>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43" name="Oval 31">
            <a:extLst>
              <a:ext uri="{FF2B5EF4-FFF2-40B4-BE49-F238E27FC236}">
                <a16:creationId xmlns:a16="http://schemas.microsoft.com/office/drawing/2014/main" id="{E7509590-D025-A64D-BA16-46E111D7F31A}"/>
              </a:ext>
            </a:extLst>
          </p:cNvPr>
          <p:cNvSpPr>
            <a:spLocks noChangeAspect="1" noChangeArrowheads="1"/>
          </p:cNvSpPr>
          <p:nvPr/>
        </p:nvSpPr>
        <p:spPr bwMode="auto">
          <a:xfrm>
            <a:off x="4645646" y="1804833"/>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44" name="Oval 32">
            <a:extLst>
              <a:ext uri="{FF2B5EF4-FFF2-40B4-BE49-F238E27FC236}">
                <a16:creationId xmlns:a16="http://schemas.microsoft.com/office/drawing/2014/main" id="{C8AD3E61-D6F8-CE40-8A69-EEF44F6EAD17}"/>
              </a:ext>
            </a:extLst>
          </p:cNvPr>
          <p:cNvSpPr>
            <a:spLocks noChangeAspect="1" noChangeArrowheads="1"/>
          </p:cNvSpPr>
          <p:nvPr/>
        </p:nvSpPr>
        <p:spPr bwMode="auto">
          <a:xfrm>
            <a:off x="5116987" y="1785303"/>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46" name="Oval 34">
            <a:extLst>
              <a:ext uri="{FF2B5EF4-FFF2-40B4-BE49-F238E27FC236}">
                <a16:creationId xmlns:a16="http://schemas.microsoft.com/office/drawing/2014/main" id="{25D44DB4-72B6-1840-9902-AFC8CA163188}"/>
              </a:ext>
            </a:extLst>
          </p:cNvPr>
          <p:cNvSpPr>
            <a:spLocks noChangeAspect="1" noChangeArrowheads="1"/>
          </p:cNvSpPr>
          <p:nvPr/>
        </p:nvSpPr>
        <p:spPr bwMode="auto">
          <a:xfrm>
            <a:off x="1346262" y="227355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47" name="Oval 35">
            <a:extLst>
              <a:ext uri="{FF2B5EF4-FFF2-40B4-BE49-F238E27FC236}">
                <a16:creationId xmlns:a16="http://schemas.microsoft.com/office/drawing/2014/main" id="{BAD9B467-2876-3743-9606-8D3643D00773}"/>
              </a:ext>
            </a:extLst>
          </p:cNvPr>
          <p:cNvSpPr>
            <a:spLocks noChangeAspect="1" noChangeArrowheads="1"/>
          </p:cNvSpPr>
          <p:nvPr/>
        </p:nvSpPr>
        <p:spPr bwMode="auto">
          <a:xfrm>
            <a:off x="1817603" y="227355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48" name="Oval 36">
            <a:extLst>
              <a:ext uri="{FF2B5EF4-FFF2-40B4-BE49-F238E27FC236}">
                <a16:creationId xmlns:a16="http://schemas.microsoft.com/office/drawing/2014/main" id="{E7623FC3-3832-CB48-A667-431A95B0DE53}"/>
              </a:ext>
            </a:extLst>
          </p:cNvPr>
          <p:cNvSpPr>
            <a:spLocks noChangeAspect="1" noChangeArrowheads="1"/>
          </p:cNvSpPr>
          <p:nvPr/>
        </p:nvSpPr>
        <p:spPr bwMode="auto">
          <a:xfrm>
            <a:off x="2288943" y="227355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49" name="Oval 37">
            <a:extLst>
              <a:ext uri="{FF2B5EF4-FFF2-40B4-BE49-F238E27FC236}">
                <a16:creationId xmlns:a16="http://schemas.microsoft.com/office/drawing/2014/main" id="{E56A181D-2666-4E40-8C89-C8FBB0BA61B1}"/>
              </a:ext>
            </a:extLst>
          </p:cNvPr>
          <p:cNvSpPr>
            <a:spLocks noChangeAspect="1" noChangeArrowheads="1"/>
          </p:cNvSpPr>
          <p:nvPr/>
        </p:nvSpPr>
        <p:spPr bwMode="auto">
          <a:xfrm>
            <a:off x="3231624" y="227355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50" name="Oval 38">
            <a:extLst>
              <a:ext uri="{FF2B5EF4-FFF2-40B4-BE49-F238E27FC236}">
                <a16:creationId xmlns:a16="http://schemas.microsoft.com/office/drawing/2014/main" id="{E1361EDE-0490-D54B-BD22-6FFACA5E12F0}"/>
              </a:ext>
            </a:extLst>
          </p:cNvPr>
          <p:cNvSpPr>
            <a:spLocks noChangeAspect="1" noChangeArrowheads="1"/>
          </p:cNvSpPr>
          <p:nvPr/>
        </p:nvSpPr>
        <p:spPr bwMode="auto">
          <a:xfrm>
            <a:off x="3702965" y="227355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51" name="Oval 39">
            <a:extLst>
              <a:ext uri="{FF2B5EF4-FFF2-40B4-BE49-F238E27FC236}">
                <a16:creationId xmlns:a16="http://schemas.microsoft.com/office/drawing/2014/main" id="{0ABE57D4-AA01-D74B-AF7D-09935EDAAE00}"/>
              </a:ext>
            </a:extLst>
          </p:cNvPr>
          <p:cNvSpPr>
            <a:spLocks noChangeAspect="1" noChangeArrowheads="1"/>
          </p:cNvSpPr>
          <p:nvPr/>
        </p:nvSpPr>
        <p:spPr bwMode="auto">
          <a:xfrm>
            <a:off x="4174306" y="227355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52" name="Oval 40">
            <a:extLst>
              <a:ext uri="{FF2B5EF4-FFF2-40B4-BE49-F238E27FC236}">
                <a16:creationId xmlns:a16="http://schemas.microsoft.com/office/drawing/2014/main" id="{BC22A714-FEF9-2D41-90C8-1599602F0047}"/>
              </a:ext>
            </a:extLst>
          </p:cNvPr>
          <p:cNvSpPr>
            <a:spLocks noChangeAspect="1" noChangeArrowheads="1"/>
          </p:cNvSpPr>
          <p:nvPr/>
        </p:nvSpPr>
        <p:spPr bwMode="auto">
          <a:xfrm>
            <a:off x="4645646" y="227355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53" name="Oval 41">
            <a:extLst>
              <a:ext uri="{FF2B5EF4-FFF2-40B4-BE49-F238E27FC236}">
                <a16:creationId xmlns:a16="http://schemas.microsoft.com/office/drawing/2014/main" id="{98A7F324-B499-CC40-A683-0C81654EF580}"/>
              </a:ext>
            </a:extLst>
          </p:cNvPr>
          <p:cNvSpPr>
            <a:spLocks noChangeAspect="1" noChangeArrowheads="1"/>
          </p:cNvSpPr>
          <p:nvPr/>
        </p:nvSpPr>
        <p:spPr bwMode="auto">
          <a:xfrm>
            <a:off x="5116987" y="227355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55" name="Oval 43">
            <a:extLst>
              <a:ext uri="{FF2B5EF4-FFF2-40B4-BE49-F238E27FC236}">
                <a16:creationId xmlns:a16="http://schemas.microsoft.com/office/drawing/2014/main" id="{43197834-1771-CF4C-A4F6-9C6FEC7B9CCA}"/>
              </a:ext>
            </a:extLst>
          </p:cNvPr>
          <p:cNvSpPr>
            <a:spLocks noChangeAspect="1" noChangeArrowheads="1"/>
          </p:cNvSpPr>
          <p:nvPr/>
        </p:nvSpPr>
        <p:spPr bwMode="auto">
          <a:xfrm>
            <a:off x="1346262" y="274227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56" name="Oval 44">
            <a:extLst>
              <a:ext uri="{FF2B5EF4-FFF2-40B4-BE49-F238E27FC236}">
                <a16:creationId xmlns:a16="http://schemas.microsoft.com/office/drawing/2014/main" id="{616EE1E4-C4A7-D14A-B3B4-AC0B24AE05BA}"/>
              </a:ext>
            </a:extLst>
          </p:cNvPr>
          <p:cNvSpPr>
            <a:spLocks noChangeAspect="1" noChangeArrowheads="1"/>
          </p:cNvSpPr>
          <p:nvPr/>
        </p:nvSpPr>
        <p:spPr bwMode="auto">
          <a:xfrm>
            <a:off x="1817603" y="274227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57" name="Oval 45">
            <a:extLst>
              <a:ext uri="{FF2B5EF4-FFF2-40B4-BE49-F238E27FC236}">
                <a16:creationId xmlns:a16="http://schemas.microsoft.com/office/drawing/2014/main" id="{AC50F0F2-1278-324E-B1A1-FDFCDAD9A012}"/>
              </a:ext>
            </a:extLst>
          </p:cNvPr>
          <p:cNvSpPr>
            <a:spLocks noChangeAspect="1" noChangeArrowheads="1"/>
          </p:cNvSpPr>
          <p:nvPr/>
        </p:nvSpPr>
        <p:spPr bwMode="auto">
          <a:xfrm>
            <a:off x="2288943" y="274227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58" name="Oval 46">
            <a:extLst>
              <a:ext uri="{FF2B5EF4-FFF2-40B4-BE49-F238E27FC236}">
                <a16:creationId xmlns:a16="http://schemas.microsoft.com/office/drawing/2014/main" id="{CB0468BC-3A78-EB4F-B706-14236C63B604}"/>
              </a:ext>
            </a:extLst>
          </p:cNvPr>
          <p:cNvSpPr>
            <a:spLocks noChangeAspect="1" noChangeArrowheads="1"/>
          </p:cNvSpPr>
          <p:nvPr/>
        </p:nvSpPr>
        <p:spPr bwMode="auto">
          <a:xfrm>
            <a:off x="2760284" y="274227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59" name="Oval 47">
            <a:extLst>
              <a:ext uri="{FF2B5EF4-FFF2-40B4-BE49-F238E27FC236}">
                <a16:creationId xmlns:a16="http://schemas.microsoft.com/office/drawing/2014/main" id="{11788C84-B90B-2549-A89B-B19FE840EA15}"/>
              </a:ext>
            </a:extLst>
          </p:cNvPr>
          <p:cNvSpPr>
            <a:spLocks noChangeAspect="1" noChangeArrowheads="1"/>
          </p:cNvSpPr>
          <p:nvPr/>
        </p:nvSpPr>
        <p:spPr bwMode="auto">
          <a:xfrm>
            <a:off x="3231624" y="274227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60" name="Oval 48">
            <a:extLst>
              <a:ext uri="{FF2B5EF4-FFF2-40B4-BE49-F238E27FC236}">
                <a16:creationId xmlns:a16="http://schemas.microsoft.com/office/drawing/2014/main" id="{74CFB820-65A5-7D4A-9CCC-7111AF6EF5F6}"/>
              </a:ext>
            </a:extLst>
          </p:cNvPr>
          <p:cNvSpPr>
            <a:spLocks noChangeAspect="1" noChangeArrowheads="1"/>
          </p:cNvSpPr>
          <p:nvPr/>
        </p:nvSpPr>
        <p:spPr bwMode="auto">
          <a:xfrm>
            <a:off x="3702965" y="274227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61" name="Oval 50">
            <a:extLst>
              <a:ext uri="{FF2B5EF4-FFF2-40B4-BE49-F238E27FC236}">
                <a16:creationId xmlns:a16="http://schemas.microsoft.com/office/drawing/2014/main" id="{C938E904-923F-E044-800E-CA73D81FA4AB}"/>
              </a:ext>
            </a:extLst>
          </p:cNvPr>
          <p:cNvSpPr>
            <a:spLocks noChangeAspect="1" noChangeArrowheads="1"/>
          </p:cNvSpPr>
          <p:nvPr/>
        </p:nvSpPr>
        <p:spPr bwMode="auto">
          <a:xfrm>
            <a:off x="4645646" y="274227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62" name="Oval 51">
            <a:extLst>
              <a:ext uri="{FF2B5EF4-FFF2-40B4-BE49-F238E27FC236}">
                <a16:creationId xmlns:a16="http://schemas.microsoft.com/office/drawing/2014/main" id="{94B8ABA9-5E01-6846-A920-6E5F99A176AE}"/>
              </a:ext>
            </a:extLst>
          </p:cNvPr>
          <p:cNvSpPr>
            <a:spLocks noChangeAspect="1" noChangeArrowheads="1"/>
          </p:cNvSpPr>
          <p:nvPr/>
        </p:nvSpPr>
        <p:spPr bwMode="auto">
          <a:xfrm>
            <a:off x="5116987" y="274227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64" name="Oval 53">
            <a:extLst>
              <a:ext uri="{FF2B5EF4-FFF2-40B4-BE49-F238E27FC236}">
                <a16:creationId xmlns:a16="http://schemas.microsoft.com/office/drawing/2014/main" id="{6B22DFB5-52FB-8244-A55F-D0FAC42E1BB4}"/>
              </a:ext>
            </a:extLst>
          </p:cNvPr>
          <p:cNvSpPr>
            <a:spLocks noChangeAspect="1" noChangeArrowheads="1"/>
          </p:cNvSpPr>
          <p:nvPr/>
        </p:nvSpPr>
        <p:spPr bwMode="auto">
          <a:xfrm>
            <a:off x="1346262" y="3210995"/>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65" name="Oval 54">
            <a:extLst>
              <a:ext uri="{FF2B5EF4-FFF2-40B4-BE49-F238E27FC236}">
                <a16:creationId xmlns:a16="http://schemas.microsoft.com/office/drawing/2014/main" id="{E51F7E25-8A99-3040-914C-DEFCD5655FBC}"/>
              </a:ext>
            </a:extLst>
          </p:cNvPr>
          <p:cNvSpPr>
            <a:spLocks noChangeAspect="1" noChangeArrowheads="1"/>
          </p:cNvSpPr>
          <p:nvPr/>
        </p:nvSpPr>
        <p:spPr bwMode="auto">
          <a:xfrm>
            <a:off x="1817603" y="3210995"/>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66" name="Oval 55">
            <a:extLst>
              <a:ext uri="{FF2B5EF4-FFF2-40B4-BE49-F238E27FC236}">
                <a16:creationId xmlns:a16="http://schemas.microsoft.com/office/drawing/2014/main" id="{303391D9-93FD-9845-93BD-1DD820D74443}"/>
              </a:ext>
            </a:extLst>
          </p:cNvPr>
          <p:cNvSpPr>
            <a:spLocks noChangeAspect="1" noChangeArrowheads="1"/>
          </p:cNvSpPr>
          <p:nvPr/>
        </p:nvSpPr>
        <p:spPr bwMode="auto">
          <a:xfrm>
            <a:off x="2760284" y="3210995"/>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67" name="Oval 56">
            <a:extLst>
              <a:ext uri="{FF2B5EF4-FFF2-40B4-BE49-F238E27FC236}">
                <a16:creationId xmlns:a16="http://schemas.microsoft.com/office/drawing/2014/main" id="{B25AC12D-9978-5E47-AF50-1B406031896F}"/>
              </a:ext>
            </a:extLst>
          </p:cNvPr>
          <p:cNvSpPr>
            <a:spLocks noChangeAspect="1" noChangeArrowheads="1"/>
          </p:cNvSpPr>
          <p:nvPr/>
        </p:nvSpPr>
        <p:spPr bwMode="auto">
          <a:xfrm>
            <a:off x="3231624" y="3210995"/>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68" name="Oval 57">
            <a:extLst>
              <a:ext uri="{FF2B5EF4-FFF2-40B4-BE49-F238E27FC236}">
                <a16:creationId xmlns:a16="http://schemas.microsoft.com/office/drawing/2014/main" id="{357DD151-8AF8-7B42-9F80-F7F48311F8EF}"/>
              </a:ext>
            </a:extLst>
          </p:cNvPr>
          <p:cNvSpPr>
            <a:spLocks noChangeAspect="1" noChangeArrowheads="1"/>
          </p:cNvSpPr>
          <p:nvPr/>
        </p:nvSpPr>
        <p:spPr bwMode="auto">
          <a:xfrm>
            <a:off x="3702965" y="3210995"/>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69" name="Oval 58">
            <a:extLst>
              <a:ext uri="{FF2B5EF4-FFF2-40B4-BE49-F238E27FC236}">
                <a16:creationId xmlns:a16="http://schemas.microsoft.com/office/drawing/2014/main" id="{6B222F2E-4E47-5741-8371-E4E0AC13A9F1}"/>
              </a:ext>
            </a:extLst>
          </p:cNvPr>
          <p:cNvSpPr>
            <a:spLocks noChangeAspect="1" noChangeArrowheads="1"/>
          </p:cNvSpPr>
          <p:nvPr/>
        </p:nvSpPr>
        <p:spPr bwMode="auto">
          <a:xfrm>
            <a:off x="4174306" y="3210995"/>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0" name="Oval 59">
            <a:extLst>
              <a:ext uri="{FF2B5EF4-FFF2-40B4-BE49-F238E27FC236}">
                <a16:creationId xmlns:a16="http://schemas.microsoft.com/office/drawing/2014/main" id="{ADEA30F9-1386-DA4D-9A3E-3E4CE9DC22C5}"/>
              </a:ext>
            </a:extLst>
          </p:cNvPr>
          <p:cNvSpPr>
            <a:spLocks noChangeAspect="1" noChangeArrowheads="1"/>
          </p:cNvSpPr>
          <p:nvPr/>
        </p:nvSpPr>
        <p:spPr bwMode="auto">
          <a:xfrm>
            <a:off x="4645646" y="3210995"/>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1" name="Oval 60">
            <a:extLst>
              <a:ext uri="{FF2B5EF4-FFF2-40B4-BE49-F238E27FC236}">
                <a16:creationId xmlns:a16="http://schemas.microsoft.com/office/drawing/2014/main" id="{12F9987B-021F-6C4E-BA75-90089AB2FB01}"/>
              </a:ext>
            </a:extLst>
          </p:cNvPr>
          <p:cNvSpPr>
            <a:spLocks noChangeAspect="1" noChangeArrowheads="1"/>
          </p:cNvSpPr>
          <p:nvPr/>
        </p:nvSpPr>
        <p:spPr bwMode="auto">
          <a:xfrm>
            <a:off x="5116987" y="3210995"/>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3" name="Oval 62">
            <a:extLst>
              <a:ext uri="{FF2B5EF4-FFF2-40B4-BE49-F238E27FC236}">
                <a16:creationId xmlns:a16="http://schemas.microsoft.com/office/drawing/2014/main" id="{12370207-51D1-9349-A387-CA3EBB5984B2}"/>
              </a:ext>
            </a:extLst>
          </p:cNvPr>
          <p:cNvSpPr>
            <a:spLocks noChangeAspect="1" noChangeArrowheads="1"/>
          </p:cNvSpPr>
          <p:nvPr/>
        </p:nvSpPr>
        <p:spPr bwMode="auto">
          <a:xfrm>
            <a:off x="1346262" y="3679716"/>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4" name="Oval 63">
            <a:extLst>
              <a:ext uri="{FF2B5EF4-FFF2-40B4-BE49-F238E27FC236}">
                <a16:creationId xmlns:a16="http://schemas.microsoft.com/office/drawing/2014/main" id="{1D2443D9-CEE7-9D4A-9A97-E3007D4B5486}"/>
              </a:ext>
            </a:extLst>
          </p:cNvPr>
          <p:cNvSpPr>
            <a:spLocks noChangeAspect="1" noChangeArrowheads="1"/>
          </p:cNvSpPr>
          <p:nvPr/>
        </p:nvSpPr>
        <p:spPr bwMode="auto">
          <a:xfrm>
            <a:off x="1817603" y="3679716"/>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5" name="Oval 64">
            <a:extLst>
              <a:ext uri="{FF2B5EF4-FFF2-40B4-BE49-F238E27FC236}">
                <a16:creationId xmlns:a16="http://schemas.microsoft.com/office/drawing/2014/main" id="{0C20DCC8-73C7-604D-B6E0-389936AE2D4A}"/>
              </a:ext>
            </a:extLst>
          </p:cNvPr>
          <p:cNvSpPr>
            <a:spLocks noChangeAspect="1" noChangeArrowheads="1"/>
          </p:cNvSpPr>
          <p:nvPr/>
        </p:nvSpPr>
        <p:spPr bwMode="auto">
          <a:xfrm>
            <a:off x="2288943" y="3679716"/>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 name="Oval 65">
            <a:extLst>
              <a:ext uri="{FF2B5EF4-FFF2-40B4-BE49-F238E27FC236}">
                <a16:creationId xmlns:a16="http://schemas.microsoft.com/office/drawing/2014/main" id="{9069EE2F-3C5D-E14C-A644-EC5B9B91A8FA}"/>
              </a:ext>
            </a:extLst>
          </p:cNvPr>
          <p:cNvSpPr>
            <a:spLocks noChangeAspect="1" noChangeArrowheads="1"/>
          </p:cNvSpPr>
          <p:nvPr/>
        </p:nvSpPr>
        <p:spPr bwMode="auto">
          <a:xfrm>
            <a:off x="2760284" y="3679716"/>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 name="Oval 66">
            <a:extLst>
              <a:ext uri="{FF2B5EF4-FFF2-40B4-BE49-F238E27FC236}">
                <a16:creationId xmlns:a16="http://schemas.microsoft.com/office/drawing/2014/main" id="{53CDD565-726C-5641-8202-F1792C9E1C51}"/>
              </a:ext>
            </a:extLst>
          </p:cNvPr>
          <p:cNvSpPr>
            <a:spLocks noChangeAspect="1" noChangeArrowheads="1"/>
          </p:cNvSpPr>
          <p:nvPr/>
        </p:nvSpPr>
        <p:spPr bwMode="auto">
          <a:xfrm>
            <a:off x="3231624" y="3679716"/>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8" name="Oval 67">
            <a:extLst>
              <a:ext uri="{FF2B5EF4-FFF2-40B4-BE49-F238E27FC236}">
                <a16:creationId xmlns:a16="http://schemas.microsoft.com/office/drawing/2014/main" id="{8CD441F0-F481-7242-9A43-D194D66C502C}"/>
              </a:ext>
            </a:extLst>
          </p:cNvPr>
          <p:cNvSpPr>
            <a:spLocks noChangeAspect="1" noChangeArrowheads="1"/>
          </p:cNvSpPr>
          <p:nvPr/>
        </p:nvSpPr>
        <p:spPr bwMode="auto">
          <a:xfrm>
            <a:off x="3702965" y="3679716"/>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9" name="Oval 68">
            <a:extLst>
              <a:ext uri="{FF2B5EF4-FFF2-40B4-BE49-F238E27FC236}">
                <a16:creationId xmlns:a16="http://schemas.microsoft.com/office/drawing/2014/main" id="{150FA8FC-E8AD-C848-886E-16AAD88AFFD4}"/>
              </a:ext>
            </a:extLst>
          </p:cNvPr>
          <p:cNvSpPr>
            <a:spLocks noChangeAspect="1" noChangeArrowheads="1"/>
          </p:cNvSpPr>
          <p:nvPr/>
        </p:nvSpPr>
        <p:spPr bwMode="auto">
          <a:xfrm>
            <a:off x="4174306" y="3679716"/>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80" name="Oval 69">
            <a:extLst>
              <a:ext uri="{FF2B5EF4-FFF2-40B4-BE49-F238E27FC236}">
                <a16:creationId xmlns:a16="http://schemas.microsoft.com/office/drawing/2014/main" id="{4CB9D6A4-DD22-3B4A-B53A-58C8FF9D3862}"/>
              </a:ext>
            </a:extLst>
          </p:cNvPr>
          <p:cNvSpPr>
            <a:spLocks noChangeAspect="1" noChangeArrowheads="1"/>
          </p:cNvSpPr>
          <p:nvPr/>
        </p:nvSpPr>
        <p:spPr bwMode="auto">
          <a:xfrm>
            <a:off x="4645646" y="3679716"/>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81" name="Oval 70">
            <a:extLst>
              <a:ext uri="{FF2B5EF4-FFF2-40B4-BE49-F238E27FC236}">
                <a16:creationId xmlns:a16="http://schemas.microsoft.com/office/drawing/2014/main" id="{5FD588F4-AEF0-DD4F-A7F5-AD20A1EF20C9}"/>
              </a:ext>
            </a:extLst>
          </p:cNvPr>
          <p:cNvSpPr>
            <a:spLocks noChangeAspect="1" noChangeArrowheads="1"/>
          </p:cNvSpPr>
          <p:nvPr/>
        </p:nvSpPr>
        <p:spPr bwMode="auto">
          <a:xfrm>
            <a:off x="1817603" y="4148437"/>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82" name="Oval 71">
            <a:extLst>
              <a:ext uri="{FF2B5EF4-FFF2-40B4-BE49-F238E27FC236}">
                <a16:creationId xmlns:a16="http://schemas.microsoft.com/office/drawing/2014/main" id="{9E997879-F5AA-E24C-B51E-B7A78DE0ACEE}"/>
              </a:ext>
            </a:extLst>
          </p:cNvPr>
          <p:cNvSpPr>
            <a:spLocks noChangeAspect="1" noChangeArrowheads="1"/>
          </p:cNvSpPr>
          <p:nvPr/>
        </p:nvSpPr>
        <p:spPr bwMode="auto">
          <a:xfrm>
            <a:off x="2288943" y="4148437"/>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83" name="Oval 72">
            <a:extLst>
              <a:ext uri="{FF2B5EF4-FFF2-40B4-BE49-F238E27FC236}">
                <a16:creationId xmlns:a16="http://schemas.microsoft.com/office/drawing/2014/main" id="{71E23075-BFDF-2E4F-A99A-53FCCD398672}"/>
              </a:ext>
            </a:extLst>
          </p:cNvPr>
          <p:cNvSpPr>
            <a:spLocks noChangeAspect="1" noChangeArrowheads="1"/>
          </p:cNvSpPr>
          <p:nvPr/>
        </p:nvSpPr>
        <p:spPr bwMode="auto">
          <a:xfrm>
            <a:off x="2760284" y="4148437"/>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84" name="Oval 73">
            <a:extLst>
              <a:ext uri="{FF2B5EF4-FFF2-40B4-BE49-F238E27FC236}">
                <a16:creationId xmlns:a16="http://schemas.microsoft.com/office/drawing/2014/main" id="{35CE41FE-8D20-DD4B-8DFF-337A4FEFB678}"/>
              </a:ext>
            </a:extLst>
          </p:cNvPr>
          <p:cNvSpPr>
            <a:spLocks noChangeAspect="1" noChangeArrowheads="1"/>
          </p:cNvSpPr>
          <p:nvPr/>
        </p:nvSpPr>
        <p:spPr bwMode="auto">
          <a:xfrm>
            <a:off x="3231624" y="4148437"/>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85" name="Oval 74">
            <a:extLst>
              <a:ext uri="{FF2B5EF4-FFF2-40B4-BE49-F238E27FC236}">
                <a16:creationId xmlns:a16="http://schemas.microsoft.com/office/drawing/2014/main" id="{E4CF77A0-06AC-CB4E-984B-503AA4D55E71}"/>
              </a:ext>
            </a:extLst>
          </p:cNvPr>
          <p:cNvSpPr>
            <a:spLocks noChangeAspect="1" noChangeArrowheads="1"/>
          </p:cNvSpPr>
          <p:nvPr/>
        </p:nvSpPr>
        <p:spPr bwMode="auto">
          <a:xfrm>
            <a:off x="3702965" y="4148437"/>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86" name="Oval 75">
            <a:extLst>
              <a:ext uri="{FF2B5EF4-FFF2-40B4-BE49-F238E27FC236}">
                <a16:creationId xmlns:a16="http://schemas.microsoft.com/office/drawing/2014/main" id="{4DA56733-A8C9-C147-8A63-A49A96E1FC39}"/>
              </a:ext>
            </a:extLst>
          </p:cNvPr>
          <p:cNvSpPr>
            <a:spLocks noChangeAspect="1" noChangeArrowheads="1"/>
          </p:cNvSpPr>
          <p:nvPr/>
        </p:nvSpPr>
        <p:spPr bwMode="auto">
          <a:xfrm>
            <a:off x="4174306" y="4148437"/>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87" name="Oval 76">
            <a:extLst>
              <a:ext uri="{FF2B5EF4-FFF2-40B4-BE49-F238E27FC236}">
                <a16:creationId xmlns:a16="http://schemas.microsoft.com/office/drawing/2014/main" id="{36B9D018-EA41-B542-A0F7-3BA5E3338CFA}"/>
              </a:ext>
            </a:extLst>
          </p:cNvPr>
          <p:cNvSpPr>
            <a:spLocks noChangeAspect="1" noChangeArrowheads="1"/>
          </p:cNvSpPr>
          <p:nvPr/>
        </p:nvSpPr>
        <p:spPr bwMode="auto">
          <a:xfrm>
            <a:off x="4645646" y="4148437"/>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88" name="Oval 77">
            <a:extLst>
              <a:ext uri="{FF2B5EF4-FFF2-40B4-BE49-F238E27FC236}">
                <a16:creationId xmlns:a16="http://schemas.microsoft.com/office/drawing/2014/main" id="{0854EF9E-F824-4A46-A38D-C7890DEBD843}"/>
              </a:ext>
            </a:extLst>
          </p:cNvPr>
          <p:cNvSpPr>
            <a:spLocks noChangeAspect="1" noChangeArrowheads="1"/>
          </p:cNvSpPr>
          <p:nvPr/>
        </p:nvSpPr>
        <p:spPr bwMode="auto">
          <a:xfrm>
            <a:off x="5116987" y="4148437"/>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02" name="Oval 91">
            <a:extLst>
              <a:ext uri="{FF2B5EF4-FFF2-40B4-BE49-F238E27FC236}">
                <a16:creationId xmlns:a16="http://schemas.microsoft.com/office/drawing/2014/main" id="{832696AF-5290-8947-96B1-8A366B0D77EA}"/>
              </a:ext>
            </a:extLst>
          </p:cNvPr>
          <p:cNvSpPr>
            <a:spLocks noChangeAspect="1" noChangeArrowheads="1"/>
          </p:cNvSpPr>
          <p:nvPr/>
        </p:nvSpPr>
        <p:spPr bwMode="auto">
          <a:xfrm>
            <a:off x="2760284" y="5085878"/>
            <a:ext cx="324047" cy="322246"/>
          </a:xfrm>
          <a:prstGeom prst="ellipse">
            <a:avLst/>
          </a:prstGeom>
          <a:solidFill>
            <a:srgbClr val="FFB0B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03" name="Oval 92">
            <a:extLst>
              <a:ext uri="{FF2B5EF4-FFF2-40B4-BE49-F238E27FC236}">
                <a16:creationId xmlns:a16="http://schemas.microsoft.com/office/drawing/2014/main" id="{90A1E3EF-F655-A447-84AC-08026ADB4D80}"/>
              </a:ext>
            </a:extLst>
          </p:cNvPr>
          <p:cNvSpPr>
            <a:spLocks noChangeAspect="1" noChangeArrowheads="1"/>
          </p:cNvSpPr>
          <p:nvPr/>
        </p:nvSpPr>
        <p:spPr bwMode="auto">
          <a:xfrm>
            <a:off x="3231624" y="5085878"/>
            <a:ext cx="324047" cy="322246"/>
          </a:xfrm>
          <a:prstGeom prst="ellipse">
            <a:avLst/>
          </a:prstGeom>
          <a:solidFill>
            <a:srgbClr val="FFB0B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04" name="Oval 93">
            <a:extLst>
              <a:ext uri="{FF2B5EF4-FFF2-40B4-BE49-F238E27FC236}">
                <a16:creationId xmlns:a16="http://schemas.microsoft.com/office/drawing/2014/main" id="{06ECCA23-C85B-1B4D-8270-15C39C272921}"/>
              </a:ext>
            </a:extLst>
          </p:cNvPr>
          <p:cNvSpPr>
            <a:spLocks noChangeAspect="1" noChangeArrowheads="1"/>
          </p:cNvSpPr>
          <p:nvPr/>
        </p:nvSpPr>
        <p:spPr bwMode="auto">
          <a:xfrm>
            <a:off x="3702965" y="5085878"/>
            <a:ext cx="324047" cy="322246"/>
          </a:xfrm>
          <a:prstGeom prst="ellipse">
            <a:avLst/>
          </a:prstGeom>
          <a:solidFill>
            <a:srgbClr val="FFB0B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05" name="Oval 94">
            <a:extLst>
              <a:ext uri="{FF2B5EF4-FFF2-40B4-BE49-F238E27FC236}">
                <a16:creationId xmlns:a16="http://schemas.microsoft.com/office/drawing/2014/main" id="{40BF54E3-960D-5545-85D9-5CCB3FA8CB94}"/>
              </a:ext>
            </a:extLst>
          </p:cNvPr>
          <p:cNvSpPr>
            <a:spLocks noChangeAspect="1" noChangeArrowheads="1"/>
          </p:cNvSpPr>
          <p:nvPr/>
        </p:nvSpPr>
        <p:spPr bwMode="auto">
          <a:xfrm>
            <a:off x="4174306" y="5085878"/>
            <a:ext cx="324047" cy="322246"/>
          </a:xfrm>
          <a:prstGeom prst="ellipse">
            <a:avLst/>
          </a:prstGeom>
          <a:solidFill>
            <a:srgbClr val="FFB0B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11" name="Oval 116">
            <a:extLst>
              <a:ext uri="{FF2B5EF4-FFF2-40B4-BE49-F238E27FC236}">
                <a16:creationId xmlns:a16="http://schemas.microsoft.com/office/drawing/2014/main" id="{54633401-AAA9-6742-A0C2-40408108530F}"/>
              </a:ext>
            </a:extLst>
          </p:cNvPr>
          <p:cNvSpPr>
            <a:spLocks noChangeAspect="1" noChangeArrowheads="1"/>
          </p:cNvSpPr>
          <p:nvPr/>
        </p:nvSpPr>
        <p:spPr bwMode="auto">
          <a:xfrm>
            <a:off x="4174306" y="272274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12" name="Oval 117">
            <a:extLst>
              <a:ext uri="{FF2B5EF4-FFF2-40B4-BE49-F238E27FC236}">
                <a16:creationId xmlns:a16="http://schemas.microsoft.com/office/drawing/2014/main" id="{D17C1667-A222-0D4D-94F4-518B96799707}"/>
              </a:ext>
            </a:extLst>
          </p:cNvPr>
          <p:cNvSpPr>
            <a:spLocks noChangeAspect="1" noChangeArrowheads="1"/>
          </p:cNvSpPr>
          <p:nvPr/>
        </p:nvSpPr>
        <p:spPr bwMode="auto">
          <a:xfrm>
            <a:off x="2288943" y="3191465"/>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13" name="Oval 118">
            <a:extLst>
              <a:ext uri="{FF2B5EF4-FFF2-40B4-BE49-F238E27FC236}">
                <a16:creationId xmlns:a16="http://schemas.microsoft.com/office/drawing/2014/main" id="{A21310D4-BAC0-3F4E-9C8C-120AF66DA1B8}"/>
              </a:ext>
            </a:extLst>
          </p:cNvPr>
          <p:cNvSpPr>
            <a:spLocks noChangeAspect="1" noChangeArrowheads="1"/>
          </p:cNvSpPr>
          <p:nvPr/>
        </p:nvSpPr>
        <p:spPr bwMode="auto">
          <a:xfrm>
            <a:off x="1346262" y="4128907"/>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14" name="Oval 119">
            <a:extLst>
              <a:ext uri="{FF2B5EF4-FFF2-40B4-BE49-F238E27FC236}">
                <a16:creationId xmlns:a16="http://schemas.microsoft.com/office/drawing/2014/main" id="{3CDE0DB7-8A6D-4144-B563-62E276883A57}"/>
              </a:ext>
            </a:extLst>
          </p:cNvPr>
          <p:cNvSpPr>
            <a:spLocks noChangeAspect="1" noChangeArrowheads="1"/>
          </p:cNvSpPr>
          <p:nvPr/>
        </p:nvSpPr>
        <p:spPr bwMode="auto">
          <a:xfrm>
            <a:off x="1346262" y="847861"/>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15" name="Oval 120">
            <a:extLst>
              <a:ext uri="{FF2B5EF4-FFF2-40B4-BE49-F238E27FC236}">
                <a16:creationId xmlns:a16="http://schemas.microsoft.com/office/drawing/2014/main" id="{276AEBF8-4903-5E42-88F2-602155C424CF}"/>
              </a:ext>
            </a:extLst>
          </p:cNvPr>
          <p:cNvSpPr>
            <a:spLocks noChangeAspect="1" noChangeArrowheads="1"/>
          </p:cNvSpPr>
          <p:nvPr/>
        </p:nvSpPr>
        <p:spPr bwMode="auto">
          <a:xfrm>
            <a:off x="4645646" y="1316582"/>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16" name="Oval 121">
            <a:extLst>
              <a:ext uri="{FF2B5EF4-FFF2-40B4-BE49-F238E27FC236}">
                <a16:creationId xmlns:a16="http://schemas.microsoft.com/office/drawing/2014/main" id="{6B39A02B-44B0-E345-9316-1F808053995B}"/>
              </a:ext>
            </a:extLst>
          </p:cNvPr>
          <p:cNvSpPr>
            <a:spLocks noChangeAspect="1" noChangeArrowheads="1"/>
          </p:cNvSpPr>
          <p:nvPr/>
        </p:nvSpPr>
        <p:spPr bwMode="auto">
          <a:xfrm>
            <a:off x="3702965" y="1316582"/>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17" name="Oval 122">
            <a:extLst>
              <a:ext uri="{FF2B5EF4-FFF2-40B4-BE49-F238E27FC236}">
                <a16:creationId xmlns:a16="http://schemas.microsoft.com/office/drawing/2014/main" id="{80A5701C-52FC-C949-BF01-6A742BCDAD05}"/>
              </a:ext>
            </a:extLst>
          </p:cNvPr>
          <p:cNvSpPr>
            <a:spLocks noChangeAspect="1" noChangeArrowheads="1"/>
          </p:cNvSpPr>
          <p:nvPr/>
        </p:nvSpPr>
        <p:spPr bwMode="auto">
          <a:xfrm>
            <a:off x="2760284" y="2254023"/>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18" name="Oval 123">
            <a:extLst>
              <a:ext uri="{FF2B5EF4-FFF2-40B4-BE49-F238E27FC236}">
                <a16:creationId xmlns:a16="http://schemas.microsoft.com/office/drawing/2014/main" id="{BF44EB53-0547-D84B-8BFD-EAD85C955CA8}"/>
              </a:ext>
            </a:extLst>
          </p:cNvPr>
          <p:cNvSpPr>
            <a:spLocks noChangeAspect="1" noChangeArrowheads="1"/>
          </p:cNvSpPr>
          <p:nvPr/>
        </p:nvSpPr>
        <p:spPr bwMode="auto">
          <a:xfrm>
            <a:off x="5116987" y="3660186"/>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31" name="Oval 30">
            <a:extLst>
              <a:ext uri="{FF2B5EF4-FFF2-40B4-BE49-F238E27FC236}">
                <a16:creationId xmlns:a16="http://schemas.microsoft.com/office/drawing/2014/main" id="{F1516EA5-749F-874F-BF15-04DB44EEDCB6}"/>
              </a:ext>
            </a:extLst>
          </p:cNvPr>
          <p:cNvSpPr>
            <a:spLocks noChangeAspect="1" noChangeArrowheads="1"/>
          </p:cNvSpPr>
          <p:nvPr/>
        </p:nvSpPr>
        <p:spPr bwMode="auto">
          <a:xfrm>
            <a:off x="6059669" y="1804833"/>
            <a:ext cx="324047" cy="322246"/>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32" name="Oval 31">
            <a:extLst>
              <a:ext uri="{FF2B5EF4-FFF2-40B4-BE49-F238E27FC236}">
                <a16:creationId xmlns:a16="http://schemas.microsoft.com/office/drawing/2014/main" id="{D358D0F5-06EC-2E48-B48A-FA1D78A7F6CD}"/>
              </a:ext>
            </a:extLst>
          </p:cNvPr>
          <p:cNvSpPr>
            <a:spLocks noChangeAspect="1" noChangeArrowheads="1"/>
          </p:cNvSpPr>
          <p:nvPr/>
        </p:nvSpPr>
        <p:spPr bwMode="auto">
          <a:xfrm>
            <a:off x="6531009" y="1804833"/>
            <a:ext cx="324047" cy="322246"/>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33" name="Oval 32">
            <a:extLst>
              <a:ext uri="{FF2B5EF4-FFF2-40B4-BE49-F238E27FC236}">
                <a16:creationId xmlns:a16="http://schemas.microsoft.com/office/drawing/2014/main" id="{901BAC51-01F8-FE49-987B-C30F57DBBB76}"/>
              </a:ext>
            </a:extLst>
          </p:cNvPr>
          <p:cNvSpPr>
            <a:spLocks noChangeAspect="1" noChangeArrowheads="1"/>
          </p:cNvSpPr>
          <p:nvPr/>
        </p:nvSpPr>
        <p:spPr bwMode="auto">
          <a:xfrm>
            <a:off x="7002350" y="1785303"/>
            <a:ext cx="324047" cy="322246"/>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35" name="Oval 39">
            <a:extLst>
              <a:ext uri="{FF2B5EF4-FFF2-40B4-BE49-F238E27FC236}">
                <a16:creationId xmlns:a16="http://schemas.microsoft.com/office/drawing/2014/main" id="{BC751DEB-8B42-C443-BF76-0E2638DFF21F}"/>
              </a:ext>
            </a:extLst>
          </p:cNvPr>
          <p:cNvSpPr>
            <a:spLocks noChangeAspect="1" noChangeArrowheads="1"/>
          </p:cNvSpPr>
          <p:nvPr/>
        </p:nvSpPr>
        <p:spPr bwMode="auto">
          <a:xfrm>
            <a:off x="6059669" y="2273554"/>
            <a:ext cx="324047" cy="322246"/>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36" name="Oval 40">
            <a:extLst>
              <a:ext uri="{FF2B5EF4-FFF2-40B4-BE49-F238E27FC236}">
                <a16:creationId xmlns:a16="http://schemas.microsoft.com/office/drawing/2014/main" id="{479A75D9-2C08-5946-8AB8-9327C6CD42E3}"/>
              </a:ext>
            </a:extLst>
          </p:cNvPr>
          <p:cNvSpPr>
            <a:spLocks noChangeAspect="1" noChangeArrowheads="1"/>
          </p:cNvSpPr>
          <p:nvPr/>
        </p:nvSpPr>
        <p:spPr bwMode="auto">
          <a:xfrm>
            <a:off x="6531009" y="2273554"/>
            <a:ext cx="324047" cy="322246"/>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37" name="Oval 41">
            <a:extLst>
              <a:ext uri="{FF2B5EF4-FFF2-40B4-BE49-F238E27FC236}">
                <a16:creationId xmlns:a16="http://schemas.microsoft.com/office/drawing/2014/main" id="{88B40936-9313-354E-8724-10F7B99277C2}"/>
              </a:ext>
            </a:extLst>
          </p:cNvPr>
          <p:cNvSpPr>
            <a:spLocks noChangeAspect="1" noChangeArrowheads="1"/>
          </p:cNvSpPr>
          <p:nvPr/>
        </p:nvSpPr>
        <p:spPr bwMode="auto">
          <a:xfrm>
            <a:off x="7002350" y="2273554"/>
            <a:ext cx="324047" cy="322246"/>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39" name="Oval 50">
            <a:extLst>
              <a:ext uri="{FF2B5EF4-FFF2-40B4-BE49-F238E27FC236}">
                <a16:creationId xmlns:a16="http://schemas.microsoft.com/office/drawing/2014/main" id="{D3126F4A-4372-AE47-99EA-38F9B1E2EA5A}"/>
              </a:ext>
            </a:extLst>
          </p:cNvPr>
          <p:cNvSpPr>
            <a:spLocks noChangeAspect="1" noChangeArrowheads="1"/>
          </p:cNvSpPr>
          <p:nvPr/>
        </p:nvSpPr>
        <p:spPr bwMode="auto">
          <a:xfrm>
            <a:off x="6531009" y="2742274"/>
            <a:ext cx="324047" cy="322246"/>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46" name="Oval 68">
            <a:extLst>
              <a:ext uri="{FF2B5EF4-FFF2-40B4-BE49-F238E27FC236}">
                <a16:creationId xmlns:a16="http://schemas.microsoft.com/office/drawing/2014/main" id="{368A6EA4-C24D-B446-810A-B1D3E7E7C8E2}"/>
              </a:ext>
            </a:extLst>
          </p:cNvPr>
          <p:cNvSpPr>
            <a:spLocks noChangeAspect="1" noChangeArrowheads="1"/>
          </p:cNvSpPr>
          <p:nvPr/>
        </p:nvSpPr>
        <p:spPr bwMode="auto">
          <a:xfrm>
            <a:off x="6059669" y="3679716"/>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47" name="Oval 69">
            <a:extLst>
              <a:ext uri="{FF2B5EF4-FFF2-40B4-BE49-F238E27FC236}">
                <a16:creationId xmlns:a16="http://schemas.microsoft.com/office/drawing/2014/main" id="{5781E69B-128D-3E49-ACD3-30AB2265407B}"/>
              </a:ext>
            </a:extLst>
          </p:cNvPr>
          <p:cNvSpPr>
            <a:spLocks noChangeAspect="1" noChangeArrowheads="1"/>
          </p:cNvSpPr>
          <p:nvPr/>
        </p:nvSpPr>
        <p:spPr bwMode="auto">
          <a:xfrm>
            <a:off x="6531009" y="3679716"/>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48" name="Oval 75">
            <a:extLst>
              <a:ext uri="{FF2B5EF4-FFF2-40B4-BE49-F238E27FC236}">
                <a16:creationId xmlns:a16="http://schemas.microsoft.com/office/drawing/2014/main" id="{6677275D-24A2-0041-90A0-10BA023FFF13}"/>
              </a:ext>
            </a:extLst>
          </p:cNvPr>
          <p:cNvSpPr>
            <a:spLocks noChangeAspect="1" noChangeArrowheads="1"/>
          </p:cNvSpPr>
          <p:nvPr/>
        </p:nvSpPr>
        <p:spPr bwMode="auto">
          <a:xfrm>
            <a:off x="6059669" y="4148437"/>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49" name="Oval 76">
            <a:extLst>
              <a:ext uri="{FF2B5EF4-FFF2-40B4-BE49-F238E27FC236}">
                <a16:creationId xmlns:a16="http://schemas.microsoft.com/office/drawing/2014/main" id="{3EE8115E-7F59-C647-97D0-2C6DEA6C9563}"/>
              </a:ext>
            </a:extLst>
          </p:cNvPr>
          <p:cNvSpPr>
            <a:spLocks noChangeAspect="1" noChangeArrowheads="1"/>
          </p:cNvSpPr>
          <p:nvPr/>
        </p:nvSpPr>
        <p:spPr bwMode="auto">
          <a:xfrm>
            <a:off x="6531009" y="4148437"/>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50" name="Oval 77">
            <a:extLst>
              <a:ext uri="{FF2B5EF4-FFF2-40B4-BE49-F238E27FC236}">
                <a16:creationId xmlns:a16="http://schemas.microsoft.com/office/drawing/2014/main" id="{EC564ADA-BF8B-F248-8BD4-64DBEB71002A}"/>
              </a:ext>
            </a:extLst>
          </p:cNvPr>
          <p:cNvSpPr>
            <a:spLocks noChangeAspect="1" noChangeArrowheads="1"/>
          </p:cNvSpPr>
          <p:nvPr/>
        </p:nvSpPr>
        <p:spPr bwMode="auto">
          <a:xfrm>
            <a:off x="7002350" y="4148437"/>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51" name="Oval 78">
            <a:extLst>
              <a:ext uri="{FF2B5EF4-FFF2-40B4-BE49-F238E27FC236}">
                <a16:creationId xmlns:a16="http://schemas.microsoft.com/office/drawing/2014/main" id="{896D5A25-1593-424A-8D60-C8693695AA79}"/>
              </a:ext>
            </a:extLst>
          </p:cNvPr>
          <p:cNvSpPr>
            <a:spLocks noChangeAspect="1" noChangeArrowheads="1"/>
          </p:cNvSpPr>
          <p:nvPr/>
        </p:nvSpPr>
        <p:spPr bwMode="auto">
          <a:xfrm>
            <a:off x="7473690" y="4148437"/>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52" name="Oval 85">
            <a:extLst>
              <a:ext uri="{FF2B5EF4-FFF2-40B4-BE49-F238E27FC236}">
                <a16:creationId xmlns:a16="http://schemas.microsoft.com/office/drawing/2014/main" id="{27FFA036-4E63-AD4A-8346-4F866F12AAB4}"/>
              </a:ext>
            </a:extLst>
          </p:cNvPr>
          <p:cNvSpPr>
            <a:spLocks noChangeAspect="1" noChangeArrowheads="1"/>
          </p:cNvSpPr>
          <p:nvPr/>
        </p:nvSpPr>
        <p:spPr bwMode="auto">
          <a:xfrm>
            <a:off x="6531009" y="4617158"/>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53" name="Oval 86">
            <a:extLst>
              <a:ext uri="{FF2B5EF4-FFF2-40B4-BE49-F238E27FC236}">
                <a16:creationId xmlns:a16="http://schemas.microsoft.com/office/drawing/2014/main" id="{E8DA80BC-3847-F348-9758-964E067A26CF}"/>
              </a:ext>
            </a:extLst>
          </p:cNvPr>
          <p:cNvSpPr>
            <a:spLocks noChangeAspect="1" noChangeArrowheads="1"/>
          </p:cNvSpPr>
          <p:nvPr/>
        </p:nvSpPr>
        <p:spPr bwMode="auto">
          <a:xfrm>
            <a:off x="7002350" y="4617158"/>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54" name="Oval 87">
            <a:extLst>
              <a:ext uri="{FF2B5EF4-FFF2-40B4-BE49-F238E27FC236}">
                <a16:creationId xmlns:a16="http://schemas.microsoft.com/office/drawing/2014/main" id="{D785A2F1-C8A3-9D44-81E5-EAA3FF57E13E}"/>
              </a:ext>
            </a:extLst>
          </p:cNvPr>
          <p:cNvSpPr>
            <a:spLocks noChangeAspect="1" noChangeArrowheads="1"/>
          </p:cNvSpPr>
          <p:nvPr/>
        </p:nvSpPr>
        <p:spPr bwMode="auto">
          <a:xfrm>
            <a:off x="7473690" y="4617158"/>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55" name="Oval 94">
            <a:extLst>
              <a:ext uri="{FF2B5EF4-FFF2-40B4-BE49-F238E27FC236}">
                <a16:creationId xmlns:a16="http://schemas.microsoft.com/office/drawing/2014/main" id="{C0B5C418-CF47-A844-AF17-0F0353EE2037}"/>
              </a:ext>
            </a:extLst>
          </p:cNvPr>
          <p:cNvSpPr>
            <a:spLocks noChangeAspect="1" noChangeArrowheads="1"/>
          </p:cNvSpPr>
          <p:nvPr/>
        </p:nvSpPr>
        <p:spPr bwMode="auto">
          <a:xfrm>
            <a:off x="6059669" y="5085878"/>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56" name="Oval 95">
            <a:extLst>
              <a:ext uri="{FF2B5EF4-FFF2-40B4-BE49-F238E27FC236}">
                <a16:creationId xmlns:a16="http://schemas.microsoft.com/office/drawing/2014/main" id="{8F147AC3-BB3C-8C4D-BE0A-E96ED56E7E2E}"/>
              </a:ext>
            </a:extLst>
          </p:cNvPr>
          <p:cNvSpPr>
            <a:spLocks noChangeAspect="1" noChangeArrowheads="1"/>
          </p:cNvSpPr>
          <p:nvPr/>
        </p:nvSpPr>
        <p:spPr bwMode="auto">
          <a:xfrm>
            <a:off x="6531009" y="5085878"/>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57" name="Oval 96">
            <a:extLst>
              <a:ext uri="{FF2B5EF4-FFF2-40B4-BE49-F238E27FC236}">
                <a16:creationId xmlns:a16="http://schemas.microsoft.com/office/drawing/2014/main" id="{35CD71D6-6BCB-B74B-A3FF-F646DC34EA27}"/>
              </a:ext>
            </a:extLst>
          </p:cNvPr>
          <p:cNvSpPr>
            <a:spLocks noChangeAspect="1" noChangeArrowheads="1"/>
          </p:cNvSpPr>
          <p:nvPr/>
        </p:nvSpPr>
        <p:spPr bwMode="auto">
          <a:xfrm>
            <a:off x="7002350" y="5085878"/>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58" name="Oval 97">
            <a:extLst>
              <a:ext uri="{FF2B5EF4-FFF2-40B4-BE49-F238E27FC236}">
                <a16:creationId xmlns:a16="http://schemas.microsoft.com/office/drawing/2014/main" id="{DDE72B2B-E168-7A42-93DF-BE6381CF56CC}"/>
              </a:ext>
            </a:extLst>
          </p:cNvPr>
          <p:cNvSpPr>
            <a:spLocks noChangeAspect="1" noChangeArrowheads="1"/>
          </p:cNvSpPr>
          <p:nvPr/>
        </p:nvSpPr>
        <p:spPr bwMode="auto">
          <a:xfrm>
            <a:off x="7473690" y="5085878"/>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59" name="Oval 114">
            <a:extLst>
              <a:ext uri="{FF2B5EF4-FFF2-40B4-BE49-F238E27FC236}">
                <a16:creationId xmlns:a16="http://schemas.microsoft.com/office/drawing/2014/main" id="{87A23A2C-8FA3-694A-B0A1-AFFCC59B26D8}"/>
              </a:ext>
            </a:extLst>
          </p:cNvPr>
          <p:cNvSpPr>
            <a:spLocks noChangeAspect="1" noChangeArrowheads="1"/>
          </p:cNvSpPr>
          <p:nvPr/>
        </p:nvSpPr>
        <p:spPr bwMode="auto">
          <a:xfrm>
            <a:off x="7473690" y="3660186"/>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60" name="Oval 115">
            <a:extLst>
              <a:ext uri="{FF2B5EF4-FFF2-40B4-BE49-F238E27FC236}">
                <a16:creationId xmlns:a16="http://schemas.microsoft.com/office/drawing/2014/main" id="{5FDFBAEF-6A5D-6E49-8240-D31D558DD616}"/>
              </a:ext>
            </a:extLst>
          </p:cNvPr>
          <p:cNvSpPr>
            <a:spLocks noChangeAspect="1" noChangeArrowheads="1"/>
          </p:cNvSpPr>
          <p:nvPr/>
        </p:nvSpPr>
        <p:spPr bwMode="auto">
          <a:xfrm>
            <a:off x="6059669" y="4597628"/>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61" name="Oval 116">
            <a:extLst>
              <a:ext uri="{FF2B5EF4-FFF2-40B4-BE49-F238E27FC236}">
                <a16:creationId xmlns:a16="http://schemas.microsoft.com/office/drawing/2014/main" id="{0F805C06-66CD-CE4D-9005-59F4C3700FD5}"/>
              </a:ext>
            </a:extLst>
          </p:cNvPr>
          <p:cNvSpPr>
            <a:spLocks noChangeAspect="1" noChangeArrowheads="1"/>
          </p:cNvSpPr>
          <p:nvPr/>
        </p:nvSpPr>
        <p:spPr bwMode="auto">
          <a:xfrm>
            <a:off x="6059669" y="2722744"/>
            <a:ext cx="324047" cy="322246"/>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63" name="Oval 123">
            <a:extLst>
              <a:ext uri="{FF2B5EF4-FFF2-40B4-BE49-F238E27FC236}">
                <a16:creationId xmlns:a16="http://schemas.microsoft.com/office/drawing/2014/main" id="{A5841E8D-306A-2F4C-A18C-03B4CA6CFB5E}"/>
              </a:ext>
            </a:extLst>
          </p:cNvPr>
          <p:cNvSpPr>
            <a:spLocks noChangeAspect="1" noChangeArrowheads="1"/>
          </p:cNvSpPr>
          <p:nvPr/>
        </p:nvSpPr>
        <p:spPr bwMode="auto">
          <a:xfrm>
            <a:off x="7002350" y="3660186"/>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53" name="Oval 108">
            <a:extLst>
              <a:ext uri="{FF2B5EF4-FFF2-40B4-BE49-F238E27FC236}">
                <a16:creationId xmlns:a16="http://schemas.microsoft.com/office/drawing/2014/main" id="{853BE206-BCC5-1C4C-B530-7E3746435139}"/>
              </a:ext>
            </a:extLst>
          </p:cNvPr>
          <p:cNvSpPr>
            <a:spLocks noChangeAspect="1" noChangeArrowheads="1"/>
          </p:cNvSpPr>
          <p:nvPr/>
        </p:nvSpPr>
        <p:spPr bwMode="auto">
          <a:xfrm>
            <a:off x="170106" y="6238172"/>
            <a:ext cx="438150" cy="438150"/>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 name="Text Placeholder 2">
            <a:extLst>
              <a:ext uri="{FF2B5EF4-FFF2-40B4-BE49-F238E27FC236}">
                <a16:creationId xmlns:a16="http://schemas.microsoft.com/office/drawing/2014/main" id="{595B94B2-D0DD-3F4D-AF06-33C8F6992266}"/>
              </a:ext>
            </a:extLst>
          </p:cNvPr>
          <p:cNvSpPr>
            <a:spLocks noGrp="1"/>
          </p:cNvSpPr>
          <p:nvPr>
            <p:ph type="body" sz="half" idx="2"/>
          </p:nvPr>
        </p:nvSpPr>
        <p:spPr>
          <a:xfrm>
            <a:off x="627071" y="6230078"/>
            <a:ext cx="1593681" cy="545502"/>
          </a:xfrm>
        </p:spPr>
        <p:txBody>
          <a:bodyPr/>
          <a:lstStyle/>
          <a:p>
            <a:pPr marL="0" indent="0">
              <a:buNone/>
            </a:pPr>
            <a:r>
              <a:rPr lang="en-US" dirty="0"/>
              <a:t>true POS</a:t>
            </a:r>
          </a:p>
        </p:txBody>
      </p:sp>
      <p:sp>
        <p:nvSpPr>
          <p:cNvPr id="113" name="Oval 108">
            <a:extLst>
              <a:ext uri="{FF2B5EF4-FFF2-40B4-BE49-F238E27FC236}">
                <a16:creationId xmlns:a16="http://schemas.microsoft.com/office/drawing/2014/main" id="{1FB1C5E8-8187-CF44-B103-E32137F9DF52}"/>
              </a:ext>
            </a:extLst>
          </p:cNvPr>
          <p:cNvSpPr>
            <a:spLocks noChangeAspect="1" noChangeArrowheads="1"/>
          </p:cNvSpPr>
          <p:nvPr/>
        </p:nvSpPr>
        <p:spPr bwMode="auto">
          <a:xfrm>
            <a:off x="5008108" y="6238172"/>
            <a:ext cx="438150" cy="438150"/>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19" name="Text Placeholder 2">
            <a:extLst>
              <a:ext uri="{FF2B5EF4-FFF2-40B4-BE49-F238E27FC236}">
                <a16:creationId xmlns:a16="http://schemas.microsoft.com/office/drawing/2014/main" id="{A3D85E39-65B6-6643-B6BD-720548A91EC2}"/>
              </a:ext>
            </a:extLst>
          </p:cNvPr>
          <p:cNvSpPr txBox="1">
            <a:spLocks/>
          </p:cNvSpPr>
          <p:nvPr/>
        </p:nvSpPr>
        <p:spPr>
          <a:xfrm>
            <a:off x="5465073" y="6230078"/>
            <a:ext cx="1593681" cy="5800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true NEG</a:t>
            </a:r>
          </a:p>
        </p:txBody>
      </p:sp>
      <p:sp>
        <p:nvSpPr>
          <p:cNvPr id="322" name="Oval 108">
            <a:extLst>
              <a:ext uri="{FF2B5EF4-FFF2-40B4-BE49-F238E27FC236}">
                <a16:creationId xmlns:a16="http://schemas.microsoft.com/office/drawing/2014/main" id="{59BB450B-AB27-414B-8BFE-B4BAA9732318}"/>
              </a:ext>
            </a:extLst>
          </p:cNvPr>
          <p:cNvSpPr>
            <a:spLocks noChangeAspect="1" noChangeArrowheads="1"/>
          </p:cNvSpPr>
          <p:nvPr/>
        </p:nvSpPr>
        <p:spPr bwMode="auto">
          <a:xfrm>
            <a:off x="2220752" y="6230078"/>
            <a:ext cx="438150" cy="438150"/>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23" name="Text Placeholder 2">
            <a:extLst>
              <a:ext uri="{FF2B5EF4-FFF2-40B4-BE49-F238E27FC236}">
                <a16:creationId xmlns:a16="http://schemas.microsoft.com/office/drawing/2014/main" id="{C73176EF-264A-AD4E-8172-39DD32FA233D}"/>
              </a:ext>
            </a:extLst>
          </p:cNvPr>
          <p:cNvSpPr txBox="1">
            <a:spLocks/>
          </p:cNvSpPr>
          <p:nvPr/>
        </p:nvSpPr>
        <p:spPr>
          <a:xfrm>
            <a:off x="2677717" y="6221984"/>
            <a:ext cx="1593681" cy="5357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false POS</a:t>
            </a:r>
          </a:p>
        </p:txBody>
      </p:sp>
      <p:sp>
        <p:nvSpPr>
          <p:cNvPr id="324" name="Oval 108">
            <a:extLst>
              <a:ext uri="{FF2B5EF4-FFF2-40B4-BE49-F238E27FC236}">
                <a16:creationId xmlns:a16="http://schemas.microsoft.com/office/drawing/2014/main" id="{B9C81B8A-AE3B-D940-8241-18DF8A9AD88B}"/>
              </a:ext>
            </a:extLst>
          </p:cNvPr>
          <p:cNvSpPr>
            <a:spLocks noChangeAspect="1" noChangeArrowheads="1"/>
          </p:cNvSpPr>
          <p:nvPr/>
        </p:nvSpPr>
        <p:spPr bwMode="auto">
          <a:xfrm>
            <a:off x="7058754" y="6246266"/>
            <a:ext cx="438150" cy="438150"/>
          </a:xfrm>
          <a:prstGeom prst="ellipse">
            <a:avLst/>
          </a:prstGeom>
          <a:solidFill>
            <a:srgbClr val="FFB0B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25" name="Text Placeholder 2">
            <a:extLst>
              <a:ext uri="{FF2B5EF4-FFF2-40B4-BE49-F238E27FC236}">
                <a16:creationId xmlns:a16="http://schemas.microsoft.com/office/drawing/2014/main" id="{9A2B74A9-83C8-D14C-85C1-7B13037017F0}"/>
              </a:ext>
            </a:extLst>
          </p:cNvPr>
          <p:cNvSpPr txBox="1">
            <a:spLocks/>
          </p:cNvSpPr>
          <p:nvPr/>
        </p:nvSpPr>
        <p:spPr>
          <a:xfrm>
            <a:off x="7515719" y="6238172"/>
            <a:ext cx="1593681" cy="5800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false NEG</a:t>
            </a:r>
          </a:p>
        </p:txBody>
      </p:sp>
      <p:sp>
        <p:nvSpPr>
          <p:cNvPr id="110" name="Text Placeholder 2">
            <a:extLst>
              <a:ext uri="{FF2B5EF4-FFF2-40B4-BE49-F238E27FC236}">
                <a16:creationId xmlns:a16="http://schemas.microsoft.com/office/drawing/2014/main" id="{1626BE49-5DC5-B74F-8049-37D62474D1AD}"/>
              </a:ext>
            </a:extLst>
          </p:cNvPr>
          <p:cNvSpPr txBox="1">
            <a:spLocks/>
          </p:cNvSpPr>
          <p:nvPr/>
        </p:nvSpPr>
        <p:spPr>
          <a:xfrm>
            <a:off x="2522843" y="284936"/>
            <a:ext cx="2008553" cy="5106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disease POS</a:t>
            </a:r>
          </a:p>
        </p:txBody>
      </p:sp>
      <p:sp>
        <p:nvSpPr>
          <p:cNvPr id="111" name="Text Placeholder 2">
            <a:extLst>
              <a:ext uri="{FF2B5EF4-FFF2-40B4-BE49-F238E27FC236}">
                <a16:creationId xmlns:a16="http://schemas.microsoft.com/office/drawing/2014/main" id="{E970E993-ED9E-BD4E-B17B-164B127C9E14}"/>
              </a:ext>
            </a:extLst>
          </p:cNvPr>
          <p:cNvSpPr txBox="1">
            <a:spLocks/>
          </p:cNvSpPr>
          <p:nvPr/>
        </p:nvSpPr>
        <p:spPr>
          <a:xfrm>
            <a:off x="5850779" y="286768"/>
            <a:ext cx="2008553" cy="5106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disease NEG</a:t>
            </a:r>
          </a:p>
        </p:txBody>
      </p:sp>
      <p:sp>
        <p:nvSpPr>
          <p:cNvPr id="112" name="Text Placeholder 2">
            <a:extLst>
              <a:ext uri="{FF2B5EF4-FFF2-40B4-BE49-F238E27FC236}">
                <a16:creationId xmlns:a16="http://schemas.microsoft.com/office/drawing/2014/main" id="{616B07B5-7729-B54B-9EE3-893E8FA3BCCB}"/>
              </a:ext>
            </a:extLst>
          </p:cNvPr>
          <p:cNvSpPr txBox="1">
            <a:spLocks/>
          </p:cNvSpPr>
          <p:nvPr/>
        </p:nvSpPr>
        <p:spPr>
          <a:xfrm>
            <a:off x="113146" y="2002630"/>
            <a:ext cx="990219" cy="9648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test POS</a:t>
            </a:r>
          </a:p>
        </p:txBody>
      </p:sp>
      <p:sp>
        <p:nvSpPr>
          <p:cNvPr id="114" name="Text Placeholder 2">
            <a:extLst>
              <a:ext uri="{FF2B5EF4-FFF2-40B4-BE49-F238E27FC236}">
                <a16:creationId xmlns:a16="http://schemas.microsoft.com/office/drawing/2014/main" id="{BBE4C186-383F-4E45-A1B9-8091AFABA4C5}"/>
              </a:ext>
            </a:extLst>
          </p:cNvPr>
          <p:cNvSpPr txBox="1">
            <a:spLocks/>
          </p:cNvSpPr>
          <p:nvPr/>
        </p:nvSpPr>
        <p:spPr>
          <a:xfrm>
            <a:off x="113145" y="4559440"/>
            <a:ext cx="990219" cy="9648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test NEG</a:t>
            </a:r>
          </a:p>
        </p:txBody>
      </p:sp>
    </p:spTree>
    <p:extLst>
      <p:ext uri="{BB962C8B-B14F-4D97-AF65-F5344CB8AC3E}">
        <p14:creationId xmlns:p14="http://schemas.microsoft.com/office/powerpoint/2010/main" val="24998016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fade">
                                      <p:cBhvr>
                                        <p:cTn id="7" dur="1000"/>
                                        <p:tgtEl>
                                          <p:spTgt spid="1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4"/>
                                        </p:tgtEl>
                                        <p:attrNameLst>
                                          <p:attrName>style.visibility</p:attrName>
                                        </p:attrNameLst>
                                      </p:cBhvr>
                                      <p:to>
                                        <p:strVal val="visible"/>
                                      </p:to>
                                    </p:set>
                                    <p:animEffect transition="in" filter="fade">
                                      <p:cBhvr>
                                        <p:cTn id="12" dur="1000"/>
                                        <p:tgtEl>
                                          <p:spTgt spid="1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0"/>
                                        </p:tgtEl>
                                        <p:attrNameLst>
                                          <p:attrName>style.visibility</p:attrName>
                                        </p:attrNameLst>
                                      </p:cBhvr>
                                      <p:to>
                                        <p:strVal val="visible"/>
                                      </p:to>
                                    </p:set>
                                    <p:animEffect transition="in" filter="fade">
                                      <p:cBhvr>
                                        <p:cTn id="17" dur="1000"/>
                                        <p:tgtEl>
                                          <p:spTgt spid="1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1"/>
                                        </p:tgtEl>
                                        <p:attrNameLst>
                                          <p:attrName>style.visibility</p:attrName>
                                        </p:attrNameLst>
                                      </p:cBhvr>
                                      <p:to>
                                        <p:strVal val="visible"/>
                                      </p:to>
                                    </p:set>
                                    <p:animEffect transition="in" filter="fade">
                                      <p:cBhvr>
                                        <p:cTn id="22" dur="1000"/>
                                        <p:tgtEl>
                                          <p:spTgt spid="1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27753"/>
                                        </p:tgtEl>
                                      </p:cBhvr>
                                    </p:animEffect>
                                    <p:set>
                                      <p:cBhvr>
                                        <p:cTn id="27" dur="1" fill="hold">
                                          <p:stCondLst>
                                            <p:cond delay="499"/>
                                          </p:stCondLst>
                                        </p:cTn>
                                        <p:tgtEl>
                                          <p:spTgt spid="27753"/>
                                        </p:tgtEl>
                                        <p:attrNameLst>
                                          <p:attrName>style.visibility</p:attrName>
                                        </p:attrNameLst>
                                      </p:cBhvr>
                                      <p:to>
                                        <p:strVal val="hidden"/>
                                      </p:to>
                                    </p:set>
                                  </p:childTnLst>
                                </p:cTn>
                              </p:par>
                              <p:par>
                                <p:cTn id="28" presetID="10" presetClass="exit" presetSubtype="0" fill="hold" grpId="0" nodeType="withEffect">
                                  <p:stCondLst>
                                    <p:cond delay="0"/>
                                  </p:stCondLst>
                                  <p:childTnLst>
                                    <p:animEffect transition="out" filter="fade">
                                      <p:cBhvr>
                                        <p:cTn id="29" dur="500"/>
                                        <p:tgtEl>
                                          <p:spTgt spid="3">
                                            <p:txEl>
                                              <p:pRg st="0" end="0"/>
                                            </p:txEl>
                                          </p:spTgt>
                                        </p:tgtEl>
                                      </p:cBhvr>
                                    </p:animEffect>
                                    <p:set>
                                      <p:cBhvr>
                                        <p:cTn id="30" dur="1" fill="hold">
                                          <p:stCondLst>
                                            <p:cond delay="499"/>
                                          </p:stCondLst>
                                        </p:cTn>
                                        <p:tgtEl>
                                          <p:spTgt spid="3">
                                            <p:txEl>
                                              <p:pRg st="0" end="0"/>
                                            </p:txEl>
                                          </p:spTgt>
                                        </p:tgtEl>
                                        <p:attrNameLst>
                                          <p:attrName>style.visibility</p:attrName>
                                        </p:attrNameLst>
                                      </p:cBhvr>
                                      <p:to>
                                        <p:strVal val="hidden"/>
                                      </p:to>
                                    </p:set>
                                  </p:childTnLst>
                                </p:cTn>
                              </p:par>
                              <p:par>
                                <p:cTn id="31" presetID="10" presetClass="exit" presetSubtype="0" fill="hold" grpId="0" nodeType="withEffect">
                                  <p:stCondLst>
                                    <p:cond delay="0"/>
                                  </p:stCondLst>
                                  <p:childTnLst>
                                    <p:animEffect transition="out" filter="fade">
                                      <p:cBhvr>
                                        <p:cTn id="32" dur="500"/>
                                        <p:tgtEl>
                                          <p:spTgt spid="113"/>
                                        </p:tgtEl>
                                      </p:cBhvr>
                                    </p:animEffect>
                                    <p:set>
                                      <p:cBhvr>
                                        <p:cTn id="33" dur="1" fill="hold">
                                          <p:stCondLst>
                                            <p:cond delay="499"/>
                                          </p:stCondLst>
                                        </p:cTn>
                                        <p:tgtEl>
                                          <p:spTgt spid="113"/>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500"/>
                                        <p:tgtEl>
                                          <p:spTgt spid="119"/>
                                        </p:tgtEl>
                                      </p:cBhvr>
                                    </p:animEffect>
                                    <p:set>
                                      <p:cBhvr>
                                        <p:cTn id="36" dur="1" fill="hold">
                                          <p:stCondLst>
                                            <p:cond delay="499"/>
                                          </p:stCondLst>
                                        </p:cTn>
                                        <p:tgtEl>
                                          <p:spTgt spid="119"/>
                                        </p:tgtEl>
                                        <p:attrNameLst>
                                          <p:attrName>style.visibility</p:attrName>
                                        </p:attrNameLst>
                                      </p:cBhvr>
                                      <p:to>
                                        <p:strVal val="hidden"/>
                                      </p:to>
                                    </p:set>
                                  </p:childTnLst>
                                </p:cTn>
                              </p:par>
                              <p:par>
                                <p:cTn id="37" presetID="10" presetClass="exit" presetSubtype="0" fill="hold" grpId="0" nodeType="withEffect">
                                  <p:stCondLst>
                                    <p:cond delay="0"/>
                                  </p:stCondLst>
                                  <p:childTnLst>
                                    <p:animEffect transition="out" filter="fade">
                                      <p:cBhvr>
                                        <p:cTn id="38" dur="500"/>
                                        <p:tgtEl>
                                          <p:spTgt spid="322"/>
                                        </p:tgtEl>
                                      </p:cBhvr>
                                    </p:animEffect>
                                    <p:set>
                                      <p:cBhvr>
                                        <p:cTn id="39" dur="1" fill="hold">
                                          <p:stCondLst>
                                            <p:cond delay="499"/>
                                          </p:stCondLst>
                                        </p:cTn>
                                        <p:tgtEl>
                                          <p:spTgt spid="322"/>
                                        </p:tgtEl>
                                        <p:attrNameLst>
                                          <p:attrName>style.visibility</p:attrName>
                                        </p:attrNameLst>
                                      </p:cBhvr>
                                      <p:to>
                                        <p:strVal val="hidden"/>
                                      </p:to>
                                    </p:set>
                                  </p:childTnLst>
                                </p:cTn>
                              </p:par>
                              <p:par>
                                <p:cTn id="40" presetID="10" presetClass="exit" presetSubtype="0" fill="hold" grpId="0" nodeType="withEffect">
                                  <p:stCondLst>
                                    <p:cond delay="0"/>
                                  </p:stCondLst>
                                  <p:childTnLst>
                                    <p:animEffect transition="out" filter="fade">
                                      <p:cBhvr>
                                        <p:cTn id="41" dur="500"/>
                                        <p:tgtEl>
                                          <p:spTgt spid="323"/>
                                        </p:tgtEl>
                                      </p:cBhvr>
                                    </p:animEffect>
                                    <p:set>
                                      <p:cBhvr>
                                        <p:cTn id="42" dur="1" fill="hold">
                                          <p:stCondLst>
                                            <p:cond delay="499"/>
                                          </p:stCondLst>
                                        </p:cTn>
                                        <p:tgtEl>
                                          <p:spTgt spid="323"/>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500"/>
                                        <p:tgtEl>
                                          <p:spTgt spid="324"/>
                                        </p:tgtEl>
                                      </p:cBhvr>
                                    </p:animEffect>
                                    <p:set>
                                      <p:cBhvr>
                                        <p:cTn id="45" dur="1" fill="hold">
                                          <p:stCondLst>
                                            <p:cond delay="499"/>
                                          </p:stCondLst>
                                        </p:cTn>
                                        <p:tgtEl>
                                          <p:spTgt spid="324"/>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500"/>
                                        <p:tgtEl>
                                          <p:spTgt spid="325"/>
                                        </p:tgtEl>
                                      </p:cBhvr>
                                    </p:animEffect>
                                    <p:set>
                                      <p:cBhvr>
                                        <p:cTn id="48" dur="1" fill="hold">
                                          <p:stCondLst>
                                            <p:cond delay="499"/>
                                          </p:stCondLst>
                                        </p:cTn>
                                        <p:tgtEl>
                                          <p:spTgt spid="3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53" grpId="0" animBg="1"/>
      <p:bldP spid="3" grpId="0" build="p"/>
      <p:bldP spid="113" grpId="0" animBg="1"/>
      <p:bldP spid="119" grpId="0"/>
      <p:bldP spid="322" grpId="0" animBg="1"/>
      <p:bldP spid="323" grpId="0"/>
      <p:bldP spid="324" grpId="0" animBg="1"/>
      <p:bldP spid="325" grpId="0"/>
      <p:bldP spid="110" grpId="0"/>
      <p:bldP spid="111" grpId="0"/>
      <p:bldP spid="112" grpId="0"/>
      <p:bldP spid="11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Oval 7">
            <a:extLst>
              <a:ext uri="{FF2B5EF4-FFF2-40B4-BE49-F238E27FC236}">
                <a16:creationId xmlns:a16="http://schemas.microsoft.com/office/drawing/2014/main" id="{BA7D4AED-0BC0-5F49-8F6B-D0CEF52D5FCD}"/>
              </a:ext>
            </a:extLst>
          </p:cNvPr>
          <p:cNvSpPr>
            <a:spLocks noChangeAspect="1" noChangeArrowheads="1"/>
          </p:cNvSpPr>
          <p:nvPr/>
        </p:nvSpPr>
        <p:spPr bwMode="auto">
          <a:xfrm>
            <a:off x="1817603" y="847861"/>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20" name="Oval 8">
            <a:extLst>
              <a:ext uri="{FF2B5EF4-FFF2-40B4-BE49-F238E27FC236}">
                <a16:creationId xmlns:a16="http://schemas.microsoft.com/office/drawing/2014/main" id="{E8B8C7E1-D8AA-6446-9C3F-95CD83956B70}"/>
              </a:ext>
            </a:extLst>
          </p:cNvPr>
          <p:cNvSpPr>
            <a:spLocks noChangeAspect="1" noChangeArrowheads="1"/>
          </p:cNvSpPr>
          <p:nvPr/>
        </p:nvSpPr>
        <p:spPr bwMode="auto">
          <a:xfrm>
            <a:off x="2288943" y="847861"/>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21" name="Oval 9">
            <a:extLst>
              <a:ext uri="{FF2B5EF4-FFF2-40B4-BE49-F238E27FC236}">
                <a16:creationId xmlns:a16="http://schemas.microsoft.com/office/drawing/2014/main" id="{0D392F86-D26B-634D-BCE9-E7D9D366E8E1}"/>
              </a:ext>
            </a:extLst>
          </p:cNvPr>
          <p:cNvSpPr>
            <a:spLocks noChangeAspect="1" noChangeArrowheads="1"/>
          </p:cNvSpPr>
          <p:nvPr/>
        </p:nvSpPr>
        <p:spPr bwMode="auto">
          <a:xfrm>
            <a:off x="2760284" y="847861"/>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22" name="Oval 10">
            <a:extLst>
              <a:ext uri="{FF2B5EF4-FFF2-40B4-BE49-F238E27FC236}">
                <a16:creationId xmlns:a16="http://schemas.microsoft.com/office/drawing/2014/main" id="{A8FA117E-C707-3E43-BC0C-FC9FB19B93E4}"/>
              </a:ext>
            </a:extLst>
          </p:cNvPr>
          <p:cNvSpPr>
            <a:spLocks noChangeAspect="1" noChangeArrowheads="1"/>
          </p:cNvSpPr>
          <p:nvPr/>
        </p:nvSpPr>
        <p:spPr bwMode="auto">
          <a:xfrm>
            <a:off x="3231624" y="847861"/>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23" name="Oval 11">
            <a:extLst>
              <a:ext uri="{FF2B5EF4-FFF2-40B4-BE49-F238E27FC236}">
                <a16:creationId xmlns:a16="http://schemas.microsoft.com/office/drawing/2014/main" id="{63B4F626-A519-BD4E-9E33-56DFDFA0BC4A}"/>
              </a:ext>
            </a:extLst>
          </p:cNvPr>
          <p:cNvSpPr>
            <a:spLocks noChangeAspect="1" noChangeArrowheads="1"/>
          </p:cNvSpPr>
          <p:nvPr/>
        </p:nvSpPr>
        <p:spPr bwMode="auto">
          <a:xfrm>
            <a:off x="3702965" y="847861"/>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24" name="Oval 12">
            <a:extLst>
              <a:ext uri="{FF2B5EF4-FFF2-40B4-BE49-F238E27FC236}">
                <a16:creationId xmlns:a16="http://schemas.microsoft.com/office/drawing/2014/main" id="{7BB99349-BDC1-0547-8F42-B9CDA1B96DBB}"/>
              </a:ext>
            </a:extLst>
          </p:cNvPr>
          <p:cNvSpPr>
            <a:spLocks noChangeAspect="1" noChangeArrowheads="1"/>
          </p:cNvSpPr>
          <p:nvPr/>
        </p:nvSpPr>
        <p:spPr bwMode="auto">
          <a:xfrm>
            <a:off x="4174306" y="847861"/>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25" name="Oval 13">
            <a:extLst>
              <a:ext uri="{FF2B5EF4-FFF2-40B4-BE49-F238E27FC236}">
                <a16:creationId xmlns:a16="http://schemas.microsoft.com/office/drawing/2014/main" id="{73723178-0B46-4B4C-81E7-1E36C8CD2CCE}"/>
              </a:ext>
            </a:extLst>
          </p:cNvPr>
          <p:cNvSpPr>
            <a:spLocks noChangeAspect="1" noChangeArrowheads="1"/>
          </p:cNvSpPr>
          <p:nvPr/>
        </p:nvSpPr>
        <p:spPr bwMode="auto">
          <a:xfrm>
            <a:off x="4645646" y="847861"/>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26" name="Oval 14">
            <a:extLst>
              <a:ext uri="{FF2B5EF4-FFF2-40B4-BE49-F238E27FC236}">
                <a16:creationId xmlns:a16="http://schemas.microsoft.com/office/drawing/2014/main" id="{0C0076E0-2F19-E44C-9800-C8382DA1BCA6}"/>
              </a:ext>
            </a:extLst>
          </p:cNvPr>
          <p:cNvSpPr>
            <a:spLocks noChangeAspect="1" noChangeArrowheads="1"/>
          </p:cNvSpPr>
          <p:nvPr/>
        </p:nvSpPr>
        <p:spPr bwMode="auto">
          <a:xfrm>
            <a:off x="5116987" y="847861"/>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28" name="Oval 16">
            <a:extLst>
              <a:ext uri="{FF2B5EF4-FFF2-40B4-BE49-F238E27FC236}">
                <a16:creationId xmlns:a16="http://schemas.microsoft.com/office/drawing/2014/main" id="{5E788247-5F2B-3942-9349-3B710CA8BF6A}"/>
              </a:ext>
            </a:extLst>
          </p:cNvPr>
          <p:cNvSpPr>
            <a:spLocks noChangeAspect="1" noChangeArrowheads="1"/>
          </p:cNvSpPr>
          <p:nvPr/>
        </p:nvSpPr>
        <p:spPr bwMode="auto">
          <a:xfrm>
            <a:off x="1346262" y="1336112"/>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29" name="Oval 17">
            <a:extLst>
              <a:ext uri="{FF2B5EF4-FFF2-40B4-BE49-F238E27FC236}">
                <a16:creationId xmlns:a16="http://schemas.microsoft.com/office/drawing/2014/main" id="{601E8AA9-3935-D741-BD5F-4648166FB055}"/>
              </a:ext>
            </a:extLst>
          </p:cNvPr>
          <p:cNvSpPr>
            <a:spLocks noChangeAspect="1" noChangeArrowheads="1"/>
          </p:cNvSpPr>
          <p:nvPr/>
        </p:nvSpPr>
        <p:spPr bwMode="auto">
          <a:xfrm>
            <a:off x="1817603" y="1336112"/>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30" name="Oval 18">
            <a:extLst>
              <a:ext uri="{FF2B5EF4-FFF2-40B4-BE49-F238E27FC236}">
                <a16:creationId xmlns:a16="http://schemas.microsoft.com/office/drawing/2014/main" id="{368264C0-2D6C-3341-8969-814A2F5CDD6C}"/>
              </a:ext>
            </a:extLst>
          </p:cNvPr>
          <p:cNvSpPr>
            <a:spLocks noChangeAspect="1" noChangeArrowheads="1"/>
          </p:cNvSpPr>
          <p:nvPr/>
        </p:nvSpPr>
        <p:spPr bwMode="auto">
          <a:xfrm>
            <a:off x="2288943" y="1336112"/>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31" name="Oval 19">
            <a:extLst>
              <a:ext uri="{FF2B5EF4-FFF2-40B4-BE49-F238E27FC236}">
                <a16:creationId xmlns:a16="http://schemas.microsoft.com/office/drawing/2014/main" id="{A3CD4C7E-DDC0-0448-B469-0C3CB792F5CC}"/>
              </a:ext>
            </a:extLst>
          </p:cNvPr>
          <p:cNvSpPr>
            <a:spLocks noChangeAspect="1" noChangeArrowheads="1"/>
          </p:cNvSpPr>
          <p:nvPr/>
        </p:nvSpPr>
        <p:spPr bwMode="auto">
          <a:xfrm>
            <a:off x="2760284" y="1336112"/>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32" name="Oval 20">
            <a:extLst>
              <a:ext uri="{FF2B5EF4-FFF2-40B4-BE49-F238E27FC236}">
                <a16:creationId xmlns:a16="http://schemas.microsoft.com/office/drawing/2014/main" id="{9202FF35-3D0F-904F-A8E7-EC9D0FB58FA1}"/>
              </a:ext>
            </a:extLst>
          </p:cNvPr>
          <p:cNvSpPr>
            <a:spLocks noChangeAspect="1" noChangeArrowheads="1"/>
          </p:cNvSpPr>
          <p:nvPr/>
        </p:nvSpPr>
        <p:spPr bwMode="auto">
          <a:xfrm>
            <a:off x="3231624" y="1336112"/>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33" name="Oval 21">
            <a:extLst>
              <a:ext uri="{FF2B5EF4-FFF2-40B4-BE49-F238E27FC236}">
                <a16:creationId xmlns:a16="http://schemas.microsoft.com/office/drawing/2014/main" id="{98F926A2-66BF-BC45-AC90-AECD1E11287D}"/>
              </a:ext>
            </a:extLst>
          </p:cNvPr>
          <p:cNvSpPr>
            <a:spLocks noChangeAspect="1" noChangeArrowheads="1"/>
          </p:cNvSpPr>
          <p:nvPr/>
        </p:nvSpPr>
        <p:spPr bwMode="auto">
          <a:xfrm>
            <a:off x="4174306" y="1336112"/>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34" name="Oval 22">
            <a:extLst>
              <a:ext uri="{FF2B5EF4-FFF2-40B4-BE49-F238E27FC236}">
                <a16:creationId xmlns:a16="http://schemas.microsoft.com/office/drawing/2014/main" id="{B5BFCCAA-64B4-4143-9052-B674D05EA024}"/>
              </a:ext>
            </a:extLst>
          </p:cNvPr>
          <p:cNvSpPr>
            <a:spLocks noChangeAspect="1" noChangeArrowheads="1"/>
          </p:cNvSpPr>
          <p:nvPr/>
        </p:nvSpPr>
        <p:spPr bwMode="auto">
          <a:xfrm>
            <a:off x="5116987" y="1316582"/>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36" name="Oval 24">
            <a:extLst>
              <a:ext uri="{FF2B5EF4-FFF2-40B4-BE49-F238E27FC236}">
                <a16:creationId xmlns:a16="http://schemas.microsoft.com/office/drawing/2014/main" id="{68AB475D-E6A3-0446-9AAF-BBA8497F6BEB}"/>
              </a:ext>
            </a:extLst>
          </p:cNvPr>
          <p:cNvSpPr>
            <a:spLocks noChangeAspect="1" noChangeArrowheads="1"/>
          </p:cNvSpPr>
          <p:nvPr/>
        </p:nvSpPr>
        <p:spPr bwMode="auto">
          <a:xfrm>
            <a:off x="1346262" y="1804833"/>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37" name="Oval 25">
            <a:extLst>
              <a:ext uri="{FF2B5EF4-FFF2-40B4-BE49-F238E27FC236}">
                <a16:creationId xmlns:a16="http://schemas.microsoft.com/office/drawing/2014/main" id="{C9681CFC-7F30-734E-AB50-C1F8079802EE}"/>
              </a:ext>
            </a:extLst>
          </p:cNvPr>
          <p:cNvSpPr>
            <a:spLocks noChangeAspect="1" noChangeArrowheads="1"/>
          </p:cNvSpPr>
          <p:nvPr/>
        </p:nvSpPr>
        <p:spPr bwMode="auto">
          <a:xfrm>
            <a:off x="1817603" y="1804833"/>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38" name="Oval 26">
            <a:extLst>
              <a:ext uri="{FF2B5EF4-FFF2-40B4-BE49-F238E27FC236}">
                <a16:creationId xmlns:a16="http://schemas.microsoft.com/office/drawing/2014/main" id="{DCEEE6A1-D628-A646-BF22-A1349BC45E0E}"/>
              </a:ext>
            </a:extLst>
          </p:cNvPr>
          <p:cNvSpPr>
            <a:spLocks noChangeAspect="1" noChangeArrowheads="1"/>
          </p:cNvSpPr>
          <p:nvPr/>
        </p:nvSpPr>
        <p:spPr bwMode="auto">
          <a:xfrm>
            <a:off x="2288943" y="1804833"/>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39" name="Oval 27">
            <a:extLst>
              <a:ext uri="{FF2B5EF4-FFF2-40B4-BE49-F238E27FC236}">
                <a16:creationId xmlns:a16="http://schemas.microsoft.com/office/drawing/2014/main" id="{092231D0-262E-7D43-9E9B-46B4ABD99390}"/>
              </a:ext>
            </a:extLst>
          </p:cNvPr>
          <p:cNvSpPr>
            <a:spLocks noChangeAspect="1" noChangeArrowheads="1"/>
          </p:cNvSpPr>
          <p:nvPr/>
        </p:nvSpPr>
        <p:spPr bwMode="auto">
          <a:xfrm>
            <a:off x="2760284" y="1804833"/>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40" name="Oval 28">
            <a:extLst>
              <a:ext uri="{FF2B5EF4-FFF2-40B4-BE49-F238E27FC236}">
                <a16:creationId xmlns:a16="http://schemas.microsoft.com/office/drawing/2014/main" id="{560B6DFA-F467-8247-8835-FA4C0F895853}"/>
              </a:ext>
            </a:extLst>
          </p:cNvPr>
          <p:cNvSpPr>
            <a:spLocks noChangeAspect="1" noChangeArrowheads="1"/>
          </p:cNvSpPr>
          <p:nvPr/>
        </p:nvSpPr>
        <p:spPr bwMode="auto">
          <a:xfrm>
            <a:off x="3231624" y="1804833"/>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41" name="Oval 29">
            <a:extLst>
              <a:ext uri="{FF2B5EF4-FFF2-40B4-BE49-F238E27FC236}">
                <a16:creationId xmlns:a16="http://schemas.microsoft.com/office/drawing/2014/main" id="{82533A44-80B8-1A49-8D63-96FDFDC27AB1}"/>
              </a:ext>
            </a:extLst>
          </p:cNvPr>
          <p:cNvSpPr>
            <a:spLocks noChangeAspect="1" noChangeArrowheads="1"/>
          </p:cNvSpPr>
          <p:nvPr/>
        </p:nvSpPr>
        <p:spPr bwMode="auto">
          <a:xfrm>
            <a:off x="3702965" y="1804833"/>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42" name="Oval 30">
            <a:extLst>
              <a:ext uri="{FF2B5EF4-FFF2-40B4-BE49-F238E27FC236}">
                <a16:creationId xmlns:a16="http://schemas.microsoft.com/office/drawing/2014/main" id="{C43EA1BA-F2E6-DF4D-9FAB-532E1CDD00C6}"/>
              </a:ext>
            </a:extLst>
          </p:cNvPr>
          <p:cNvSpPr>
            <a:spLocks noChangeAspect="1" noChangeArrowheads="1"/>
          </p:cNvSpPr>
          <p:nvPr/>
        </p:nvSpPr>
        <p:spPr bwMode="auto">
          <a:xfrm>
            <a:off x="4174306" y="1804833"/>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43" name="Oval 31">
            <a:extLst>
              <a:ext uri="{FF2B5EF4-FFF2-40B4-BE49-F238E27FC236}">
                <a16:creationId xmlns:a16="http://schemas.microsoft.com/office/drawing/2014/main" id="{E7509590-D025-A64D-BA16-46E111D7F31A}"/>
              </a:ext>
            </a:extLst>
          </p:cNvPr>
          <p:cNvSpPr>
            <a:spLocks noChangeAspect="1" noChangeArrowheads="1"/>
          </p:cNvSpPr>
          <p:nvPr/>
        </p:nvSpPr>
        <p:spPr bwMode="auto">
          <a:xfrm>
            <a:off x="4645646" y="1804833"/>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44" name="Oval 32">
            <a:extLst>
              <a:ext uri="{FF2B5EF4-FFF2-40B4-BE49-F238E27FC236}">
                <a16:creationId xmlns:a16="http://schemas.microsoft.com/office/drawing/2014/main" id="{C8AD3E61-D6F8-CE40-8A69-EEF44F6EAD17}"/>
              </a:ext>
            </a:extLst>
          </p:cNvPr>
          <p:cNvSpPr>
            <a:spLocks noChangeAspect="1" noChangeArrowheads="1"/>
          </p:cNvSpPr>
          <p:nvPr/>
        </p:nvSpPr>
        <p:spPr bwMode="auto">
          <a:xfrm>
            <a:off x="5116987" y="1785303"/>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46" name="Oval 34">
            <a:extLst>
              <a:ext uri="{FF2B5EF4-FFF2-40B4-BE49-F238E27FC236}">
                <a16:creationId xmlns:a16="http://schemas.microsoft.com/office/drawing/2014/main" id="{25D44DB4-72B6-1840-9902-AFC8CA163188}"/>
              </a:ext>
            </a:extLst>
          </p:cNvPr>
          <p:cNvSpPr>
            <a:spLocks noChangeAspect="1" noChangeArrowheads="1"/>
          </p:cNvSpPr>
          <p:nvPr/>
        </p:nvSpPr>
        <p:spPr bwMode="auto">
          <a:xfrm>
            <a:off x="1346262" y="227355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47" name="Oval 35">
            <a:extLst>
              <a:ext uri="{FF2B5EF4-FFF2-40B4-BE49-F238E27FC236}">
                <a16:creationId xmlns:a16="http://schemas.microsoft.com/office/drawing/2014/main" id="{BAD9B467-2876-3743-9606-8D3643D00773}"/>
              </a:ext>
            </a:extLst>
          </p:cNvPr>
          <p:cNvSpPr>
            <a:spLocks noChangeAspect="1" noChangeArrowheads="1"/>
          </p:cNvSpPr>
          <p:nvPr/>
        </p:nvSpPr>
        <p:spPr bwMode="auto">
          <a:xfrm>
            <a:off x="1817603" y="227355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48" name="Oval 36">
            <a:extLst>
              <a:ext uri="{FF2B5EF4-FFF2-40B4-BE49-F238E27FC236}">
                <a16:creationId xmlns:a16="http://schemas.microsoft.com/office/drawing/2014/main" id="{E7623FC3-3832-CB48-A667-431A95B0DE53}"/>
              </a:ext>
            </a:extLst>
          </p:cNvPr>
          <p:cNvSpPr>
            <a:spLocks noChangeAspect="1" noChangeArrowheads="1"/>
          </p:cNvSpPr>
          <p:nvPr/>
        </p:nvSpPr>
        <p:spPr bwMode="auto">
          <a:xfrm>
            <a:off x="2288943" y="227355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49" name="Oval 37">
            <a:extLst>
              <a:ext uri="{FF2B5EF4-FFF2-40B4-BE49-F238E27FC236}">
                <a16:creationId xmlns:a16="http://schemas.microsoft.com/office/drawing/2014/main" id="{E56A181D-2666-4E40-8C89-C8FBB0BA61B1}"/>
              </a:ext>
            </a:extLst>
          </p:cNvPr>
          <p:cNvSpPr>
            <a:spLocks noChangeAspect="1" noChangeArrowheads="1"/>
          </p:cNvSpPr>
          <p:nvPr/>
        </p:nvSpPr>
        <p:spPr bwMode="auto">
          <a:xfrm>
            <a:off x="3231624" y="227355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50" name="Oval 38">
            <a:extLst>
              <a:ext uri="{FF2B5EF4-FFF2-40B4-BE49-F238E27FC236}">
                <a16:creationId xmlns:a16="http://schemas.microsoft.com/office/drawing/2014/main" id="{E1361EDE-0490-D54B-BD22-6FFACA5E12F0}"/>
              </a:ext>
            </a:extLst>
          </p:cNvPr>
          <p:cNvSpPr>
            <a:spLocks noChangeAspect="1" noChangeArrowheads="1"/>
          </p:cNvSpPr>
          <p:nvPr/>
        </p:nvSpPr>
        <p:spPr bwMode="auto">
          <a:xfrm>
            <a:off x="3702965" y="227355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51" name="Oval 39">
            <a:extLst>
              <a:ext uri="{FF2B5EF4-FFF2-40B4-BE49-F238E27FC236}">
                <a16:creationId xmlns:a16="http://schemas.microsoft.com/office/drawing/2014/main" id="{0ABE57D4-AA01-D74B-AF7D-09935EDAAE00}"/>
              </a:ext>
            </a:extLst>
          </p:cNvPr>
          <p:cNvSpPr>
            <a:spLocks noChangeAspect="1" noChangeArrowheads="1"/>
          </p:cNvSpPr>
          <p:nvPr/>
        </p:nvSpPr>
        <p:spPr bwMode="auto">
          <a:xfrm>
            <a:off x="4174306" y="227355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52" name="Oval 40">
            <a:extLst>
              <a:ext uri="{FF2B5EF4-FFF2-40B4-BE49-F238E27FC236}">
                <a16:creationId xmlns:a16="http://schemas.microsoft.com/office/drawing/2014/main" id="{BC22A714-FEF9-2D41-90C8-1599602F0047}"/>
              </a:ext>
            </a:extLst>
          </p:cNvPr>
          <p:cNvSpPr>
            <a:spLocks noChangeAspect="1" noChangeArrowheads="1"/>
          </p:cNvSpPr>
          <p:nvPr/>
        </p:nvSpPr>
        <p:spPr bwMode="auto">
          <a:xfrm>
            <a:off x="4645646" y="227355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53" name="Oval 41">
            <a:extLst>
              <a:ext uri="{FF2B5EF4-FFF2-40B4-BE49-F238E27FC236}">
                <a16:creationId xmlns:a16="http://schemas.microsoft.com/office/drawing/2014/main" id="{98A7F324-B499-CC40-A683-0C81654EF580}"/>
              </a:ext>
            </a:extLst>
          </p:cNvPr>
          <p:cNvSpPr>
            <a:spLocks noChangeAspect="1" noChangeArrowheads="1"/>
          </p:cNvSpPr>
          <p:nvPr/>
        </p:nvSpPr>
        <p:spPr bwMode="auto">
          <a:xfrm>
            <a:off x="5116987" y="227355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55" name="Oval 43">
            <a:extLst>
              <a:ext uri="{FF2B5EF4-FFF2-40B4-BE49-F238E27FC236}">
                <a16:creationId xmlns:a16="http://schemas.microsoft.com/office/drawing/2014/main" id="{43197834-1771-CF4C-A4F6-9C6FEC7B9CCA}"/>
              </a:ext>
            </a:extLst>
          </p:cNvPr>
          <p:cNvSpPr>
            <a:spLocks noChangeAspect="1" noChangeArrowheads="1"/>
          </p:cNvSpPr>
          <p:nvPr/>
        </p:nvSpPr>
        <p:spPr bwMode="auto">
          <a:xfrm>
            <a:off x="1346262" y="274227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56" name="Oval 44">
            <a:extLst>
              <a:ext uri="{FF2B5EF4-FFF2-40B4-BE49-F238E27FC236}">
                <a16:creationId xmlns:a16="http://schemas.microsoft.com/office/drawing/2014/main" id="{616EE1E4-C4A7-D14A-B3B4-AC0B24AE05BA}"/>
              </a:ext>
            </a:extLst>
          </p:cNvPr>
          <p:cNvSpPr>
            <a:spLocks noChangeAspect="1" noChangeArrowheads="1"/>
          </p:cNvSpPr>
          <p:nvPr/>
        </p:nvSpPr>
        <p:spPr bwMode="auto">
          <a:xfrm>
            <a:off x="1817603" y="274227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57" name="Oval 45">
            <a:extLst>
              <a:ext uri="{FF2B5EF4-FFF2-40B4-BE49-F238E27FC236}">
                <a16:creationId xmlns:a16="http://schemas.microsoft.com/office/drawing/2014/main" id="{AC50F0F2-1278-324E-B1A1-FDFCDAD9A012}"/>
              </a:ext>
            </a:extLst>
          </p:cNvPr>
          <p:cNvSpPr>
            <a:spLocks noChangeAspect="1" noChangeArrowheads="1"/>
          </p:cNvSpPr>
          <p:nvPr/>
        </p:nvSpPr>
        <p:spPr bwMode="auto">
          <a:xfrm>
            <a:off x="2288943" y="274227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58" name="Oval 46">
            <a:extLst>
              <a:ext uri="{FF2B5EF4-FFF2-40B4-BE49-F238E27FC236}">
                <a16:creationId xmlns:a16="http://schemas.microsoft.com/office/drawing/2014/main" id="{CB0468BC-3A78-EB4F-B706-14236C63B604}"/>
              </a:ext>
            </a:extLst>
          </p:cNvPr>
          <p:cNvSpPr>
            <a:spLocks noChangeAspect="1" noChangeArrowheads="1"/>
          </p:cNvSpPr>
          <p:nvPr/>
        </p:nvSpPr>
        <p:spPr bwMode="auto">
          <a:xfrm>
            <a:off x="2760284" y="274227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59" name="Oval 47">
            <a:extLst>
              <a:ext uri="{FF2B5EF4-FFF2-40B4-BE49-F238E27FC236}">
                <a16:creationId xmlns:a16="http://schemas.microsoft.com/office/drawing/2014/main" id="{11788C84-B90B-2549-A89B-B19FE840EA15}"/>
              </a:ext>
            </a:extLst>
          </p:cNvPr>
          <p:cNvSpPr>
            <a:spLocks noChangeAspect="1" noChangeArrowheads="1"/>
          </p:cNvSpPr>
          <p:nvPr/>
        </p:nvSpPr>
        <p:spPr bwMode="auto">
          <a:xfrm>
            <a:off x="3231624" y="274227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60" name="Oval 48">
            <a:extLst>
              <a:ext uri="{FF2B5EF4-FFF2-40B4-BE49-F238E27FC236}">
                <a16:creationId xmlns:a16="http://schemas.microsoft.com/office/drawing/2014/main" id="{74CFB820-65A5-7D4A-9CCC-7111AF6EF5F6}"/>
              </a:ext>
            </a:extLst>
          </p:cNvPr>
          <p:cNvSpPr>
            <a:spLocks noChangeAspect="1" noChangeArrowheads="1"/>
          </p:cNvSpPr>
          <p:nvPr/>
        </p:nvSpPr>
        <p:spPr bwMode="auto">
          <a:xfrm>
            <a:off x="3702965" y="274227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61" name="Oval 50">
            <a:extLst>
              <a:ext uri="{FF2B5EF4-FFF2-40B4-BE49-F238E27FC236}">
                <a16:creationId xmlns:a16="http://schemas.microsoft.com/office/drawing/2014/main" id="{C938E904-923F-E044-800E-CA73D81FA4AB}"/>
              </a:ext>
            </a:extLst>
          </p:cNvPr>
          <p:cNvSpPr>
            <a:spLocks noChangeAspect="1" noChangeArrowheads="1"/>
          </p:cNvSpPr>
          <p:nvPr/>
        </p:nvSpPr>
        <p:spPr bwMode="auto">
          <a:xfrm>
            <a:off x="4645646" y="274227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62" name="Oval 51">
            <a:extLst>
              <a:ext uri="{FF2B5EF4-FFF2-40B4-BE49-F238E27FC236}">
                <a16:creationId xmlns:a16="http://schemas.microsoft.com/office/drawing/2014/main" id="{94B8ABA9-5E01-6846-A920-6E5F99A176AE}"/>
              </a:ext>
            </a:extLst>
          </p:cNvPr>
          <p:cNvSpPr>
            <a:spLocks noChangeAspect="1" noChangeArrowheads="1"/>
          </p:cNvSpPr>
          <p:nvPr/>
        </p:nvSpPr>
        <p:spPr bwMode="auto">
          <a:xfrm>
            <a:off x="5116987" y="274227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64" name="Oval 53">
            <a:extLst>
              <a:ext uri="{FF2B5EF4-FFF2-40B4-BE49-F238E27FC236}">
                <a16:creationId xmlns:a16="http://schemas.microsoft.com/office/drawing/2014/main" id="{6B22DFB5-52FB-8244-A55F-D0FAC42E1BB4}"/>
              </a:ext>
            </a:extLst>
          </p:cNvPr>
          <p:cNvSpPr>
            <a:spLocks noChangeAspect="1" noChangeArrowheads="1"/>
          </p:cNvSpPr>
          <p:nvPr/>
        </p:nvSpPr>
        <p:spPr bwMode="auto">
          <a:xfrm>
            <a:off x="1346262" y="3210995"/>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65" name="Oval 54">
            <a:extLst>
              <a:ext uri="{FF2B5EF4-FFF2-40B4-BE49-F238E27FC236}">
                <a16:creationId xmlns:a16="http://schemas.microsoft.com/office/drawing/2014/main" id="{E51F7E25-8A99-3040-914C-DEFCD5655FBC}"/>
              </a:ext>
            </a:extLst>
          </p:cNvPr>
          <p:cNvSpPr>
            <a:spLocks noChangeAspect="1" noChangeArrowheads="1"/>
          </p:cNvSpPr>
          <p:nvPr/>
        </p:nvSpPr>
        <p:spPr bwMode="auto">
          <a:xfrm>
            <a:off x="1817603" y="3210995"/>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66" name="Oval 55">
            <a:extLst>
              <a:ext uri="{FF2B5EF4-FFF2-40B4-BE49-F238E27FC236}">
                <a16:creationId xmlns:a16="http://schemas.microsoft.com/office/drawing/2014/main" id="{303391D9-93FD-9845-93BD-1DD820D74443}"/>
              </a:ext>
            </a:extLst>
          </p:cNvPr>
          <p:cNvSpPr>
            <a:spLocks noChangeAspect="1" noChangeArrowheads="1"/>
          </p:cNvSpPr>
          <p:nvPr/>
        </p:nvSpPr>
        <p:spPr bwMode="auto">
          <a:xfrm>
            <a:off x="2760284" y="3210995"/>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67" name="Oval 56">
            <a:extLst>
              <a:ext uri="{FF2B5EF4-FFF2-40B4-BE49-F238E27FC236}">
                <a16:creationId xmlns:a16="http://schemas.microsoft.com/office/drawing/2014/main" id="{B25AC12D-9978-5E47-AF50-1B406031896F}"/>
              </a:ext>
            </a:extLst>
          </p:cNvPr>
          <p:cNvSpPr>
            <a:spLocks noChangeAspect="1" noChangeArrowheads="1"/>
          </p:cNvSpPr>
          <p:nvPr/>
        </p:nvSpPr>
        <p:spPr bwMode="auto">
          <a:xfrm>
            <a:off x="3231624" y="3210995"/>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68" name="Oval 57">
            <a:extLst>
              <a:ext uri="{FF2B5EF4-FFF2-40B4-BE49-F238E27FC236}">
                <a16:creationId xmlns:a16="http://schemas.microsoft.com/office/drawing/2014/main" id="{357DD151-8AF8-7B42-9F80-F7F48311F8EF}"/>
              </a:ext>
            </a:extLst>
          </p:cNvPr>
          <p:cNvSpPr>
            <a:spLocks noChangeAspect="1" noChangeArrowheads="1"/>
          </p:cNvSpPr>
          <p:nvPr/>
        </p:nvSpPr>
        <p:spPr bwMode="auto">
          <a:xfrm>
            <a:off x="3702965" y="3210995"/>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69" name="Oval 58">
            <a:extLst>
              <a:ext uri="{FF2B5EF4-FFF2-40B4-BE49-F238E27FC236}">
                <a16:creationId xmlns:a16="http://schemas.microsoft.com/office/drawing/2014/main" id="{6B222F2E-4E47-5741-8371-E4E0AC13A9F1}"/>
              </a:ext>
            </a:extLst>
          </p:cNvPr>
          <p:cNvSpPr>
            <a:spLocks noChangeAspect="1" noChangeArrowheads="1"/>
          </p:cNvSpPr>
          <p:nvPr/>
        </p:nvSpPr>
        <p:spPr bwMode="auto">
          <a:xfrm>
            <a:off x="4174306" y="3210995"/>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0" name="Oval 59">
            <a:extLst>
              <a:ext uri="{FF2B5EF4-FFF2-40B4-BE49-F238E27FC236}">
                <a16:creationId xmlns:a16="http://schemas.microsoft.com/office/drawing/2014/main" id="{ADEA30F9-1386-DA4D-9A3E-3E4CE9DC22C5}"/>
              </a:ext>
            </a:extLst>
          </p:cNvPr>
          <p:cNvSpPr>
            <a:spLocks noChangeAspect="1" noChangeArrowheads="1"/>
          </p:cNvSpPr>
          <p:nvPr/>
        </p:nvSpPr>
        <p:spPr bwMode="auto">
          <a:xfrm>
            <a:off x="4645646" y="3210995"/>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1" name="Oval 60">
            <a:extLst>
              <a:ext uri="{FF2B5EF4-FFF2-40B4-BE49-F238E27FC236}">
                <a16:creationId xmlns:a16="http://schemas.microsoft.com/office/drawing/2014/main" id="{12F9987B-021F-6C4E-BA75-90089AB2FB01}"/>
              </a:ext>
            </a:extLst>
          </p:cNvPr>
          <p:cNvSpPr>
            <a:spLocks noChangeAspect="1" noChangeArrowheads="1"/>
          </p:cNvSpPr>
          <p:nvPr/>
        </p:nvSpPr>
        <p:spPr bwMode="auto">
          <a:xfrm>
            <a:off x="5116987" y="3210995"/>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3" name="Oval 62">
            <a:extLst>
              <a:ext uri="{FF2B5EF4-FFF2-40B4-BE49-F238E27FC236}">
                <a16:creationId xmlns:a16="http://schemas.microsoft.com/office/drawing/2014/main" id="{12370207-51D1-9349-A387-CA3EBB5984B2}"/>
              </a:ext>
            </a:extLst>
          </p:cNvPr>
          <p:cNvSpPr>
            <a:spLocks noChangeAspect="1" noChangeArrowheads="1"/>
          </p:cNvSpPr>
          <p:nvPr/>
        </p:nvSpPr>
        <p:spPr bwMode="auto">
          <a:xfrm>
            <a:off x="1346262" y="3679716"/>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4" name="Oval 63">
            <a:extLst>
              <a:ext uri="{FF2B5EF4-FFF2-40B4-BE49-F238E27FC236}">
                <a16:creationId xmlns:a16="http://schemas.microsoft.com/office/drawing/2014/main" id="{1D2443D9-CEE7-9D4A-9A97-E3007D4B5486}"/>
              </a:ext>
            </a:extLst>
          </p:cNvPr>
          <p:cNvSpPr>
            <a:spLocks noChangeAspect="1" noChangeArrowheads="1"/>
          </p:cNvSpPr>
          <p:nvPr/>
        </p:nvSpPr>
        <p:spPr bwMode="auto">
          <a:xfrm>
            <a:off x="1817603" y="3679716"/>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5" name="Oval 64">
            <a:extLst>
              <a:ext uri="{FF2B5EF4-FFF2-40B4-BE49-F238E27FC236}">
                <a16:creationId xmlns:a16="http://schemas.microsoft.com/office/drawing/2014/main" id="{0C20DCC8-73C7-604D-B6E0-389936AE2D4A}"/>
              </a:ext>
            </a:extLst>
          </p:cNvPr>
          <p:cNvSpPr>
            <a:spLocks noChangeAspect="1" noChangeArrowheads="1"/>
          </p:cNvSpPr>
          <p:nvPr/>
        </p:nvSpPr>
        <p:spPr bwMode="auto">
          <a:xfrm>
            <a:off x="2288943" y="3679716"/>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 name="Oval 65">
            <a:extLst>
              <a:ext uri="{FF2B5EF4-FFF2-40B4-BE49-F238E27FC236}">
                <a16:creationId xmlns:a16="http://schemas.microsoft.com/office/drawing/2014/main" id="{9069EE2F-3C5D-E14C-A644-EC5B9B91A8FA}"/>
              </a:ext>
            </a:extLst>
          </p:cNvPr>
          <p:cNvSpPr>
            <a:spLocks noChangeAspect="1" noChangeArrowheads="1"/>
          </p:cNvSpPr>
          <p:nvPr/>
        </p:nvSpPr>
        <p:spPr bwMode="auto">
          <a:xfrm>
            <a:off x="2760284" y="3679716"/>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 name="Oval 66">
            <a:extLst>
              <a:ext uri="{FF2B5EF4-FFF2-40B4-BE49-F238E27FC236}">
                <a16:creationId xmlns:a16="http://schemas.microsoft.com/office/drawing/2014/main" id="{53CDD565-726C-5641-8202-F1792C9E1C51}"/>
              </a:ext>
            </a:extLst>
          </p:cNvPr>
          <p:cNvSpPr>
            <a:spLocks noChangeAspect="1" noChangeArrowheads="1"/>
          </p:cNvSpPr>
          <p:nvPr/>
        </p:nvSpPr>
        <p:spPr bwMode="auto">
          <a:xfrm>
            <a:off x="3231624" y="3679716"/>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8" name="Oval 67">
            <a:extLst>
              <a:ext uri="{FF2B5EF4-FFF2-40B4-BE49-F238E27FC236}">
                <a16:creationId xmlns:a16="http://schemas.microsoft.com/office/drawing/2014/main" id="{8CD441F0-F481-7242-9A43-D194D66C502C}"/>
              </a:ext>
            </a:extLst>
          </p:cNvPr>
          <p:cNvSpPr>
            <a:spLocks noChangeAspect="1" noChangeArrowheads="1"/>
          </p:cNvSpPr>
          <p:nvPr/>
        </p:nvSpPr>
        <p:spPr bwMode="auto">
          <a:xfrm>
            <a:off x="3702965" y="3679716"/>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9" name="Oval 68">
            <a:extLst>
              <a:ext uri="{FF2B5EF4-FFF2-40B4-BE49-F238E27FC236}">
                <a16:creationId xmlns:a16="http://schemas.microsoft.com/office/drawing/2014/main" id="{150FA8FC-E8AD-C848-886E-16AAD88AFFD4}"/>
              </a:ext>
            </a:extLst>
          </p:cNvPr>
          <p:cNvSpPr>
            <a:spLocks noChangeAspect="1" noChangeArrowheads="1"/>
          </p:cNvSpPr>
          <p:nvPr/>
        </p:nvSpPr>
        <p:spPr bwMode="auto">
          <a:xfrm>
            <a:off x="4174306" y="3679716"/>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80" name="Oval 69">
            <a:extLst>
              <a:ext uri="{FF2B5EF4-FFF2-40B4-BE49-F238E27FC236}">
                <a16:creationId xmlns:a16="http://schemas.microsoft.com/office/drawing/2014/main" id="{4CB9D6A4-DD22-3B4A-B53A-58C8FF9D3862}"/>
              </a:ext>
            </a:extLst>
          </p:cNvPr>
          <p:cNvSpPr>
            <a:spLocks noChangeAspect="1" noChangeArrowheads="1"/>
          </p:cNvSpPr>
          <p:nvPr/>
        </p:nvSpPr>
        <p:spPr bwMode="auto">
          <a:xfrm>
            <a:off x="4645646" y="3679716"/>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81" name="Oval 70">
            <a:extLst>
              <a:ext uri="{FF2B5EF4-FFF2-40B4-BE49-F238E27FC236}">
                <a16:creationId xmlns:a16="http://schemas.microsoft.com/office/drawing/2014/main" id="{5FD588F4-AEF0-DD4F-A7F5-AD20A1EF20C9}"/>
              </a:ext>
            </a:extLst>
          </p:cNvPr>
          <p:cNvSpPr>
            <a:spLocks noChangeAspect="1" noChangeArrowheads="1"/>
          </p:cNvSpPr>
          <p:nvPr/>
        </p:nvSpPr>
        <p:spPr bwMode="auto">
          <a:xfrm>
            <a:off x="1817603" y="4148437"/>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82" name="Oval 71">
            <a:extLst>
              <a:ext uri="{FF2B5EF4-FFF2-40B4-BE49-F238E27FC236}">
                <a16:creationId xmlns:a16="http://schemas.microsoft.com/office/drawing/2014/main" id="{9E997879-F5AA-E24C-B51E-B7A78DE0ACEE}"/>
              </a:ext>
            </a:extLst>
          </p:cNvPr>
          <p:cNvSpPr>
            <a:spLocks noChangeAspect="1" noChangeArrowheads="1"/>
          </p:cNvSpPr>
          <p:nvPr/>
        </p:nvSpPr>
        <p:spPr bwMode="auto">
          <a:xfrm>
            <a:off x="2288943" y="4148437"/>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83" name="Oval 72">
            <a:extLst>
              <a:ext uri="{FF2B5EF4-FFF2-40B4-BE49-F238E27FC236}">
                <a16:creationId xmlns:a16="http://schemas.microsoft.com/office/drawing/2014/main" id="{71E23075-BFDF-2E4F-A99A-53FCCD398672}"/>
              </a:ext>
            </a:extLst>
          </p:cNvPr>
          <p:cNvSpPr>
            <a:spLocks noChangeAspect="1" noChangeArrowheads="1"/>
          </p:cNvSpPr>
          <p:nvPr/>
        </p:nvSpPr>
        <p:spPr bwMode="auto">
          <a:xfrm>
            <a:off x="2760284" y="4148437"/>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84" name="Oval 73">
            <a:extLst>
              <a:ext uri="{FF2B5EF4-FFF2-40B4-BE49-F238E27FC236}">
                <a16:creationId xmlns:a16="http://schemas.microsoft.com/office/drawing/2014/main" id="{35CE41FE-8D20-DD4B-8DFF-337A4FEFB678}"/>
              </a:ext>
            </a:extLst>
          </p:cNvPr>
          <p:cNvSpPr>
            <a:spLocks noChangeAspect="1" noChangeArrowheads="1"/>
          </p:cNvSpPr>
          <p:nvPr/>
        </p:nvSpPr>
        <p:spPr bwMode="auto">
          <a:xfrm>
            <a:off x="3231624" y="4148437"/>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85" name="Oval 74">
            <a:extLst>
              <a:ext uri="{FF2B5EF4-FFF2-40B4-BE49-F238E27FC236}">
                <a16:creationId xmlns:a16="http://schemas.microsoft.com/office/drawing/2014/main" id="{E4CF77A0-06AC-CB4E-984B-503AA4D55E71}"/>
              </a:ext>
            </a:extLst>
          </p:cNvPr>
          <p:cNvSpPr>
            <a:spLocks noChangeAspect="1" noChangeArrowheads="1"/>
          </p:cNvSpPr>
          <p:nvPr/>
        </p:nvSpPr>
        <p:spPr bwMode="auto">
          <a:xfrm>
            <a:off x="3702965" y="4148437"/>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86" name="Oval 75">
            <a:extLst>
              <a:ext uri="{FF2B5EF4-FFF2-40B4-BE49-F238E27FC236}">
                <a16:creationId xmlns:a16="http://schemas.microsoft.com/office/drawing/2014/main" id="{4DA56733-A8C9-C147-8A63-A49A96E1FC39}"/>
              </a:ext>
            </a:extLst>
          </p:cNvPr>
          <p:cNvSpPr>
            <a:spLocks noChangeAspect="1" noChangeArrowheads="1"/>
          </p:cNvSpPr>
          <p:nvPr/>
        </p:nvSpPr>
        <p:spPr bwMode="auto">
          <a:xfrm>
            <a:off x="4174306" y="4148437"/>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87" name="Oval 76">
            <a:extLst>
              <a:ext uri="{FF2B5EF4-FFF2-40B4-BE49-F238E27FC236}">
                <a16:creationId xmlns:a16="http://schemas.microsoft.com/office/drawing/2014/main" id="{36B9D018-EA41-B542-A0F7-3BA5E3338CFA}"/>
              </a:ext>
            </a:extLst>
          </p:cNvPr>
          <p:cNvSpPr>
            <a:spLocks noChangeAspect="1" noChangeArrowheads="1"/>
          </p:cNvSpPr>
          <p:nvPr/>
        </p:nvSpPr>
        <p:spPr bwMode="auto">
          <a:xfrm>
            <a:off x="4645646" y="4148437"/>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88" name="Oval 77">
            <a:extLst>
              <a:ext uri="{FF2B5EF4-FFF2-40B4-BE49-F238E27FC236}">
                <a16:creationId xmlns:a16="http://schemas.microsoft.com/office/drawing/2014/main" id="{0854EF9E-F824-4A46-A38D-C7890DEBD843}"/>
              </a:ext>
            </a:extLst>
          </p:cNvPr>
          <p:cNvSpPr>
            <a:spLocks noChangeAspect="1" noChangeArrowheads="1"/>
          </p:cNvSpPr>
          <p:nvPr/>
        </p:nvSpPr>
        <p:spPr bwMode="auto">
          <a:xfrm>
            <a:off x="5116987" y="4148437"/>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02" name="Oval 91">
            <a:extLst>
              <a:ext uri="{FF2B5EF4-FFF2-40B4-BE49-F238E27FC236}">
                <a16:creationId xmlns:a16="http://schemas.microsoft.com/office/drawing/2014/main" id="{832696AF-5290-8947-96B1-8A366B0D77EA}"/>
              </a:ext>
            </a:extLst>
          </p:cNvPr>
          <p:cNvSpPr>
            <a:spLocks noChangeAspect="1" noChangeArrowheads="1"/>
          </p:cNvSpPr>
          <p:nvPr/>
        </p:nvSpPr>
        <p:spPr bwMode="auto">
          <a:xfrm>
            <a:off x="2760284" y="5085878"/>
            <a:ext cx="324047" cy="322246"/>
          </a:xfrm>
          <a:prstGeom prst="ellipse">
            <a:avLst/>
          </a:prstGeom>
          <a:solidFill>
            <a:srgbClr val="FFB0B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03" name="Oval 92">
            <a:extLst>
              <a:ext uri="{FF2B5EF4-FFF2-40B4-BE49-F238E27FC236}">
                <a16:creationId xmlns:a16="http://schemas.microsoft.com/office/drawing/2014/main" id="{90A1E3EF-F655-A447-84AC-08026ADB4D80}"/>
              </a:ext>
            </a:extLst>
          </p:cNvPr>
          <p:cNvSpPr>
            <a:spLocks noChangeAspect="1" noChangeArrowheads="1"/>
          </p:cNvSpPr>
          <p:nvPr/>
        </p:nvSpPr>
        <p:spPr bwMode="auto">
          <a:xfrm>
            <a:off x="3231624" y="5085878"/>
            <a:ext cx="324047" cy="322246"/>
          </a:xfrm>
          <a:prstGeom prst="ellipse">
            <a:avLst/>
          </a:prstGeom>
          <a:solidFill>
            <a:srgbClr val="FFB0B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04" name="Oval 93">
            <a:extLst>
              <a:ext uri="{FF2B5EF4-FFF2-40B4-BE49-F238E27FC236}">
                <a16:creationId xmlns:a16="http://schemas.microsoft.com/office/drawing/2014/main" id="{06ECCA23-C85B-1B4D-8270-15C39C272921}"/>
              </a:ext>
            </a:extLst>
          </p:cNvPr>
          <p:cNvSpPr>
            <a:spLocks noChangeAspect="1" noChangeArrowheads="1"/>
          </p:cNvSpPr>
          <p:nvPr/>
        </p:nvSpPr>
        <p:spPr bwMode="auto">
          <a:xfrm>
            <a:off x="3702965" y="5085878"/>
            <a:ext cx="324047" cy="322246"/>
          </a:xfrm>
          <a:prstGeom prst="ellipse">
            <a:avLst/>
          </a:prstGeom>
          <a:solidFill>
            <a:srgbClr val="FFB0B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05" name="Oval 94">
            <a:extLst>
              <a:ext uri="{FF2B5EF4-FFF2-40B4-BE49-F238E27FC236}">
                <a16:creationId xmlns:a16="http://schemas.microsoft.com/office/drawing/2014/main" id="{40BF54E3-960D-5545-85D9-5CCB3FA8CB94}"/>
              </a:ext>
            </a:extLst>
          </p:cNvPr>
          <p:cNvSpPr>
            <a:spLocks noChangeAspect="1" noChangeArrowheads="1"/>
          </p:cNvSpPr>
          <p:nvPr/>
        </p:nvSpPr>
        <p:spPr bwMode="auto">
          <a:xfrm>
            <a:off x="4174306" y="5085878"/>
            <a:ext cx="324047" cy="322246"/>
          </a:xfrm>
          <a:prstGeom prst="ellipse">
            <a:avLst/>
          </a:prstGeom>
          <a:solidFill>
            <a:srgbClr val="FFB0B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11" name="Oval 116">
            <a:extLst>
              <a:ext uri="{FF2B5EF4-FFF2-40B4-BE49-F238E27FC236}">
                <a16:creationId xmlns:a16="http://schemas.microsoft.com/office/drawing/2014/main" id="{54633401-AAA9-6742-A0C2-40408108530F}"/>
              </a:ext>
            </a:extLst>
          </p:cNvPr>
          <p:cNvSpPr>
            <a:spLocks noChangeAspect="1" noChangeArrowheads="1"/>
          </p:cNvSpPr>
          <p:nvPr/>
        </p:nvSpPr>
        <p:spPr bwMode="auto">
          <a:xfrm>
            <a:off x="4174306" y="272274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12" name="Oval 117">
            <a:extLst>
              <a:ext uri="{FF2B5EF4-FFF2-40B4-BE49-F238E27FC236}">
                <a16:creationId xmlns:a16="http://schemas.microsoft.com/office/drawing/2014/main" id="{D17C1667-A222-0D4D-94F4-518B96799707}"/>
              </a:ext>
            </a:extLst>
          </p:cNvPr>
          <p:cNvSpPr>
            <a:spLocks noChangeAspect="1" noChangeArrowheads="1"/>
          </p:cNvSpPr>
          <p:nvPr/>
        </p:nvSpPr>
        <p:spPr bwMode="auto">
          <a:xfrm>
            <a:off x="2288943" y="3191465"/>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13" name="Oval 118">
            <a:extLst>
              <a:ext uri="{FF2B5EF4-FFF2-40B4-BE49-F238E27FC236}">
                <a16:creationId xmlns:a16="http://schemas.microsoft.com/office/drawing/2014/main" id="{A21310D4-BAC0-3F4E-9C8C-120AF66DA1B8}"/>
              </a:ext>
            </a:extLst>
          </p:cNvPr>
          <p:cNvSpPr>
            <a:spLocks noChangeAspect="1" noChangeArrowheads="1"/>
          </p:cNvSpPr>
          <p:nvPr/>
        </p:nvSpPr>
        <p:spPr bwMode="auto">
          <a:xfrm>
            <a:off x="1346262" y="4128907"/>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14" name="Oval 119">
            <a:extLst>
              <a:ext uri="{FF2B5EF4-FFF2-40B4-BE49-F238E27FC236}">
                <a16:creationId xmlns:a16="http://schemas.microsoft.com/office/drawing/2014/main" id="{3CDE0DB7-8A6D-4144-B563-62E276883A57}"/>
              </a:ext>
            </a:extLst>
          </p:cNvPr>
          <p:cNvSpPr>
            <a:spLocks noChangeAspect="1" noChangeArrowheads="1"/>
          </p:cNvSpPr>
          <p:nvPr/>
        </p:nvSpPr>
        <p:spPr bwMode="auto">
          <a:xfrm>
            <a:off x="1346262" y="847861"/>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15" name="Oval 120">
            <a:extLst>
              <a:ext uri="{FF2B5EF4-FFF2-40B4-BE49-F238E27FC236}">
                <a16:creationId xmlns:a16="http://schemas.microsoft.com/office/drawing/2014/main" id="{276AEBF8-4903-5E42-88F2-602155C424CF}"/>
              </a:ext>
            </a:extLst>
          </p:cNvPr>
          <p:cNvSpPr>
            <a:spLocks noChangeAspect="1" noChangeArrowheads="1"/>
          </p:cNvSpPr>
          <p:nvPr/>
        </p:nvSpPr>
        <p:spPr bwMode="auto">
          <a:xfrm>
            <a:off x="4645646" y="1316582"/>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16" name="Oval 121">
            <a:extLst>
              <a:ext uri="{FF2B5EF4-FFF2-40B4-BE49-F238E27FC236}">
                <a16:creationId xmlns:a16="http://schemas.microsoft.com/office/drawing/2014/main" id="{6B39A02B-44B0-E345-9316-1F808053995B}"/>
              </a:ext>
            </a:extLst>
          </p:cNvPr>
          <p:cNvSpPr>
            <a:spLocks noChangeAspect="1" noChangeArrowheads="1"/>
          </p:cNvSpPr>
          <p:nvPr/>
        </p:nvSpPr>
        <p:spPr bwMode="auto">
          <a:xfrm>
            <a:off x="3702965" y="1316582"/>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17" name="Oval 122">
            <a:extLst>
              <a:ext uri="{FF2B5EF4-FFF2-40B4-BE49-F238E27FC236}">
                <a16:creationId xmlns:a16="http://schemas.microsoft.com/office/drawing/2014/main" id="{80A5701C-52FC-C949-BF01-6A742BCDAD05}"/>
              </a:ext>
            </a:extLst>
          </p:cNvPr>
          <p:cNvSpPr>
            <a:spLocks noChangeAspect="1" noChangeArrowheads="1"/>
          </p:cNvSpPr>
          <p:nvPr/>
        </p:nvSpPr>
        <p:spPr bwMode="auto">
          <a:xfrm>
            <a:off x="2760284" y="2254023"/>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18" name="Oval 123">
            <a:extLst>
              <a:ext uri="{FF2B5EF4-FFF2-40B4-BE49-F238E27FC236}">
                <a16:creationId xmlns:a16="http://schemas.microsoft.com/office/drawing/2014/main" id="{BF44EB53-0547-D84B-8BFD-EAD85C955CA8}"/>
              </a:ext>
            </a:extLst>
          </p:cNvPr>
          <p:cNvSpPr>
            <a:spLocks noChangeAspect="1" noChangeArrowheads="1"/>
          </p:cNvSpPr>
          <p:nvPr/>
        </p:nvSpPr>
        <p:spPr bwMode="auto">
          <a:xfrm>
            <a:off x="5116987" y="3660186"/>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31" name="Oval 30">
            <a:extLst>
              <a:ext uri="{FF2B5EF4-FFF2-40B4-BE49-F238E27FC236}">
                <a16:creationId xmlns:a16="http://schemas.microsoft.com/office/drawing/2014/main" id="{F1516EA5-749F-874F-BF15-04DB44EEDCB6}"/>
              </a:ext>
            </a:extLst>
          </p:cNvPr>
          <p:cNvSpPr>
            <a:spLocks noChangeAspect="1" noChangeArrowheads="1"/>
          </p:cNvSpPr>
          <p:nvPr/>
        </p:nvSpPr>
        <p:spPr bwMode="auto">
          <a:xfrm>
            <a:off x="6059669" y="1804833"/>
            <a:ext cx="324047" cy="322246"/>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32" name="Oval 31">
            <a:extLst>
              <a:ext uri="{FF2B5EF4-FFF2-40B4-BE49-F238E27FC236}">
                <a16:creationId xmlns:a16="http://schemas.microsoft.com/office/drawing/2014/main" id="{D358D0F5-06EC-2E48-B48A-FA1D78A7F6CD}"/>
              </a:ext>
            </a:extLst>
          </p:cNvPr>
          <p:cNvSpPr>
            <a:spLocks noChangeAspect="1" noChangeArrowheads="1"/>
          </p:cNvSpPr>
          <p:nvPr/>
        </p:nvSpPr>
        <p:spPr bwMode="auto">
          <a:xfrm>
            <a:off x="6531009" y="1804833"/>
            <a:ext cx="324047" cy="322246"/>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33" name="Oval 32">
            <a:extLst>
              <a:ext uri="{FF2B5EF4-FFF2-40B4-BE49-F238E27FC236}">
                <a16:creationId xmlns:a16="http://schemas.microsoft.com/office/drawing/2014/main" id="{901BAC51-01F8-FE49-987B-C30F57DBBB76}"/>
              </a:ext>
            </a:extLst>
          </p:cNvPr>
          <p:cNvSpPr>
            <a:spLocks noChangeAspect="1" noChangeArrowheads="1"/>
          </p:cNvSpPr>
          <p:nvPr/>
        </p:nvSpPr>
        <p:spPr bwMode="auto">
          <a:xfrm>
            <a:off x="7002350" y="1785303"/>
            <a:ext cx="324047" cy="322246"/>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35" name="Oval 39">
            <a:extLst>
              <a:ext uri="{FF2B5EF4-FFF2-40B4-BE49-F238E27FC236}">
                <a16:creationId xmlns:a16="http://schemas.microsoft.com/office/drawing/2014/main" id="{BC751DEB-8B42-C443-BF76-0E2638DFF21F}"/>
              </a:ext>
            </a:extLst>
          </p:cNvPr>
          <p:cNvSpPr>
            <a:spLocks noChangeAspect="1" noChangeArrowheads="1"/>
          </p:cNvSpPr>
          <p:nvPr/>
        </p:nvSpPr>
        <p:spPr bwMode="auto">
          <a:xfrm>
            <a:off x="6059669" y="2273554"/>
            <a:ext cx="324047" cy="322246"/>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36" name="Oval 40">
            <a:extLst>
              <a:ext uri="{FF2B5EF4-FFF2-40B4-BE49-F238E27FC236}">
                <a16:creationId xmlns:a16="http://schemas.microsoft.com/office/drawing/2014/main" id="{479A75D9-2C08-5946-8AB8-9327C6CD42E3}"/>
              </a:ext>
            </a:extLst>
          </p:cNvPr>
          <p:cNvSpPr>
            <a:spLocks noChangeAspect="1" noChangeArrowheads="1"/>
          </p:cNvSpPr>
          <p:nvPr/>
        </p:nvSpPr>
        <p:spPr bwMode="auto">
          <a:xfrm>
            <a:off x="6531009" y="2273554"/>
            <a:ext cx="324047" cy="322246"/>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37" name="Oval 41">
            <a:extLst>
              <a:ext uri="{FF2B5EF4-FFF2-40B4-BE49-F238E27FC236}">
                <a16:creationId xmlns:a16="http://schemas.microsoft.com/office/drawing/2014/main" id="{88B40936-9313-354E-8724-10F7B99277C2}"/>
              </a:ext>
            </a:extLst>
          </p:cNvPr>
          <p:cNvSpPr>
            <a:spLocks noChangeAspect="1" noChangeArrowheads="1"/>
          </p:cNvSpPr>
          <p:nvPr/>
        </p:nvSpPr>
        <p:spPr bwMode="auto">
          <a:xfrm>
            <a:off x="7002350" y="2273554"/>
            <a:ext cx="324047" cy="322246"/>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39" name="Oval 50">
            <a:extLst>
              <a:ext uri="{FF2B5EF4-FFF2-40B4-BE49-F238E27FC236}">
                <a16:creationId xmlns:a16="http://schemas.microsoft.com/office/drawing/2014/main" id="{D3126F4A-4372-AE47-99EA-38F9B1E2EA5A}"/>
              </a:ext>
            </a:extLst>
          </p:cNvPr>
          <p:cNvSpPr>
            <a:spLocks noChangeAspect="1" noChangeArrowheads="1"/>
          </p:cNvSpPr>
          <p:nvPr/>
        </p:nvSpPr>
        <p:spPr bwMode="auto">
          <a:xfrm>
            <a:off x="6531009" y="2742274"/>
            <a:ext cx="324047" cy="322246"/>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46" name="Oval 68">
            <a:extLst>
              <a:ext uri="{FF2B5EF4-FFF2-40B4-BE49-F238E27FC236}">
                <a16:creationId xmlns:a16="http://schemas.microsoft.com/office/drawing/2014/main" id="{368A6EA4-C24D-B446-810A-B1D3E7E7C8E2}"/>
              </a:ext>
            </a:extLst>
          </p:cNvPr>
          <p:cNvSpPr>
            <a:spLocks noChangeAspect="1" noChangeArrowheads="1"/>
          </p:cNvSpPr>
          <p:nvPr/>
        </p:nvSpPr>
        <p:spPr bwMode="auto">
          <a:xfrm>
            <a:off x="6059669" y="3679716"/>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47" name="Oval 69">
            <a:extLst>
              <a:ext uri="{FF2B5EF4-FFF2-40B4-BE49-F238E27FC236}">
                <a16:creationId xmlns:a16="http://schemas.microsoft.com/office/drawing/2014/main" id="{5781E69B-128D-3E49-ACD3-30AB2265407B}"/>
              </a:ext>
            </a:extLst>
          </p:cNvPr>
          <p:cNvSpPr>
            <a:spLocks noChangeAspect="1" noChangeArrowheads="1"/>
          </p:cNvSpPr>
          <p:nvPr/>
        </p:nvSpPr>
        <p:spPr bwMode="auto">
          <a:xfrm>
            <a:off x="6531009" y="3679716"/>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48" name="Oval 75">
            <a:extLst>
              <a:ext uri="{FF2B5EF4-FFF2-40B4-BE49-F238E27FC236}">
                <a16:creationId xmlns:a16="http://schemas.microsoft.com/office/drawing/2014/main" id="{6677275D-24A2-0041-90A0-10BA023FFF13}"/>
              </a:ext>
            </a:extLst>
          </p:cNvPr>
          <p:cNvSpPr>
            <a:spLocks noChangeAspect="1" noChangeArrowheads="1"/>
          </p:cNvSpPr>
          <p:nvPr/>
        </p:nvSpPr>
        <p:spPr bwMode="auto">
          <a:xfrm>
            <a:off x="6059669" y="4148437"/>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49" name="Oval 76">
            <a:extLst>
              <a:ext uri="{FF2B5EF4-FFF2-40B4-BE49-F238E27FC236}">
                <a16:creationId xmlns:a16="http://schemas.microsoft.com/office/drawing/2014/main" id="{3EE8115E-7F59-C647-97D0-2C6DEA6C9563}"/>
              </a:ext>
            </a:extLst>
          </p:cNvPr>
          <p:cNvSpPr>
            <a:spLocks noChangeAspect="1" noChangeArrowheads="1"/>
          </p:cNvSpPr>
          <p:nvPr/>
        </p:nvSpPr>
        <p:spPr bwMode="auto">
          <a:xfrm>
            <a:off x="6531009" y="4148437"/>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50" name="Oval 77">
            <a:extLst>
              <a:ext uri="{FF2B5EF4-FFF2-40B4-BE49-F238E27FC236}">
                <a16:creationId xmlns:a16="http://schemas.microsoft.com/office/drawing/2014/main" id="{EC564ADA-BF8B-F248-8BD4-64DBEB71002A}"/>
              </a:ext>
            </a:extLst>
          </p:cNvPr>
          <p:cNvSpPr>
            <a:spLocks noChangeAspect="1" noChangeArrowheads="1"/>
          </p:cNvSpPr>
          <p:nvPr/>
        </p:nvSpPr>
        <p:spPr bwMode="auto">
          <a:xfrm>
            <a:off x="7002350" y="4148437"/>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51" name="Oval 78">
            <a:extLst>
              <a:ext uri="{FF2B5EF4-FFF2-40B4-BE49-F238E27FC236}">
                <a16:creationId xmlns:a16="http://schemas.microsoft.com/office/drawing/2014/main" id="{896D5A25-1593-424A-8D60-C8693695AA79}"/>
              </a:ext>
            </a:extLst>
          </p:cNvPr>
          <p:cNvSpPr>
            <a:spLocks noChangeAspect="1" noChangeArrowheads="1"/>
          </p:cNvSpPr>
          <p:nvPr/>
        </p:nvSpPr>
        <p:spPr bwMode="auto">
          <a:xfrm>
            <a:off x="7473690" y="4148437"/>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52" name="Oval 85">
            <a:extLst>
              <a:ext uri="{FF2B5EF4-FFF2-40B4-BE49-F238E27FC236}">
                <a16:creationId xmlns:a16="http://schemas.microsoft.com/office/drawing/2014/main" id="{27FFA036-4E63-AD4A-8346-4F866F12AAB4}"/>
              </a:ext>
            </a:extLst>
          </p:cNvPr>
          <p:cNvSpPr>
            <a:spLocks noChangeAspect="1" noChangeArrowheads="1"/>
          </p:cNvSpPr>
          <p:nvPr/>
        </p:nvSpPr>
        <p:spPr bwMode="auto">
          <a:xfrm>
            <a:off x="6531009" y="4617158"/>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53" name="Oval 86">
            <a:extLst>
              <a:ext uri="{FF2B5EF4-FFF2-40B4-BE49-F238E27FC236}">
                <a16:creationId xmlns:a16="http://schemas.microsoft.com/office/drawing/2014/main" id="{E8DA80BC-3847-F348-9758-964E067A26CF}"/>
              </a:ext>
            </a:extLst>
          </p:cNvPr>
          <p:cNvSpPr>
            <a:spLocks noChangeAspect="1" noChangeArrowheads="1"/>
          </p:cNvSpPr>
          <p:nvPr/>
        </p:nvSpPr>
        <p:spPr bwMode="auto">
          <a:xfrm>
            <a:off x="7002350" y="4617158"/>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54" name="Oval 87">
            <a:extLst>
              <a:ext uri="{FF2B5EF4-FFF2-40B4-BE49-F238E27FC236}">
                <a16:creationId xmlns:a16="http://schemas.microsoft.com/office/drawing/2014/main" id="{D785A2F1-C8A3-9D44-81E5-EAA3FF57E13E}"/>
              </a:ext>
            </a:extLst>
          </p:cNvPr>
          <p:cNvSpPr>
            <a:spLocks noChangeAspect="1" noChangeArrowheads="1"/>
          </p:cNvSpPr>
          <p:nvPr/>
        </p:nvSpPr>
        <p:spPr bwMode="auto">
          <a:xfrm>
            <a:off x="7473690" y="4617158"/>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55" name="Oval 94">
            <a:extLst>
              <a:ext uri="{FF2B5EF4-FFF2-40B4-BE49-F238E27FC236}">
                <a16:creationId xmlns:a16="http://schemas.microsoft.com/office/drawing/2014/main" id="{C0B5C418-CF47-A844-AF17-0F0353EE2037}"/>
              </a:ext>
            </a:extLst>
          </p:cNvPr>
          <p:cNvSpPr>
            <a:spLocks noChangeAspect="1" noChangeArrowheads="1"/>
          </p:cNvSpPr>
          <p:nvPr/>
        </p:nvSpPr>
        <p:spPr bwMode="auto">
          <a:xfrm>
            <a:off x="6059669" y="5085878"/>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56" name="Oval 95">
            <a:extLst>
              <a:ext uri="{FF2B5EF4-FFF2-40B4-BE49-F238E27FC236}">
                <a16:creationId xmlns:a16="http://schemas.microsoft.com/office/drawing/2014/main" id="{8F147AC3-BB3C-8C4D-BE0A-E96ED56E7E2E}"/>
              </a:ext>
            </a:extLst>
          </p:cNvPr>
          <p:cNvSpPr>
            <a:spLocks noChangeAspect="1" noChangeArrowheads="1"/>
          </p:cNvSpPr>
          <p:nvPr/>
        </p:nvSpPr>
        <p:spPr bwMode="auto">
          <a:xfrm>
            <a:off x="6531009" y="5085878"/>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57" name="Oval 96">
            <a:extLst>
              <a:ext uri="{FF2B5EF4-FFF2-40B4-BE49-F238E27FC236}">
                <a16:creationId xmlns:a16="http://schemas.microsoft.com/office/drawing/2014/main" id="{35CD71D6-6BCB-B74B-A3FF-F646DC34EA27}"/>
              </a:ext>
            </a:extLst>
          </p:cNvPr>
          <p:cNvSpPr>
            <a:spLocks noChangeAspect="1" noChangeArrowheads="1"/>
          </p:cNvSpPr>
          <p:nvPr/>
        </p:nvSpPr>
        <p:spPr bwMode="auto">
          <a:xfrm>
            <a:off x="7002350" y="5085878"/>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58" name="Oval 97">
            <a:extLst>
              <a:ext uri="{FF2B5EF4-FFF2-40B4-BE49-F238E27FC236}">
                <a16:creationId xmlns:a16="http://schemas.microsoft.com/office/drawing/2014/main" id="{DDE72B2B-E168-7A42-93DF-BE6381CF56CC}"/>
              </a:ext>
            </a:extLst>
          </p:cNvPr>
          <p:cNvSpPr>
            <a:spLocks noChangeAspect="1" noChangeArrowheads="1"/>
          </p:cNvSpPr>
          <p:nvPr/>
        </p:nvSpPr>
        <p:spPr bwMode="auto">
          <a:xfrm>
            <a:off x="7473690" y="5085878"/>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59" name="Oval 114">
            <a:extLst>
              <a:ext uri="{FF2B5EF4-FFF2-40B4-BE49-F238E27FC236}">
                <a16:creationId xmlns:a16="http://schemas.microsoft.com/office/drawing/2014/main" id="{87A23A2C-8FA3-694A-B0A1-AFFCC59B26D8}"/>
              </a:ext>
            </a:extLst>
          </p:cNvPr>
          <p:cNvSpPr>
            <a:spLocks noChangeAspect="1" noChangeArrowheads="1"/>
          </p:cNvSpPr>
          <p:nvPr/>
        </p:nvSpPr>
        <p:spPr bwMode="auto">
          <a:xfrm>
            <a:off x="7473690" y="3660186"/>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60" name="Oval 115">
            <a:extLst>
              <a:ext uri="{FF2B5EF4-FFF2-40B4-BE49-F238E27FC236}">
                <a16:creationId xmlns:a16="http://schemas.microsoft.com/office/drawing/2014/main" id="{5FDFBAEF-6A5D-6E49-8240-D31D558DD616}"/>
              </a:ext>
            </a:extLst>
          </p:cNvPr>
          <p:cNvSpPr>
            <a:spLocks noChangeAspect="1" noChangeArrowheads="1"/>
          </p:cNvSpPr>
          <p:nvPr/>
        </p:nvSpPr>
        <p:spPr bwMode="auto">
          <a:xfrm>
            <a:off x="6059669" y="4597628"/>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61" name="Oval 116">
            <a:extLst>
              <a:ext uri="{FF2B5EF4-FFF2-40B4-BE49-F238E27FC236}">
                <a16:creationId xmlns:a16="http://schemas.microsoft.com/office/drawing/2014/main" id="{0F805C06-66CD-CE4D-9005-59F4C3700FD5}"/>
              </a:ext>
            </a:extLst>
          </p:cNvPr>
          <p:cNvSpPr>
            <a:spLocks noChangeAspect="1" noChangeArrowheads="1"/>
          </p:cNvSpPr>
          <p:nvPr/>
        </p:nvSpPr>
        <p:spPr bwMode="auto">
          <a:xfrm>
            <a:off x="6059669" y="2722744"/>
            <a:ext cx="324047" cy="322246"/>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63" name="Oval 123">
            <a:extLst>
              <a:ext uri="{FF2B5EF4-FFF2-40B4-BE49-F238E27FC236}">
                <a16:creationId xmlns:a16="http://schemas.microsoft.com/office/drawing/2014/main" id="{A5841E8D-306A-2F4C-A18C-03B4CA6CFB5E}"/>
              </a:ext>
            </a:extLst>
          </p:cNvPr>
          <p:cNvSpPr>
            <a:spLocks noChangeAspect="1" noChangeArrowheads="1"/>
          </p:cNvSpPr>
          <p:nvPr/>
        </p:nvSpPr>
        <p:spPr bwMode="auto">
          <a:xfrm>
            <a:off x="7002350" y="3660186"/>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10" name="Text Placeholder 2">
            <a:extLst>
              <a:ext uri="{FF2B5EF4-FFF2-40B4-BE49-F238E27FC236}">
                <a16:creationId xmlns:a16="http://schemas.microsoft.com/office/drawing/2014/main" id="{1626BE49-5DC5-B74F-8049-37D62474D1AD}"/>
              </a:ext>
            </a:extLst>
          </p:cNvPr>
          <p:cNvSpPr txBox="1">
            <a:spLocks/>
          </p:cNvSpPr>
          <p:nvPr/>
        </p:nvSpPr>
        <p:spPr>
          <a:xfrm>
            <a:off x="2522843" y="284936"/>
            <a:ext cx="2008553" cy="5106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disease POS</a:t>
            </a:r>
          </a:p>
        </p:txBody>
      </p:sp>
      <p:sp>
        <p:nvSpPr>
          <p:cNvPr id="111" name="Text Placeholder 2">
            <a:extLst>
              <a:ext uri="{FF2B5EF4-FFF2-40B4-BE49-F238E27FC236}">
                <a16:creationId xmlns:a16="http://schemas.microsoft.com/office/drawing/2014/main" id="{E970E993-ED9E-BD4E-B17B-164B127C9E14}"/>
              </a:ext>
            </a:extLst>
          </p:cNvPr>
          <p:cNvSpPr txBox="1">
            <a:spLocks/>
          </p:cNvSpPr>
          <p:nvPr/>
        </p:nvSpPr>
        <p:spPr>
          <a:xfrm>
            <a:off x="5850779" y="286768"/>
            <a:ext cx="2008553" cy="5106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disease NEG</a:t>
            </a:r>
          </a:p>
        </p:txBody>
      </p:sp>
      <p:sp>
        <p:nvSpPr>
          <p:cNvPr id="112" name="Text Placeholder 2">
            <a:extLst>
              <a:ext uri="{FF2B5EF4-FFF2-40B4-BE49-F238E27FC236}">
                <a16:creationId xmlns:a16="http://schemas.microsoft.com/office/drawing/2014/main" id="{616B07B5-7729-B54B-9EE3-893E8FA3BCCB}"/>
              </a:ext>
            </a:extLst>
          </p:cNvPr>
          <p:cNvSpPr txBox="1">
            <a:spLocks/>
          </p:cNvSpPr>
          <p:nvPr/>
        </p:nvSpPr>
        <p:spPr>
          <a:xfrm>
            <a:off x="113146" y="2002630"/>
            <a:ext cx="990219" cy="9648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test POS</a:t>
            </a:r>
          </a:p>
        </p:txBody>
      </p:sp>
      <p:sp>
        <p:nvSpPr>
          <p:cNvPr id="114" name="Text Placeholder 2">
            <a:extLst>
              <a:ext uri="{FF2B5EF4-FFF2-40B4-BE49-F238E27FC236}">
                <a16:creationId xmlns:a16="http://schemas.microsoft.com/office/drawing/2014/main" id="{BBE4C186-383F-4E45-A1B9-8091AFABA4C5}"/>
              </a:ext>
            </a:extLst>
          </p:cNvPr>
          <p:cNvSpPr txBox="1">
            <a:spLocks/>
          </p:cNvSpPr>
          <p:nvPr/>
        </p:nvSpPr>
        <p:spPr>
          <a:xfrm>
            <a:off x="113145" y="4559440"/>
            <a:ext cx="990219" cy="9648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test NEG</a:t>
            </a:r>
          </a:p>
        </p:txBody>
      </p:sp>
      <p:sp>
        <p:nvSpPr>
          <p:cNvPr id="5" name="Rectangle 4">
            <a:extLst>
              <a:ext uri="{FF2B5EF4-FFF2-40B4-BE49-F238E27FC236}">
                <a16:creationId xmlns:a16="http://schemas.microsoft.com/office/drawing/2014/main" id="{A933C7C6-AFE8-274D-B4A0-AA5514085510}"/>
              </a:ext>
            </a:extLst>
          </p:cNvPr>
          <p:cNvSpPr/>
          <p:nvPr/>
        </p:nvSpPr>
        <p:spPr>
          <a:xfrm>
            <a:off x="1236459" y="227321"/>
            <a:ext cx="4385060" cy="6282894"/>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2E4537EF-B745-D246-A62D-1EC236997F61}"/>
              </a:ext>
            </a:extLst>
          </p:cNvPr>
          <p:cNvSpPr/>
          <p:nvPr/>
        </p:nvSpPr>
        <p:spPr>
          <a:xfrm>
            <a:off x="5703697" y="227321"/>
            <a:ext cx="2421819" cy="6282894"/>
          </a:xfrm>
          <a:prstGeom prst="rect">
            <a:avLst/>
          </a:prstGeom>
          <a:solidFill>
            <a:schemeClr val="bg1">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Text Placeholder 2">
            <a:extLst>
              <a:ext uri="{FF2B5EF4-FFF2-40B4-BE49-F238E27FC236}">
                <a16:creationId xmlns:a16="http://schemas.microsoft.com/office/drawing/2014/main" id="{04B958E4-654A-8B45-97D7-4F31697B7A9D}"/>
              </a:ext>
            </a:extLst>
          </p:cNvPr>
          <p:cNvSpPr txBox="1">
            <a:spLocks/>
          </p:cNvSpPr>
          <p:nvPr/>
        </p:nvSpPr>
        <p:spPr>
          <a:xfrm>
            <a:off x="2186408" y="5604449"/>
            <a:ext cx="1322877" cy="5106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sng" strike="noStrike" kern="1200" cap="none" spc="0" normalizeH="0" baseline="0" noProof="0" dirty="0" err="1">
                <a:ln>
                  <a:noFill/>
                </a:ln>
                <a:solidFill>
                  <a:prstClr val="black"/>
                </a:solidFill>
                <a:effectLst/>
                <a:uLnTx/>
                <a:uFillTx/>
                <a:latin typeface="Calibri" panose="020F0502020204030204"/>
                <a:ea typeface="+mn-ea"/>
                <a:cs typeface="+mn-cs"/>
              </a:rPr>
              <a:t>testPOS</a:t>
            </a:r>
            <a:endParaRPr kumimoji="0" lang="en-US" sz="2800" b="0"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1" name="Text Placeholder 2">
            <a:extLst>
              <a:ext uri="{FF2B5EF4-FFF2-40B4-BE49-F238E27FC236}">
                <a16:creationId xmlns:a16="http://schemas.microsoft.com/office/drawing/2014/main" id="{CC6D7803-1E6D-9744-98B5-303D76BF8B81}"/>
              </a:ext>
            </a:extLst>
          </p:cNvPr>
          <p:cNvSpPr txBox="1">
            <a:spLocks/>
          </p:cNvSpPr>
          <p:nvPr/>
        </p:nvSpPr>
        <p:spPr>
          <a:xfrm>
            <a:off x="1906954" y="5960793"/>
            <a:ext cx="1839078" cy="5106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diseasePOS</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2" name="Text Placeholder 2">
            <a:extLst>
              <a:ext uri="{FF2B5EF4-FFF2-40B4-BE49-F238E27FC236}">
                <a16:creationId xmlns:a16="http://schemas.microsoft.com/office/drawing/2014/main" id="{F84DA850-A03F-0C44-ADB1-5D4851A85997}"/>
              </a:ext>
            </a:extLst>
          </p:cNvPr>
          <p:cNvSpPr txBox="1">
            <a:spLocks/>
          </p:cNvSpPr>
          <p:nvPr/>
        </p:nvSpPr>
        <p:spPr>
          <a:xfrm>
            <a:off x="3591463" y="5758760"/>
            <a:ext cx="1213524" cy="5106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SENS</a:t>
            </a:r>
          </a:p>
        </p:txBody>
      </p:sp>
    </p:spTree>
    <p:extLst>
      <p:ext uri="{BB962C8B-B14F-4D97-AF65-F5344CB8AC3E}">
        <p14:creationId xmlns:p14="http://schemas.microsoft.com/office/powerpoint/2010/main" val="4251113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0">
                                            <p:txEl>
                                              <p:pRg st="0" end="0"/>
                                            </p:txEl>
                                          </p:spTgt>
                                        </p:tgtEl>
                                        <p:attrNameLst>
                                          <p:attrName>style.visibility</p:attrName>
                                        </p:attrNameLst>
                                      </p:cBhvr>
                                      <p:to>
                                        <p:strVal val="visible"/>
                                      </p:to>
                                    </p:set>
                                    <p:animEffect transition="in" filter="fade">
                                      <p:cBhvr>
                                        <p:cTn id="14" dur="2000"/>
                                        <p:tgtEl>
                                          <p:spTgt spid="120">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1">
                                            <p:txEl>
                                              <p:pRg st="0" end="0"/>
                                            </p:txEl>
                                          </p:spTgt>
                                        </p:tgtEl>
                                        <p:attrNameLst>
                                          <p:attrName>style.visibility</p:attrName>
                                        </p:attrNameLst>
                                      </p:cBhvr>
                                      <p:to>
                                        <p:strVal val="visible"/>
                                      </p:to>
                                    </p:set>
                                    <p:animEffect transition="in" filter="fade">
                                      <p:cBhvr>
                                        <p:cTn id="19" dur="2000"/>
                                        <p:tgtEl>
                                          <p:spTgt spid="121">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22">
                                            <p:txEl>
                                              <p:pRg st="0" end="0"/>
                                            </p:txEl>
                                          </p:spTgt>
                                        </p:tgtEl>
                                        <p:attrNameLst>
                                          <p:attrName>style.visibility</p:attrName>
                                        </p:attrNameLst>
                                      </p:cBhvr>
                                      <p:to>
                                        <p:strVal val="visible"/>
                                      </p:to>
                                    </p:set>
                                    <p:animEffect transition="in" filter="fade">
                                      <p:cBhvr>
                                        <p:cTn id="24" dur="2000"/>
                                        <p:tgtEl>
                                          <p:spTgt spid="1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20" grpId="0" build="p"/>
      <p:bldP spid="121" grpId="0" build="p"/>
      <p:bldP spid="122"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933C7C6-AFE8-274D-B4A0-AA5514085510}"/>
              </a:ext>
            </a:extLst>
          </p:cNvPr>
          <p:cNvSpPr/>
          <p:nvPr/>
        </p:nvSpPr>
        <p:spPr>
          <a:xfrm>
            <a:off x="5633560" y="211141"/>
            <a:ext cx="2674193" cy="6282894"/>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9" name="Oval 7">
            <a:extLst>
              <a:ext uri="{FF2B5EF4-FFF2-40B4-BE49-F238E27FC236}">
                <a16:creationId xmlns:a16="http://schemas.microsoft.com/office/drawing/2014/main" id="{BA7D4AED-0BC0-5F49-8F6B-D0CEF52D5FCD}"/>
              </a:ext>
            </a:extLst>
          </p:cNvPr>
          <p:cNvSpPr>
            <a:spLocks noChangeAspect="1" noChangeArrowheads="1"/>
          </p:cNvSpPr>
          <p:nvPr/>
        </p:nvSpPr>
        <p:spPr bwMode="auto">
          <a:xfrm>
            <a:off x="1817603" y="847861"/>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20" name="Oval 8">
            <a:extLst>
              <a:ext uri="{FF2B5EF4-FFF2-40B4-BE49-F238E27FC236}">
                <a16:creationId xmlns:a16="http://schemas.microsoft.com/office/drawing/2014/main" id="{E8B8C7E1-D8AA-6446-9C3F-95CD83956B70}"/>
              </a:ext>
            </a:extLst>
          </p:cNvPr>
          <p:cNvSpPr>
            <a:spLocks noChangeAspect="1" noChangeArrowheads="1"/>
          </p:cNvSpPr>
          <p:nvPr/>
        </p:nvSpPr>
        <p:spPr bwMode="auto">
          <a:xfrm>
            <a:off x="2288943" y="847861"/>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21" name="Oval 9">
            <a:extLst>
              <a:ext uri="{FF2B5EF4-FFF2-40B4-BE49-F238E27FC236}">
                <a16:creationId xmlns:a16="http://schemas.microsoft.com/office/drawing/2014/main" id="{0D392F86-D26B-634D-BCE9-E7D9D366E8E1}"/>
              </a:ext>
            </a:extLst>
          </p:cNvPr>
          <p:cNvSpPr>
            <a:spLocks noChangeAspect="1" noChangeArrowheads="1"/>
          </p:cNvSpPr>
          <p:nvPr/>
        </p:nvSpPr>
        <p:spPr bwMode="auto">
          <a:xfrm>
            <a:off x="2760284" y="847861"/>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22" name="Oval 10">
            <a:extLst>
              <a:ext uri="{FF2B5EF4-FFF2-40B4-BE49-F238E27FC236}">
                <a16:creationId xmlns:a16="http://schemas.microsoft.com/office/drawing/2014/main" id="{A8FA117E-C707-3E43-BC0C-FC9FB19B93E4}"/>
              </a:ext>
            </a:extLst>
          </p:cNvPr>
          <p:cNvSpPr>
            <a:spLocks noChangeAspect="1" noChangeArrowheads="1"/>
          </p:cNvSpPr>
          <p:nvPr/>
        </p:nvSpPr>
        <p:spPr bwMode="auto">
          <a:xfrm>
            <a:off x="3231624" y="847861"/>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23" name="Oval 11">
            <a:extLst>
              <a:ext uri="{FF2B5EF4-FFF2-40B4-BE49-F238E27FC236}">
                <a16:creationId xmlns:a16="http://schemas.microsoft.com/office/drawing/2014/main" id="{63B4F626-A519-BD4E-9E33-56DFDFA0BC4A}"/>
              </a:ext>
            </a:extLst>
          </p:cNvPr>
          <p:cNvSpPr>
            <a:spLocks noChangeAspect="1" noChangeArrowheads="1"/>
          </p:cNvSpPr>
          <p:nvPr/>
        </p:nvSpPr>
        <p:spPr bwMode="auto">
          <a:xfrm>
            <a:off x="3702965" y="847861"/>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24" name="Oval 12">
            <a:extLst>
              <a:ext uri="{FF2B5EF4-FFF2-40B4-BE49-F238E27FC236}">
                <a16:creationId xmlns:a16="http://schemas.microsoft.com/office/drawing/2014/main" id="{7BB99349-BDC1-0547-8F42-B9CDA1B96DBB}"/>
              </a:ext>
            </a:extLst>
          </p:cNvPr>
          <p:cNvSpPr>
            <a:spLocks noChangeAspect="1" noChangeArrowheads="1"/>
          </p:cNvSpPr>
          <p:nvPr/>
        </p:nvSpPr>
        <p:spPr bwMode="auto">
          <a:xfrm>
            <a:off x="4174306" y="847861"/>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25" name="Oval 13">
            <a:extLst>
              <a:ext uri="{FF2B5EF4-FFF2-40B4-BE49-F238E27FC236}">
                <a16:creationId xmlns:a16="http://schemas.microsoft.com/office/drawing/2014/main" id="{73723178-0B46-4B4C-81E7-1E36C8CD2CCE}"/>
              </a:ext>
            </a:extLst>
          </p:cNvPr>
          <p:cNvSpPr>
            <a:spLocks noChangeAspect="1" noChangeArrowheads="1"/>
          </p:cNvSpPr>
          <p:nvPr/>
        </p:nvSpPr>
        <p:spPr bwMode="auto">
          <a:xfrm>
            <a:off x="4645646" y="847861"/>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26" name="Oval 14">
            <a:extLst>
              <a:ext uri="{FF2B5EF4-FFF2-40B4-BE49-F238E27FC236}">
                <a16:creationId xmlns:a16="http://schemas.microsoft.com/office/drawing/2014/main" id="{0C0076E0-2F19-E44C-9800-C8382DA1BCA6}"/>
              </a:ext>
            </a:extLst>
          </p:cNvPr>
          <p:cNvSpPr>
            <a:spLocks noChangeAspect="1" noChangeArrowheads="1"/>
          </p:cNvSpPr>
          <p:nvPr/>
        </p:nvSpPr>
        <p:spPr bwMode="auto">
          <a:xfrm>
            <a:off x="5116987" y="847861"/>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28" name="Oval 16">
            <a:extLst>
              <a:ext uri="{FF2B5EF4-FFF2-40B4-BE49-F238E27FC236}">
                <a16:creationId xmlns:a16="http://schemas.microsoft.com/office/drawing/2014/main" id="{5E788247-5F2B-3942-9349-3B710CA8BF6A}"/>
              </a:ext>
            </a:extLst>
          </p:cNvPr>
          <p:cNvSpPr>
            <a:spLocks noChangeAspect="1" noChangeArrowheads="1"/>
          </p:cNvSpPr>
          <p:nvPr/>
        </p:nvSpPr>
        <p:spPr bwMode="auto">
          <a:xfrm>
            <a:off x="1346262" y="1336112"/>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29" name="Oval 17">
            <a:extLst>
              <a:ext uri="{FF2B5EF4-FFF2-40B4-BE49-F238E27FC236}">
                <a16:creationId xmlns:a16="http://schemas.microsoft.com/office/drawing/2014/main" id="{601E8AA9-3935-D741-BD5F-4648166FB055}"/>
              </a:ext>
            </a:extLst>
          </p:cNvPr>
          <p:cNvSpPr>
            <a:spLocks noChangeAspect="1" noChangeArrowheads="1"/>
          </p:cNvSpPr>
          <p:nvPr/>
        </p:nvSpPr>
        <p:spPr bwMode="auto">
          <a:xfrm>
            <a:off x="1817603" y="1336112"/>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30" name="Oval 18">
            <a:extLst>
              <a:ext uri="{FF2B5EF4-FFF2-40B4-BE49-F238E27FC236}">
                <a16:creationId xmlns:a16="http://schemas.microsoft.com/office/drawing/2014/main" id="{368264C0-2D6C-3341-8969-814A2F5CDD6C}"/>
              </a:ext>
            </a:extLst>
          </p:cNvPr>
          <p:cNvSpPr>
            <a:spLocks noChangeAspect="1" noChangeArrowheads="1"/>
          </p:cNvSpPr>
          <p:nvPr/>
        </p:nvSpPr>
        <p:spPr bwMode="auto">
          <a:xfrm>
            <a:off x="2288943" y="1336112"/>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31" name="Oval 19">
            <a:extLst>
              <a:ext uri="{FF2B5EF4-FFF2-40B4-BE49-F238E27FC236}">
                <a16:creationId xmlns:a16="http://schemas.microsoft.com/office/drawing/2014/main" id="{A3CD4C7E-DDC0-0448-B469-0C3CB792F5CC}"/>
              </a:ext>
            </a:extLst>
          </p:cNvPr>
          <p:cNvSpPr>
            <a:spLocks noChangeAspect="1" noChangeArrowheads="1"/>
          </p:cNvSpPr>
          <p:nvPr/>
        </p:nvSpPr>
        <p:spPr bwMode="auto">
          <a:xfrm>
            <a:off x="2760284" y="1336112"/>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32" name="Oval 20">
            <a:extLst>
              <a:ext uri="{FF2B5EF4-FFF2-40B4-BE49-F238E27FC236}">
                <a16:creationId xmlns:a16="http://schemas.microsoft.com/office/drawing/2014/main" id="{9202FF35-3D0F-904F-A8E7-EC9D0FB58FA1}"/>
              </a:ext>
            </a:extLst>
          </p:cNvPr>
          <p:cNvSpPr>
            <a:spLocks noChangeAspect="1" noChangeArrowheads="1"/>
          </p:cNvSpPr>
          <p:nvPr/>
        </p:nvSpPr>
        <p:spPr bwMode="auto">
          <a:xfrm>
            <a:off x="3231624" y="1336112"/>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33" name="Oval 21">
            <a:extLst>
              <a:ext uri="{FF2B5EF4-FFF2-40B4-BE49-F238E27FC236}">
                <a16:creationId xmlns:a16="http://schemas.microsoft.com/office/drawing/2014/main" id="{98F926A2-66BF-BC45-AC90-AECD1E11287D}"/>
              </a:ext>
            </a:extLst>
          </p:cNvPr>
          <p:cNvSpPr>
            <a:spLocks noChangeAspect="1" noChangeArrowheads="1"/>
          </p:cNvSpPr>
          <p:nvPr/>
        </p:nvSpPr>
        <p:spPr bwMode="auto">
          <a:xfrm>
            <a:off x="4174306" y="1336112"/>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34" name="Oval 22">
            <a:extLst>
              <a:ext uri="{FF2B5EF4-FFF2-40B4-BE49-F238E27FC236}">
                <a16:creationId xmlns:a16="http://schemas.microsoft.com/office/drawing/2014/main" id="{B5BFCCAA-64B4-4143-9052-B674D05EA024}"/>
              </a:ext>
            </a:extLst>
          </p:cNvPr>
          <p:cNvSpPr>
            <a:spLocks noChangeAspect="1" noChangeArrowheads="1"/>
          </p:cNvSpPr>
          <p:nvPr/>
        </p:nvSpPr>
        <p:spPr bwMode="auto">
          <a:xfrm>
            <a:off x="5116987" y="1316582"/>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36" name="Oval 24">
            <a:extLst>
              <a:ext uri="{FF2B5EF4-FFF2-40B4-BE49-F238E27FC236}">
                <a16:creationId xmlns:a16="http://schemas.microsoft.com/office/drawing/2014/main" id="{68AB475D-E6A3-0446-9AAF-BBA8497F6BEB}"/>
              </a:ext>
            </a:extLst>
          </p:cNvPr>
          <p:cNvSpPr>
            <a:spLocks noChangeAspect="1" noChangeArrowheads="1"/>
          </p:cNvSpPr>
          <p:nvPr/>
        </p:nvSpPr>
        <p:spPr bwMode="auto">
          <a:xfrm>
            <a:off x="1346262" y="1804833"/>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37" name="Oval 25">
            <a:extLst>
              <a:ext uri="{FF2B5EF4-FFF2-40B4-BE49-F238E27FC236}">
                <a16:creationId xmlns:a16="http://schemas.microsoft.com/office/drawing/2014/main" id="{C9681CFC-7F30-734E-AB50-C1F8079802EE}"/>
              </a:ext>
            </a:extLst>
          </p:cNvPr>
          <p:cNvSpPr>
            <a:spLocks noChangeAspect="1" noChangeArrowheads="1"/>
          </p:cNvSpPr>
          <p:nvPr/>
        </p:nvSpPr>
        <p:spPr bwMode="auto">
          <a:xfrm>
            <a:off x="1817603" y="1804833"/>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38" name="Oval 26">
            <a:extLst>
              <a:ext uri="{FF2B5EF4-FFF2-40B4-BE49-F238E27FC236}">
                <a16:creationId xmlns:a16="http://schemas.microsoft.com/office/drawing/2014/main" id="{DCEEE6A1-D628-A646-BF22-A1349BC45E0E}"/>
              </a:ext>
            </a:extLst>
          </p:cNvPr>
          <p:cNvSpPr>
            <a:spLocks noChangeAspect="1" noChangeArrowheads="1"/>
          </p:cNvSpPr>
          <p:nvPr/>
        </p:nvSpPr>
        <p:spPr bwMode="auto">
          <a:xfrm>
            <a:off x="2288943" y="1804833"/>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39" name="Oval 27">
            <a:extLst>
              <a:ext uri="{FF2B5EF4-FFF2-40B4-BE49-F238E27FC236}">
                <a16:creationId xmlns:a16="http://schemas.microsoft.com/office/drawing/2014/main" id="{092231D0-262E-7D43-9E9B-46B4ABD99390}"/>
              </a:ext>
            </a:extLst>
          </p:cNvPr>
          <p:cNvSpPr>
            <a:spLocks noChangeAspect="1" noChangeArrowheads="1"/>
          </p:cNvSpPr>
          <p:nvPr/>
        </p:nvSpPr>
        <p:spPr bwMode="auto">
          <a:xfrm>
            <a:off x="2760284" y="1804833"/>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40" name="Oval 28">
            <a:extLst>
              <a:ext uri="{FF2B5EF4-FFF2-40B4-BE49-F238E27FC236}">
                <a16:creationId xmlns:a16="http://schemas.microsoft.com/office/drawing/2014/main" id="{560B6DFA-F467-8247-8835-FA4C0F895853}"/>
              </a:ext>
            </a:extLst>
          </p:cNvPr>
          <p:cNvSpPr>
            <a:spLocks noChangeAspect="1" noChangeArrowheads="1"/>
          </p:cNvSpPr>
          <p:nvPr/>
        </p:nvSpPr>
        <p:spPr bwMode="auto">
          <a:xfrm>
            <a:off x="3231624" y="1804833"/>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41" name="Oval 29">
            <a:extLst>
              <a:ext uri="{FF2B5EF4-FFF2-40B4-BE49-F238E27FC236}">
                <a16:creationId xmlns:a16="http://schemas.microsoft.com/office/drawing/2014/main" id="{82533A44-80B8-1A49-8D63-96FDFDC27AB1}"/>
              </a:ext>
            </a:extLst>
          </p:cNvPr>
          <p:cNvSpPr>
            <a:spLocks noChangeAspect="1" noChangeArrowheads="1"/>
          </p:cNvSpPr>
          <p:nvPr/>
        </p:nvSpPr>
        <p:spPr bwMode="auto">
          <a:xfrm>
            <a:off x="3702965" y="1804833"/>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42" name="Oval 30">
            <a:extLst>
              <a:ext uri="{FF2B5EF4-FFF2-40B4-BE49-F238E27FC236}">
                <a16:creationId xmlns:a16="http://schemas.microsoft.com/office/drawing/2014/main" id="{C43EA1BA-F2E6-DF4D-9FAB-532E1CDD00C6}"/>
              </a:ext>
            </a:extLst>
          </p:cNvPr>
          <p:cNvSpPr>
            <a:spLocks noChangeAspect="1" noChangeArrowheads="1"/>
          </p:cNvSpPr>
          <p:nvPr/>
        </p:nvSpPr>
        <p:spPr bwMode="auto">
          <a:xfrm>
            <a:off x="4174306" y="1804833"/>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43" name="Oval 31">
            <a:extLst>
              <a:ext uri="{FF2B5EF4-FFF2-40B4-BE49-F238E27FC236}">
                <a16:creationId xmlns:a16="http://schemas.microsoft.com/office/drawing/2014/main" id="{E7509590-D025-A64D-BA16-46E111D7F31A}"/>
              </a:ext>
            </a:extLst>
          </p:cNvPr>
          <p:cNvSpPr>
            <a:spLocks noChangeAspect="1" noChangeArrowheads="1"/>
          </p:cNvSpPr>
          <p:nvPr/>
        </p:nvSpPr>
        <p:spPr bwMode="auto">
          <a:xfrm>
            <a:off x="4645646" y="1804833"/>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44" name="Oval 32">
            <a:extLst>
              <a:ext uri="{FF2B5EF4-FFF2-40B4-BE49-F238E27FC236}">
                <a16:creationId xmlns:a16="http://schemas.microsoft.com/office/drawing/2014/main" id="{C8AD3E61-D6F8-CE40-8A69-EEF44F6EAD17}"/>
              </a:ext>
            </a:extLst>
          </p:cNvPr>
          <p:cNvSpPr>
            <a:spLocks noChangeAspect="1" noChangeArrowheads="1"/>
          </p:cNvSpPr>
          <p:nvPr/>
        </p:nvSpPr>
        <p:spPr bwMode="auto">
          <a:xfrm>
            <a:off x="5116987" y="1785303"/>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46" name="Oval 34">
            <a:extLst>
              <a:ext uri="{FF2B5EF4-FFF2-40B4-BE49-F238E27FC236}">
                <a16:creationId xmlns:a16="http://schemas.microsoft.com/office/drawing/2014/main" id="{25D44DB4-72B6-1840-9902-AFC8CA163188}"/>
              </a:ext>
            </a:extLst>
          </p:cNvPr>
          <p:cNvSpPr>
            <a:spLocks noChangeAspect="1" noChangeArrowheads="1"/>
          </p:cNvSpPr>
          <p:nvPr/>
        </p:nvSpPr>
        <p:spPr bwMode="auto">
          <a:xfrm>
            <a:off x="1346262" y="227355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47" name="Oval 35">
            <a:extLst>
              <a:ext uri="{FF2B5EF4-FFF2-40B4-BE49-F238E27FC236}">
                <a16:creationId xmlns:a16="http://schemas.microsoft.com/office/drawing/2014/main" id="{BAD9B467-2876-3743-9606-8D3643D00773}"/>
              </a:ext>
            </a:extLst>
          </p:cNvPr>
          <p:cNvSpPr>
            <a:spLocks noChangeAspect="1" noChangeArrowheads="1"/>
          </p:cNvSpPr>
          <p:nvPr/>
        </p:nvSpPr>
        <p:spPr bwMode="auto">
          <a:xfrm>
            <a:off x="1817603" y="227355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48" name="Oval 36">
            <a:extLst>
              <a:ext uri="{FF2B5EF4-FFF2-40B4-BE49-F238E27FC236}">
                <a16:creationId xmlns:a16="http://schemas.microsoft.com/office/drawing/2014/main" id="{E7623FC3-3832-CB48-A667-431A95B0DE53}"/>
              </a:ext>
            </a:extLst>
          </p:cNvPr>
          <p:cNvSpPr>
            <a:spLocks noChangeAspect="1" noChangeArrowheads="1"/>
          </p:cNvSpPr>
          <p:nvPr/>
        </p:nvSpPr>
        <p:spPr bwMode="auto">
          <a:xfrm>
            <a:off x="2288943" y="227355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49" name="Oval 37">
            <a:extLst>
              <a:ext uri="{FF2B5EF4-FFF2-40B4-BE49-F238E27FC236}">
                <a16:creationId xmlns:a16="http://schemas.microsoft.com/office/drawing/2014/main" id="{E56A181D-2666-4E40-8C89-C8FBB0BA61B1}"/>
              </a:ext>
            </a:extLst>
          </p:cNvPr>
          <p:cNvSpPr>
            <a:spLocks noChangeAspect="1" noChangeArrowheads="1"/>
          </p:cNvSpPr>
          <p:nvPr/>
        </p:nvSpPr>
        <p:spPr bwMode="auto">
          <a:xfrm>
            <a:off x="3231624" y="227355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50" name="Oval 38">
            <a:extLst>
              <a:ext uri="{FF2B5EF4-FFF2-40B4-BE49-F238E27FC236}">
                <a16:creationId xmlns:a16="http://schemas.microsoft.com/office/drawing/2014/main" id="{E1361EDE-0490-D54B-BD22-6FFACA5E12F0}"/>
              </a:ext>
            </a:extLst>
          </p:cNvPr>
          <p:cNvSpPr>
            <a:spLocks noChangeAspect="1" noChangeArrowheads="1"/>
          </p:cNvSpPr>
          <p:nvPr/>
        </p:nvSpPr>
        <p:spPr bwMode="auto">
          <a:xfrm>
            <a:off x="3702965" y="227355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51" name="Oval 39">
            <a:extLst>
              <a:ext uri="{FF2B5EF4-FFF2-40B4-BE49-F238E27FC236}">
                <a16:creationId xmlns:a16="http://schemas.microsoft.com/office/drawing/2014/main" id="{0ABE57D4-AA01-D74B-AF7D-09935EDAAE00}"/>
              </a:ext>
            </a:extLst>
          </p:cNvPr>
          <p:cNvSpPr>
            <a:spLocks noChangeAspect="1" noChangeArrowheads="1"/>
          </p:cNvSpPr>
          <p:nvPr/>
        </p:nvSpPr>
        <p:spPr bwMode="auto">
          <a:xfrm>
            <a:off x="4174306" y="227355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52" name="Oval 40">
            <a:extLst>
              <a:ext uri="{FF2B5EF4-FFF2-40B4-BE49-F238E27FC236}">
                <a16:creationId xmlns:a16="http://schemas.microsoft.com/office/drawing/2014/main" id="{BC22A714-FEF9-2D41-90C8-1599602F0047}"/>
              </a:ext>
            </a:extLst>
          </p:cNvPr>
          <p:cNvSpPr>
            <a:spLocks noChangeAspect="1" noChangeArrowheads="1"/>
          </p:cNvSpPr>
          <p:nvPr/>
        </p:nvSpPr>
        <p:spPr bwMode="auto">
          <a:xfrm>
            <a:off x="4645646" y="227355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53" name="Oval 41">
            <a:extLst>
              <a:ext uri="{FF2B5EF4-FFF2-40B4-BE49-F238E27FC236}">
                <a16:creationId xmlns:a16="http://schemas.microsoft.com/office/drawing/2014/main" id="{98A7F324-B499-CC40-A683-0C81654EF580}"/>
              </a:ext>
            </a:extLst>
          </p:cNvPr>
          <p:cNvSpPr>
            <a:spLocks noChangeAspect="1" noChangeArrowheads="1"/>
          </p:cNvSpPr>
          <p:nvPr/>
        </p:nvSpPr>
        <p:spPr bwMode="auto">
          <a:xfrm>
            <a:off x="5116987" y="227355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55" name="Oval 43">
            <a:extLst>
              <a:ext uri="{FF2B5EF4-FFF2-40B4-BE49-F238E27FC236}">
                <a16:creationId xmlns:a16="http://schemas.microsoft.com/office/drawing/2014/main" id="{43197834-1771-CF4C-A4F6-9C6FEC7B9CCA}"/>
              </a:ext>
            </a:extLst>
          </p:cNvPr>
          <p:cNvSpPr>
            <a:spLocks noChangeAspect="1" noChangeArrowheads="1"/>
          </p:cNvSpPr>
          <p:nvPr/>
        </p:nvSpPr>
        <p:spPr bwMode="auto">
          <a:xfrm>
            <a:off x="1346262" y="274227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56" name="Oval 44">
            <a:extLst>
              <a:ext uri="{FF2B5EF4-FFF2-40B4-BE49-F238E27FC236}">
                <a16:creationId xmlns:a16="http://schemas.microsoft.com/office/drawing/2014/main" id="{616EE1E4-C4A7-D14A-B3B4-AC0B24AE05BA}"/>
              </a:ext>
            </a:extLst>
          </p:cNvPr>
          <p:cNvSpPr>
            <a:spLocks noChangeAspect="1" noChangeArrowheads="1"/>
          </p:cNvSpPr>
          <p:nvPr/>
        </p:nvSpPr>
        <p:spPr bwMode="auto">
          <a:xfrm>
            <a:off x="1817603" y="274227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57" name="Oval 45">
            <a:extLst>
              <a:ext uri="{FF2B5EF4-FFF2-40B4-BE49-F238E27FC236}">
                <a16:creationId xmlns:a16="http://schemas.microsoft.com/office/drawing/2014/main" id="{AC50F0F2-1278-324E-B1A1-FDFCDAD9A012}"/>
              </a:ext>
            </a:extLst>
          </p:cNvPr>
          <p:cNvSpPr>
            <a:spLocks noChangeAspect="1" noChangeArrowheads="1"/>
          </p:cNvSpPr>
          <p:nvPr/>
        </p:nvSpPr>
        <p:spPr bwMode="auto">
          <a:xfrm>
            <a:off x="2288943" y="274227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58" name="Oval 46">
            <a:extLst>
              <a:ext uri="{FF2B5EF4-FFF2-40B4-BE49-F238E27FC236}">
                <a16:creationId xmlns:a16="http://schemas.microsoft.com/office/drawing/2014/main" id="{CB0468BC-3A78-EB4F-B706-14236C63B604}"/>
              </a:ext>
            </a:extLst>
          </p:cNvPr>
          <p:cNvSpPr>
            <a:spLocks noChangeAspect="1" noChangeArrowheads="1"/>
          </p:cNvSpPr>
          <p:nvPr/>
        </p:nvSpPr>
        <p:spPr bwMode="auto">
          <a:xfrm>
            <a:off x="2760284" y="274227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59" name="Oval 47">
            <a:extLst>
              <a:ext uri="{FF2B5EF4-FFF2-40B4-BE49-F238E27FC236}">
                <a16:creationId xmlns:a16="http://schemas.microsoft.com/office/drawing/2014/main" id="{11788C84-B90B-2549-A89B-B19FE840EA15}"/>
              </a:ext>
            </a:extLst>
          </p:cNvPr>
          <p:cNvSpPr>
            <a:spLocks noChangeAspect="1" noChangeArrowheads="1"/>
          </p:cNvSpPr>
          <p:nvPr/>
        </p:nvSpPr>
        <p:spPr bwMode="auto">
          <a:xfrm>
            <a:off x="3231624" y="274227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60" name="Oval 48">
            <a:extLst>
              <a:ext uri="{FF2B5EF4-FFF2-40B4-BE49-F238E27FC236}">
                <a16:creationId xmlns:a16="http://schemas.microsoft.com/office/drawing/2014/main" id="{74CFB820-65A5-7D4A-9CCC-7111AF6EF5F6}"/>
              </a:ext>
            </a:extLst>
          </p:cNvPr>
          <p:cNvSpPr>
            <a:spLocks noChangeAspect="1" noChangeArrowheads="1"/>
          </p:cNvSpPr>
          <p:nvPr/>
        </p:nvSpPr>
        <p:spPr bwMode="auto">
          <a:xfrm>
            <a:off x="3702965" y="274227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61" name="Oval 50">
            <a:extLst>
              <a:ext uri="{FF2B5EF4-FFF2-40B4-BE49-F238E27FC236}">
                <a16:creationId xmlns:a16="http://schemas.microsoft.com/office/drawing/2014/main" id="{C938E904-923F-E044-800E-CA73D81FA4AB}"/>
              </a:ext>
            </a:extLst>
          </p:cNvPr>
          <p:cNvSpPr>
            <a:spLocks noChangeAspect="1" noChangeArrowheads="1"/>
          </p:cNvSpPr>
          <p:nvPr/>
        </p:nvSpPr>
        <p:spPr bwMode="auto">
          <a:xfrm>
            <a:off x="4645646" y="274227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62" name="Oval 51">
            <a:extLst>
              <a:ext uri="{FF2B5EF4-FFF2-40B4-BE49-F238E27FC236}">
                <a16:creationId xmlns:a16="http://schemas.microsoft.com/office/drawing/2014/main" id="{94B8ABA9-5E01-6846-A920-6E5F99A176AE}"/>
              </a:ext>
            </a:extLst>
          </p:cNvPr>
          <p:cNvSpPr>
            <a:spLocks noChangeAspect="1" noChangeArrowheads="1"/>
          </p:cNvSpPr>
          <p:nvPr/>
        </p:nvSpPr>
        <p:spPr bwMode="auto">
          <a:xfrm>
            <a:off x="5116987" y="274227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64" name="Oval 53">
            <a:extLst>
              <a:ext uri="{FF2B5EF4-FFF2-40B4-BE49-F238E27FC236}">
                <a16:creationId xmlns:a16="http://schemas.microsoft.com/office/drawing/2014/main" id="{6B22DFB5-52FB-8244-A55F-D0FAC42E1BB4}"/>
              </a:ext>
            </a:extLst>
          </p:cNvPr>
          <p:cNvSpPr>
            <a:spLocks noChangeAspect="1" noChangeArrowheads="1"/>
          </p:cNvSpPr>
          <p:nvPr/>
        </p:nvSpPr>
        <p:spPr bwMode="auto">
          <a:xfrm>
            <a:off x="1346262" y="3210995"/>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65" name="Oval 54">
            <a:extLst>
              <a:ext uri="{FF2B5EF4-FFF2-40B4-BE49-F238E27FC236}">
                <a16:creationId xmlns:a16="http://schemas.microsoft.com/office/drawing/2014/main" id="{E51F7E25-8A99-3040-914C-DEFCD5655FBC}"/>
              </a:ext>
            </a:extLst>
          </p:cNvPr>
          <p:cNvSpPr>
            <a:spLocks noChangeAspect="1" noChangeArrowheads="1"/>
          </p:cNvSpPr>
          <p:nvPr/>
        </p:nvSpPr>
        <p:spPr bwMode="auto">
          <a:xfrm>
            <a:off x="1817603" y="3210995"/>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66" name="Oval 55">
            <a:extLst>
              <a:ext uri="{FF2B5EF4-FFF2-40B4-BE49-F238E27FC236}">
                <a16:creationId xmlns:a16="http://schemas.microsoft.com/office/drawing/2014/main" id="{303391D9-93FD-9845-93BD-1DD820D74443}"/>
              </a:ext>
            </a:extLst>
          </p:cNvPr>
          <p:cNvSpPr>
            <a:spLocks noChangeAspect="1" noChangeArrowheads="1"/>
          </p:cNvSpPr>
          <p:nvPr/>
        </p:nvSpPr>
        <p:spPr bwMode="auto">
          <a:xfrm>
            <a:off x="2760284" y="3210995"/>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67" name="Oval 56">
            <a:extLst>
              <a:ext uri="{FF2B5EF4-FFF2-40B4-BE49-F238E27FC236}">
                <a16:creationId xmlns:a16="http://schemas.microsoft.com/office/drawing/2014/main" id="{B25AC12D-9978-5E47-AF50-1B406031896F}"/>
              </a:ext>
            </a:extLst>
          </p:cNvPr>
          <p:cNvSpPr>
            <a:spLocks noChangeAspect="1" noChangeArrowheads="1"/>
          </p:cNvSpPr>
          <p:nvPr/>
        </p:nvSpPr>
        <p:spPr bwMode="auto">
          <a:xfrm>
            <a:off x="3231624" y="3210995"/>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68" name="Oval 57">
            <a:extLst>
              <a:ext uri="{FF2B5EF4-FFF2-40B4-BE49-F238E27FC236}">
                <a16:creationId xmlns:a16="http://schemas.microsoft.com/office/drawing/2014/main" id="{357DD151-8AF8-7B42-9F80-F7F48311F8EF}"/>
              </a:ext>
            </a:extLst>
          </p:cNvPr>
          <p:cNvSpPr>
            <a:spLocks noChangeAspect="1" noChangeArrowheads="1"/>
          </p:cNvSpPr>
          <p:nvPr/>
        </p:nvSpPr>
        <p:spPr bwMode="auto">
          <a:xfrm>
            <a:off x="3702965" y="3210995"/>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69" name="Oval 58">
            <a:extLst>
              <a:ext uri="{FF2B5EF4-FFF2-40B4-BE49-F238E27FC236}">
                <a16:creationId xmlns:a16="http://schemas.microsoft.com/office/drawing/2014/main" id="{6B222F2E-4E47-5741-8371-E4E0AC13A9F1}"/>
              </a:ext>
            </a:extLst>
          </p:cNvPr>
          <p:cNvSpPr>
            <a:spLocks noChangeAspect="1" noChangeArrowheads="1"/>
          </p:cNvSpPr>
          <p:nvPr/>
        </p:nvSpPr>
        <p:spPr bwMode="auto">
          <a:xfrm>
            <a:off x="4174306" y="3210995"/>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0" name="Oval 59">
            <a:extLst>
              <a:ext uri="{FF2B5EF4-FFF2-40B4-BE49-F238E27FC236}">
                <a16:creationId xmlns:a16="http://schemas.microsoft.com/office/drawing/2014/main" id="{ADEA30F9-1386-DA4D-9A3E-3E4CE9DC22C5}"/>
              </a:ext>
            </a:extLst>
          </p:cNvPr>
          <p:cNvSpPr>
            <a:spLocks noChangeAspect="1" noChangeArrowheads="1"/>
          </p:cNvSpPr>
          <p:nvPr/>
        </p:nvSpPr>
        <p:spPr bwMode="auto">
          <a:xfrm>
            <a:off x="4645646" y="3210995"/>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1" name="Oval 60">
            <a:extLst>
              <a:ext uri="{FF2B5EF4-FFF2-40B4-BE49-F238E27FC236}">
                <a16:creationId xmlns:a16="http://schemas.microsoft.com/office/drawing/2014/main" id="{12F9987B-021F-6C4E-BA75-90089AB2FB01}"/>
              </a:ext>
            </a:extLst>
          </p:cNvPr>
          <p:cNvSpPr>
            <a:spLocks noChangeAspect="1" noChangeArrowheads="1"/>
          </p:cNvSpPr>
          <p:nvPr/>
        </p:nvSpPr>
        <p:spPr bwMode="auto">
          <a:xfrm>
            <a:off x="5116987" y="3210995"/>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3" name="Oval 62">
            <a:extLst>
              <a:ext uri="{FF2B5EF4-FFF2-40B4-BE49-F238E27FC236}">
                <a16:creationId xmlns:a16="http://schemas.microsoft.com/office/drawing/2014/main" id="{12370207-51D1-9349-A387-CA3EBB5984B2}"/>
              </a:ext>
            </a:extLst>
          </p:cNvPr>
          <p:cNvSpPr>
            <a:spLocks noChangeAspect="1" noChangeArrowheads="1"/>
          </p:cNvSpPr>
          <p:nvPr/>
        </p:nvSpPr>
        <p:spPr bwMode="auto">
          <a:xfrm>
            <a:off x="1346262" y="3679716"/>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4" name="Oval 63">
            <a:extLst>
              <a:ext uri="{FF2B5EF4-FFF2-40B4-BE49-F238E27FC236}">
                <a16:creationId xmlns:a16="http://schemas.microsoft.com/office/drawing/2014/main" id="{1D2443D9-CEE7-9D4A-9A97-E3007D4B5486}"/>
              </a:ext>
            </a:extLst>
          </p:cNvPr>
          <p:cNvSpPr>
            <a:spLocks noChangeAspect="1" noChangeArrowheads="1"/>
          </p:cNvSpPr>
          <p:nvPr/>
        </p:nvSpPr>
        <p:spPr bwMode="auto">
          <a:xfrm>
            <a:off x="1817603" y="3679716"/>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5" name="Oval 64">
            <a:extLst>
              <a:ext uri="{FF2B5EF4-FFF2-40B4-BE49-F238E27FC236}">
                <a16:creationId xmlns:a16="http://schemas.microsoft.com/office/drawing/2014/main" id="{0C20DCC8-73C7-604D-B6E0-389936AE2D4A}"/>
              </a:ext>
            </a:extLst>
          </p:cNvPr>
          <p:cNvSpPr>
            <a:spLocks noChangeAspect="1" noChangeArrowheads="1"/>
          </p:cNvSpPr>
          <p:nvPr/>
        </p:nvSpPr>
        <p:spPr bwMode="auto">
          <a:xfrm>
            <a:off x="2288943" y="3679716"/>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 name="Oval 65">
            <a:extLst>
              <a:ext uri="{FF2B5EF4-FFF2-40B4-BE49-F238E27FC236}">
                <a16:creationId xmlns:a16="http://schemas.microsoft.com/office/drawing/2014/main" id="{9069EE2F-3C5D-E14C-A644-EC5B9B91A8FA}"/>
              </a:ext>
            </a:extLst>
          </p:cNvPr>
          <p:cNvSpPr>
            <a:spLocks noChangeAspect="1" noChangeArrowheads="1"/>
          </p:cNvSpPr>
          <p:nvPr/>
        </p:nvSpPr>
        <p:spPr bwMode="auto">
          <a:xfrm>
            <a:off x="2760284" y="3679716"/>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 name="Oval 66">
            <a:extLst>
              <a:ext uri="{FF2B5EF4-FFF2-40B4-BE49-F238E27FC236}">
                <a16:creationId xmlns:a16="http://schemas.microsoft.com/office/drawing/2014/main" id="{53CDD565-726C-5641-8202-F1792C9E1C51}"/>
              </a:ext>
            </a:extLst>
          </p:cNvPr>
          <p:cNvSpPr>
            <a:spLocks noChangeAspect="1" noChangeArrowheads="1"/>
          </p:cNvSpPr>
          <p:nvPr/>
        </p:nvSpPr>
        <p:spPr bwMode="auto">
          <a:xfrm>
            <a:off x="3231624" y="3679716"/>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8" name="Oval 67">
            <a:extLst>
              <a:ext uri="{FF2B5EF4-FFF2-40B4-BE49-F238E27FC236}">
                <a16:creationId xmlns:a16="http://schemas.microsoft.com/office/drawing/2014/main" id="{8CD441F0-F481-7242-9A43-D194D66C502C}"/>
              </a:ext>
            </a:extLst>
          </p:cNvPr>
          <p:cNvSpPr>
            <a:spLocks noChangeAspect="1" noChangeArrowheads="1"/>
          </p:cNvSpPr>
          <p:nvPr/>
        </p:nvSpPr>
        <p:spPr bwMode="auto">
          <a:xfrm>
            <a:off x="3702965" y="3679716"/>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9" name="Oval 68">
            <a:extLst>
              <a:ext uri="{FF2B5EF4-FFF2-40B4-BE49-F238E27FC236}">
                <a16:creationId xmlns:a16="http://schemas.microsoft.com/office/drawing/2014/main" id="{150FA8FC-E8AD-C848-886E-16AAD88AFFD4}"/>
              </a:ext>
            </a:extLst>
          </p:cNvPr>
          <p:cNvSpPr>
            <a:spLocks noChangeAspect="1" noChangeArrowheads="1"/>
          </p:cNvSpPr>
          <p:nvPr/>
        </p:nvSpPr>
        <p:spPr bwMode="auto">
          <a:xfrm>
            <a:off x="4174306" y="3679716"/>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80" name="Oval 69">
            <a:extLst>
              <a:ext uri="{FF2B5EF4-FFF2-40B4-BE49-F238E27FC236}">
                <a16:creationId xmlns:a16="http://schemas.microsoft.com/office/drawing/2014/main" id="{4CB9D6A4-DD22-3B4A-B53A-58C8FF9D3862}"/>
              </a:ext>
            </a:extLst>
          </p:cNvPr>
          <p:cNvSpPr>
            <a:spLocks noChangeAspect="1" noChangeArrowheads="1"/>
          </p:cNvSpPr>
          <p:nvPr/>
        </p:nvSpPr>
        <p:spPr bwMode="auto">
          <a:xfrm>
            <a:off x="4645646" y="3679716"/>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81" name="Oval 70">
            <a:extLst>
              <a:ext uri="{FF2B5EF4-FFF2-40B4-BE49-F238E27FC236}">
                <a16:creationId xmlns:a16="http://schemas.microsoft.com/office/drawing/2014/main" id="{5FD588F4-AEF0-DD4F-A7F5-AD20A1EF20C9}"/>
              </a:ext>
            </a:extLst>
          </p:cNvPr>
          <p:cNvSpPr>
            <a:spLocks noChangeAspect="1" noChangeArrowheads="1"/>
          </p:cNvSpPr>
          <p:nvPr/>
        </p:nvSpPr>
        <p:spPr bwMode="auto">
          <a:xfrm>
            <a:off x="1817603" y="4148437"/>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82" name="Oval 71">
            <a:extLst>
              <a:ext uri="{FF2B5EF4-FFF2-40B4-BE49-F238E27FC236}">
                <a16:creationId xmlns:a16="http://schemas.microsoft.com/office/drawing/2014/main" id="{9E997879-F5AA-E24C-B51E-B7A78DE0ACEE}"/>
              </a:ext>
            </a:extLst>
          </p:cNvPr>
          <p:cNvSpPr>
            <a:spLocks noChangeAspect="1" noChangeArrowheads="1"/>
          </p:cNvSpPr>
          <p:nvPr/>
        </p:nvSpPr>
        <p:spPr bwMode="auto">
          <a:xfrm>
            <a:off x="2288943" y="4148437"/>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83" name="Oval 72">
            <a:extLst>
              <a:ext uri="{FF2B5EF4-FFF2-40B4-BE49-F238E27FC236}">
                <a16:creationId xmlns:a16="http://schemas.microsoft.com/office/drawing/2014/main" id="{71E23075-BFDF-2E4F-A99A-53FCCD398672}"/>
              </a:ext>
            </a:extLst>
          </p:cNvPr>
          <p:cNvSpPr>
            <a:spLocks noChangeAspect="1" noChangeArrowheads="1"/>
          </p:cNvSpPr>
          <p:nvPr/>
        </p:nvSpPr>
        <p:spPr bwMode="auto">
          <a:xfrm>
            <a:off x="2760284" y="4148437"/>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84" name="Oval 73">
            <a:extLst>
              <a:ext uri="{FF2B5EF4-FFF2-40B4-BE49-F238E27FC236}">
                <a16:creationId xmlns:a16="http://schemas.microsoft.com/office/drawing/2014/main" id="{35CE41FE-8D20-DD4B-8DFF-337A4FEFB678}"/>
              </a:ext>
            </a:extLst>
          </p:cNvPr>
          <p:cNvSpPr>
            <a:spLocks noChangeAspect="1" noChangeArrowheads="1"/>
          </p:cNvSpPr>
          <p:nvPr/>
        </p:nvSpPr>
        <p:spPr bwMode="auto">
          <a:xfrm>
            <a:off x="3231624" y="4148437"/>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85" name="Oval 74">
            <a:extLst>
              <a:ext uri="{FF2B5EF4-FFF2-40B4-BE49-F238E27FC236}">
                <a16:creationId xmlns:a16="http://schemas.microsoft.com/office/drawing/2014/main" id="{E4CF77A0-06AC-CB4E-984B-503AA4D55E71}"/>
              </a:ext>
            </a:extLst>
          </p:cNvPr>
          <p:cNvSpPr>
            <a:spLocks noChangeAspect="1" noChangeArrowheads="1"/>
          </p:cNvSpPr>
          <p:nvPr/>
        </p:nvSpPr>
        <p:spPr bwMode="auto">
          <a:xfrm>
            <a:off x="3702965" y="4148437"/>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86" name="Oval 75">
            <a:extLst>
              <a:ext uri="{FF2B5EF4-FFF2-40B4-BE49-F238E27FC236}">
                <a16:creationId xmlns:a16="http://schemas.microsoft.com/office/drawing/2014/main" id="{4DA56733-A8C9-C147-8A63-A49A96E1FC39}"/>
              </a:ext>
            </a:extLst>
          </p:cNvPr>
          <p:cNvSpPr>
            <a:spLocks noChangeAspect="1" noChangeArrowheads="1"/>
          </p:cNvSpPr>
          <p:nvPr/>
        </p:nvSpPr>
        <p:spPr bwMode="auto">
          <a:xfrm>
            <a:off x="4174306" y="4148437"/>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87" name="Oval 76">
            <a:extLst>
              <a:ext uri="{FF2B5EF4-FFF2-40B4-BE49-F238E27FC236}">
                <a16:creationId xmlns:a16="http://schemas.microsoft.com/office/drawing/2014/main" id="{36B9D018-EA41-B542-A0F7-3BA5E3338CFA}"/>
              </a:ext>
            </a:extLst>
          </p:cNvPr>
          <p:cNvSpPr>
            <a:spLocks noChangeAspect="1" noChangeArrowheads="1"/>
          </p:cNvSpPr>
          <p:nvPr/>
        </p:nvSpPr>
        <p:spPr bwMode="auto">
          <a:xfrm>
            <a:off x="4645646" y="4148437"/>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88" name="Oval 77">
            <a:extLst>
              <a:ext uri="{FF2B5EF4-FFF2-40B4-BE49-F238E27FC236}">
                <a16:creationId xmlns:a16="http://schemas.microsoft.com/office/drawing/2014/main" id="{0854EF9E-F824-4A46-A38D-C7890DEBD843}"/>
              </a:ext>
            </a:extLst>
          </p:cNvPr>
          <p:cNvSpPr>
            <a:spLocks noChangeAspect="1" noChangeArrowheads="1"/>
          </p:cNvSpPr>
          <p:nvPr/>
        </p:nvSpPr>
        <p:spPr bwMode="auto">
          <a:xfrm>
            <a:off x="5116987" y="4148437"/>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02" name="Oval 91">
            <a:extLst>
              <a:ext uri="{FF2B5EF4-FFF2-40B4-BE49-F238E27FC236}">
                <a16:creationId xmlns:a16="http://schemas.microsoft.com/office/drawing/2014/main" id="{832696AF-5290-8947-96B1-8A366B0D77EA}"/>
              </a:ext>
            </a:extLst>
          </p:cNvPr>
          <p:cNvSpPr>
            <a:spLocks noChangeAspect="1" noChangeArrowheads="1"/>
          </p:cNvSpPr>
          <p:nvPr/>
        </p:nvSpPr>
        <p:spPr bwMode="auto">
          <a:xfrm>
            <a:off x="2760284" y="5085878"/>
            <a:ext cx="324047" cy="322246"/>
          </a:xfrm>
          <a:prstGeom prst="ellipse">
            <a:avLst/>
          </a:prstGeom>
          <a:solidFill>
            <a:srgbClr val="FFB0B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03" name="Oval 92">
            <a:extLst>
              <a:ext uri="{FF2B5EF4-FFF2-40B4-BE49-F238E27FC236}">
                <a16:creationId xmlns:a16="http://schemas.microsoft.com/office/drawing/2014/main" id="{90A1E3EF-F655-A447-84AC-08026ADB4D80}"/>
              </a:ext>
            </a:extLst>
          </p:cNvPr>
          <p:cNvSpPr>
            <a:spLocks noChangeAspect="1" noChangeArrowheads="1"/>
          </p:cNvSpPr>
          <p:nvPr/>
        </p:nvSpPr>
        <p:spPr bwMode="auto">
          <a:xfrm>
            <a:off x="3231624" y="5085878"/>
            <a:ext cx="324047" cy="322246"/>
          </a:xfrm>
          <a:prstGeom prst="ellipse">
            <a:avLst/>
          </a:prstGeom>
          <a:solidFill>
            <a:srgbClr val="FFB0B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04" name="Oval 93">
            <a:extLst>
              <a:ext uri="{FF2B5EF4-FFF2-40B4-BE49-F238E27FC236}">
                <a16:creationId xmlns:a16="http://schemas.microsoft.com/office/drawing/2014/main" id="{06ECCA23-C85B-1B4D-8270-15C39C272921}"/>
              </a:ext>
            </a:extLst>
          </p:cNvPr>
          <p:cNvSpPr>
            <a:spLocks noChangeAspect="1" noChangeArrowheads="1"/>
          </p:cNvSpPr>
          <p:nvPr/>
        </p:nvSpPr>
        <p:spPr bwMode="auto">
          <a:xfrm>
            <a:off x="3702965" y="5085878"/>
            <a:ext cx="324047" cy="322246"/>
          </a:xfrm>
          <a:prstGeom prst="ellipse">
            <a:avLst/>
          </a:prstGeom>
          <a:solidFill>
            <a:srgbClr val="FFB0B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05" name="Oval 94">
            <a:extLst>
              <a:ext uri="{FF2B5EF4-FFF2-40B4-BE49-F238E27FC236}">
                <a16:creationId xmlns:a16="http://schemas.microsoft.com/office/drawing/2014/main" id="{40BF54E3-960D-5545-85D9-5CCB3FA8CB94}"/>
              </a:ext>
            </a:extLst>
          </p:cNvPr>
          <p:cNvSpPr>
            <a:spLocks noChangeAspect="1" noChangeArrowheads="1"/>
          </p:cNvSpPr>
          <p:nvPr/>
        </p:nvSpPr>
        <p:spPr bwMode="auto">
          <a:xfrm>
            <a:off x="4174306" y="5085878"/>
            <a:ext cx="324047" cy="322246"/>
          </a:xfrm>
          <a:prstGeom prst="ellipse">
            <a:avLst/>
          </a:prstGeom>
          <a:solidFill>
            <a:srgbClr val="FFB0B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11" name="Oval 116">
            <a:extLst>
              <a:ext uri="{FF2B5EF4-FFF2-40B4-BE49-F238E27FC236}">
                <a16:creationId xmlns:a16="http://schemas.microsoft.com/office/drawing/2014/main" id="{54633401-AAA9-6742-A0C2-40408108530F}"/>
              </a:ext>
            </a:extLst>
          </p:cNvPr>
          <p:cNvSpPr>
            <a:spLocks noChangeAspect="1" noChangeArrowheads="1"/>
          </p:cNvSpPr>
          <p:nvPr/>
        </p:nvSpPr>
        <p:spPr bwMode="auto">
          <a:xfrm>
            <a:off x="4174306" y="272274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12" name="Oval 117">
            <a:extLst>
              <a:ext uri="{FF2B5EF4-FFF2-40B4-BE49-F238E27FC236}">
                <a16:creationId xmlns:a16="http://schemas.microsoft.com/office/drawing/2014/main" id="{D17C1667-A222-0D4D-94F4-518B96799707}"/>
              </a:ext>
            </a:extLst>
          </p:cNvPr>
          <p:cNvSpPr>
            <a:spLocks noChangeAspect="1" noChangeArrowheads="1"/>
          </p:cNvSpPr>
          <p:nvPr/>
        </p:nvSpPr>
        <p:spPr bwMode="auto">
          <a:xfrm>
            <a:off x="2288943" y="3191465"/>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13" name="Oval 118">
            <a:extLst>
              <a:ext uri="{FF2B5EF4-FFF2-40B4-BE49-F238E27FC236}">
                <a16:creationId xmlns:a16="http://schemas.microsoft.com/office/drawing/2014/main" id="{A21310D4-BAC0-3F4E-9C8C-120AF66DA1B8}"/>
              </a:ext>
            </a:extLst>
          </p:cNvPr>
          <p:cNvSpPr>
            <a:spLocks noChangeAspect="1" noChangeArrowheads="1"/>
          </p:cNvSpPr>
          <p:nvPr/>
        </p:nvSpPr>
        <p:spPr bwMode="auto">
          <a:xfrm>
            <a:off x="1346262" y="4128907"/>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14" name="Oval 119">
            <a:extLst>
              <a:ext uri="{FF2B5EF4-FFF2-40B4-BE49-F238E27FC236}">
                <a16:creationId xmlns:a16="http://schemas.microsoft.com/office/drawing/2014/main" id="{3CDE0DB7-8A6D-4144-B563-62E276883A57}"/>
              </a:ext>
            </a:extLst>
          </p:cNvPr>
          <p:cNvSpPr>
            <a:spLocks noChangeAspect="1" noChangeArrowheads="1"/>
          </p:cNvSpPr>
          <p:nvPr/>
        </p:nvSpPr>
        <p:spPr bwMode="auto">
          <a:xfrm>
            <a:off x="1346262" y="847861"/>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15" name="Oval 120">
            <a:extLst>
              <a:ext uri="{FF2B5EF4-FFF2-40B4-BE49-F238E27FC236}">
                <a16:creationId xmlns:a16="http://schemas.microsoft.com/office/drawing/2014/main" id="{276AEBF8-4903-5E42-88F2-602155C424CF}"/>
              </a:ext>
            </a:extLst>
          </p:cNvPr>
          <p:cNvSpPr>
            <a:spLocks noChangeAspect="1" noChangeArrowheads="1"/>
          </p:cNvSpPr>
          <p:nvPr/>
        </p:nvSpPr>
        <p:spPr bwMode="auto">
          <a:xfrm>
            <a:off x="4645646" y="1316582"/>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16" name="Oval 121">
            <a:extLst>
              <a:ext uri="{FF2B5EF4-FFF2-40B4-BE49-F238E27FC236}">
                <a16:creationId xmlns:a16="http://schemas.microsoft.com/office/drawing/2014/main" id="{6B39A02B-44B0-E345-9316-1F808053995B}"/>
              </a:ext>
            </a:extLst>
          </p:cNvPr>
          <p:cNvSpPr>
            <a:spLocks noChangeAspect="1" noChangeArrowheads="1"/>
          </p:cNvSpPr>
          <p:nvPr/>
        </p:nvSpPr>
        <p:spPr bwMode="auto">
          <a:xfrm>
            <a:off x="3702965" y="1316582"/>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17" name="Oval 122">
            <a:extLst>
              <a:ext uri="{FF2B5EF4-FFF2-40B4-BE49-F238E27FC236}">
                <a16:creationId xmlns:a16="http://schemas.microsoft.com/office/drawing/2014/main" id="{80A5701C-52FC-C949-BF01-6A742BCDAD05}"/>
              </a:ext>
            </a:extLst>
          </p:cNvPr>
          <p:cNvSpPr>
            <a:spLocks noChangeAspect="1" noChangeArrowheads="1"/>
          </p:cNvSpPr>
          <p:nvPr/>
        </p:nvSpPr>
        <p:spPr bwMode="auto">
          <a:xfrm>
            <a:off x="2760284" y="2254023"/>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18" name="Oval 123">
            <a:extLst>
              <a:ext uri="{FF2B5EF4-FFF2-40B4-BE49-F238E27FC236}">
                <a16:creationId xmlns:a16="http://schemas.microsoft.com/office/drawing/2014/main" id="{BF44EB53-0547-D84B-8BFD-EAD85C955CA8}"/>
              </a:ext>
            </a:extLst>
          </p:cNvPr>
          <p:cNvSpPr>
            <a:spLocks noChangeAspect="1" noChangeArrowheads="1"/>
          </p:cNvSpPr>
          <p:nvPr/>
        </p:nvSpPr>
        <p:spPr bwMode="auto">
          <a:xfrm>
            <a:off x="5116987" y="3660186"/>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31" name="Oval 30">
            <a:extLst>
              <a:ext uri="{FF2B5EF4-FFF2-40B4-BE49-F238E27FC236}">
                <a16:creationId xmlns:a16="http://schemas.microsoft.com/office/drawing/2014/main" id="{F1516EA5-749F-874F-BF15-04DB44EEDCB6}"/>
              </a:ext>
            </a:extLst>
          </p:cNvPr>
          <p:cNvSpPr>
            <a:spLocks noChangeAspect="1" noChangeArrowheads="1"/>
          </p:cNvSpPr>
          <p:nvPr/>
        </p:nvSpPr>
        <p:spPr bwMode="auto">
          <a:xfrm>
            <a:off x="6059669" y="1804833"/>
            <a:ext cx="324047" cy="322246"/>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32" name="Oval 31">
            <a:extLst>
              <a:ext uri="{FF2B5EF4-FFF2-40B4-BE49-F238E27FC236}">
                <a16:creationId xmlns:a16="http://schemas.microsoft.com/office/drawing/2014/main" id="{D358D0F5-06EC-2E48-B48A-FA1D78A7F6CD}"/>
              </a:ext>
            </a:extLst>
          </p:cNvPr>
          <p:cNvSpPr>
            <a:spLocks noChangeAspect="1" noChangeArrowheads="1"/>
          </p:cNvSpPr>
          <p:nvPr/>
        </p:nvSpPr>
        <p:spPr bwMode="auto">
          <a:xfrm>
            <a:off x="6531009" y="1804833"/>
            <a:ext cx="324047" cy="322246"/>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33" name="Oval 32">
            <a:extLst>
              <a:ext uri="{FF2B5EF4-FFF2-40B4-BE49-F238E27FC236}">
                <a16:creationId xmlns:a16="http://schemas.microsoft.com/office/drawing/2014/main" id="{901BAC51-01F8-FE49-987B-C30F57DBBB76}"/>
              </a:ext>
            </a:extLst>
          </p:cNvPr>
          <p:cNvSpPr>
            <a:spLocks noChangeAspect="1" noChangeArrowheads="1"/>
          </p:cNvSpPr>
          <p:nvPr/>
        </p:nvSpPr>
        <p:spPr bwMode="auto">
          <a:xfrm>
            <a:off x="7002350" y="1785303"/>
            <a:ext cx="324047" cy="322246"/>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35" name="Oval 39">
            <a:extLst>
              <a:ext uri="{FF2B5EF4-FFF2-40B4-BE49-F238E27FC236}">
                <a16:creationId xmlns:a16="http://schemas.microsoft.com/office/drawing/2014/main" id="{BC751DEB-8B42-C443-BF76-0E2638DFF21F}"/>
              </a:ext>
            </a:extLst>
          </p:cNvPr>
          <p:cNvSpPr>
            <a:spLocks noChangeAspect="1" noChangeArrowheads="1"/>
          </p:cNvSpPr>
          <p:nvPr/>
        </p:nvSpPr>
        <p:spPr bwMode="auto">
          <a:xfrm>
            <a:off x="6059669" y="2273554"/>
            <a:ext cx="324047" cy="322246"/>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36" name="Oval 40">
            <a:extLst>
              <a:ext uri="{FF2B5EF4-FFF2-40B4-BE49-F238E27FC236}">
                <a16:creationId xmlns:a16="http://schemas.microsoft.com/office/drawing/2014/main" id="{479A75D9-2C08-5946-8AB8-9327C6CD42E3}"/>
              </a:ext>
            </a:extLst>
          </p:cNvPr>
          <p:cNvSpPr>
            <a:spLocks noChangeAspect="1" noChangeArrowheads="1"/>
          </p:cNvSpPr>
          <p:nvPr/>
        </p:nvSpPr>
        <p:spPr bwMode="auto">
          <a:xfrm>
            <a:off x="6531009" y="2273554"/>
            <a:ext cx="324047" cy="322246"/>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37" name="Oval 41">
            <a:extLst>
              <a:ext uri="{FF2B5EF4-FFF2-40B4-BE49-F238E27FC236}">
                <a16:creationId xmlns:a16="http://schemas.microsoft.com/office/drawing/2014/main" id="{88B40936-9313-354E-8724-10F7B99277C2}"/>
              </a:ext>
            </a:extLst>
          </p:cNvPr>
          <p:cNvSpPr>
            <a:spLocks noChangeAspect="1" noChangeArrowheads="1"/>
          </p:cNvSpPr>
          <p:nvPr/>
        </p:nvSpPr>
        <p:spPr bwMode="auto">
          <a:xfrm>
            <a:off x="7002350" y="2273554"/>
            <a:ext cx="324047" cy="322246"/>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39" name="Oval 50">
            <a:extLst>
              <a:ext uri="{FF2B5EF4-FFF2-40B4-BE49-F238E27FC236}">
                <a16:creationId xmlns:a16="http://schemas.microsoft.com/office/drawing/2014/main" id="{D3126F4A-4372-AE47-99EA-38F9B1E2EA5A}"/>
              </a:ext>
            </a:extLst>
          </p:cNvPr>
          <p:cNvSpPr>
            <a:spLocks noChangeAspect="1" noChangeArrowheads="1"/>
          </p:cNvSpPr>
          <p:nvPr/>
        </p:nvSpPr>
        <p:spPr bwMode="auto">
          <a:xfrm>
            <a:off x="6531009" y="2742274"/>
            <a:ext cx="324047" cy="322246"/>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46" name="Oval 68">
            <a:extLst>
              <a:ext uri="{FF2B5EF4-FFF2-40B4-BE49-F238E27FC236}">
                <a16:creationId xmlns:a16="http://schemas.microsoft.com/office/drawing/2014/main" id="{368A6EA4-C24D-B446-810A-B1D3E7E7C8E2}"/>
              </a:ext>
            </a:extLst>
          </p:cNvPr>
          <p:cNvSpPr>
            <a:spLocks noChangeAspect="1" noChangeArrowheads="1"/>
          </p:cNvSpPr>
          <p:nvPr/>
        </p:nvSpPr>
        <p:spPr bwMode="auto">
          <a:xfrm>
            <a:off x="6059669" y="3679716"/>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47" name="Oval 69">
            <a:extLst>
              <a:ext uri="{FF2B5EF4-FFF2-40B4-BE49-F238E27FC236}">
                <a16:creationId xmlns:a16="http://schemas.microsoft.com/office/drawing/2014/main" id="{5781E69B-128D-3E49-ACD3-30AB2265407B}"/>
              </a:ext>
            </a:extLst>
          </p:cNvPr>
          <p:cNvSpPr>
            <a:spLocks noChangeAspect="1" noChangeArrowheads="1"/>
          </p:cNvSpPr>
          <p:nvPr/>
        </p:nvSpPr>
        <p:spPr bwMode="auto">
          <a:xfrm>
            <a:off x="6531009" y="3679716"/>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48" name="Oval 75">
            <a:extLst>
              <a:ext uri="{FF2B5EF4-FFF2-40B4-BE49-F238E27FC236}">
                <a16:creationId xmlns:a16="http://schemas.microsoft.com/office/drawing/2014/main" id="{6677275D-24A2-0041-90A0-10BA023FFF13}"/>
              </a:ext>
            </a:extLst>
          </p:cNvPr>
          <p:cNvSpPr>
            <a:spLocks noChangeAspect="1" noChangeArrowheads="1"/>
          </p:cNvSpPr>
          <p:nvPr/>
        </p:nvSpPr>
        <p:spPr bwMode="auto">
          <a:xfrm>
            <a:off x="6059669" y="4148437"/>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49" name="Oval 76">
            <a:extLst>
              <a:ext uri="{FF2B5EF4-FFF2-40B4-BE49-F238E27FC236}">
                <a16:creationId xmlns:a16="http://schemas.microsoft.com/office/drawing/2014/main" id="{3EE8115E-7F59-C647-97D0-2C6DEA6C9563}"/>
              </a:ext>
            </a:extLst>
          </p:cNvPr>
          <p:cNvSpPr>
            <a:spLocks noChangeAspect="1" noChangeArrowheads="1"/>
          </p:cNvSpPr>
          <p:nvPr/>
        </p:nvSpPr>
        <p:spPr bwMode="auto">
          <a:xfrm>
            <a:off x="6531009" y="4148437"/>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50" name="Oval 77">
            <a:extLst>
              <a:ext uri="{FF2B5EF4-FFF2-40B4-BE49-F238E27FC236}">
                <a16:creationId xmlns:a16="http://schemas.microsoft.com/office/drawing/2014/main" id="{EC564ADA-BF8B-F248-8BD4-64DBEB71002A}"/>
              </a:ext>
            </a:extLst>
          </p:cNvPr>
          <p:cNvSpPr>
            <a:spLocks noChangeAspect="1" noChangeArrowheads="1"/>
          </p:cNvSpPr>
          <p:nvPr/>
        </p:nvSpPr>
        <p:spPr bwMode="auto">
          <a:xfrm>
            <a:off x="7002350" y="4148437"/>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51" name="Oval 78">
            <a:extLst>
              <a:ext uri="{FF2B5EF4-FFF2-40B4-BE49-F238E27FC236}">
                <a16:creationId xmlns:a16="http://schemas.microsoft.com/office/drawing/2014/main" id="{896D5A25-1593-424A-8D60-C8693695AA79}"/>
              </a:ext>
            </a:extLst>
          </p:cNvPr>
          <p:cNvSpPr>
            <a:spLocks noChangeAspect="1" noChangeArrowheads="1"/>
          </p:cNvSpPr>
          <p:nvPr/>
        </p:nvSpPr>
        <p:spPr bwMode="auto">
          <a:xfrm>
            <a:off x="7473690" y="4148437"/>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52" name="Oval 85">
            <a:extLst>
              <a:ext uri="{FF2B5EF4-FFF2-40B4-BE49-F238E27FC236}">
                <a16:creationId xmlns:a16="http://schemas.microsoft.com/office/drawing/2014/main" id="{27FFA036-4E63-AD4A-8346-4F866F12AAB4}"/>
              </a:ext>
            </a:extLst>
          </p:cNvPr>
          <p:cNvSpPr>
            <a:spLocks noChangeAspect="1" noChangeArrowheads="1"/>
          </p:cNvSpPr>
          <p:nvPr/>
        </p:nvSpPr>
        <p:spPr bwMode="auto">
          <a:xfrm>
            <a:off x="6531009" y="4617158"/>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53" name="Oval 86">
            <a:extLst>
              <a:ext uri="{FF2B5EF4-FFF2-40B4-BE49-F238E27FC236}">
                <a16:creationId xmlns:a16="http://schemas.microsoft.com/office/drawing/2014/main" id="{E8DA80BC-3847-F348-9758-964E067A26CF}"/>
              </a:ext>
            </a:extLst>
          </p:cNvPr>
          <p:cNvSpPr>
            <a:spLocks noChangeAspect="1" noChangeArrowheads="1"/>
          </p:cNvSpPr>
          <p:nvPr/>
        </p:nvSpPr>
        <p:spPr bwMode="auto">
          <a:xfrm>
            <a:off x="7002350" y="4617158"/>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54" name="Oval 87">
            <a:extLst>
              <a:ext uri="{FF2B5EF4-FFF2-40B4-BE49-F238E27FC236}">
                <a16:creationId xmlns:a16="http://schemas.microsoft.com/office/drawing/2014/main" id="{D785A2F1-C8A3-9D44-81E5-EAA3FF57E13E}"/>
              </a:ext>
            </a:extLst>
          </p:cNvPr>
          <p:cNvSpPr>
            <a:spLocks noChangeAspect="1" noChangeArrowheads="1"/>
          </p:cNvSpPr>
          <p:nvPr/>
        </p:nvSpPr>
        <p:spPr bwMode="auto">
          <a:xfrm>
            <a:off x="7473690" y="4617158"/>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55" name="Oval 94">
            <a:extLst>
              <a:ext uri="{FF2B5EF4-FFF2-40B4-BE49-F238E27FC236}">
                <a16:creationId xmlns:a16="http://schemas.microsoft.com/office/drawing/2014/main" id="{C0B5C418-CF47-A844-AF17-0F0353EE2037}"/>
              </a:ext>
            </a:extLst>
          </p:cNvPr>
          <p:cNvSpPr>
            <a:spLocks noChangeAspect="1" noChangeArrowheads="1"/>
          </p:cNvSpPr>
          <p:nvPr/>
        </p:nvSpPr>
        <p:spPr bwMode="auto">
          <a:xfrm>
            <a:off x="6059669" y="5085878"/>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56" name="Oval 95">
            <a:extLst>
              <a:ext uri="{FF2B5EF4-FFF2-40B4-BE49-F238E27FC236}">
                <a16:creationId xmlns:a16="http://schemas.microsoft.com/office/drawing/2014/main" id="{8F147AC3-BB3C-8C4D-BE0A-E96ED56E7E2E}"/>
              </a:ext>
            </a:extLst>
          </p:cNvPr>
          <p:cNvSpPr>
            <a:spLocks noChangeAspect="1" noChangeArrowheads="1"/>
          </p:cNvSpPr>
          <p:nvPr/>
        </p:nvSpPr>
        <p:spPr bwMode="auto">
          <a:xfrm>
            <a:off x="6531009" y="5085878"/>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57" name="Oval 96">
            <a:extLst>
              <a:ext uri="{FF2B5EF4-FFF2-40B4-BE49-F238E27FC236}">
                <a16:creationId xmlns:a16="http://schemas.microsoft.com/office/drawing/2014/main" id="{35CD71D6-6BCB-B74B-A3FF-F646DC34EA27}"/>
              </a:ext>
            </a:extLst>
          </p:cNvPr>
          <p:cNvSpPr>
            <a:spLocks noChangeAspect="1" noChangeArrowheads="1"/>
          </p:cNvSpPr>
          <p:nvPr/>
        </p:nvSpPr>
        <p:spPr bwMode="auto">
          <a:xfrm>
            <a:off x="7002350" y="5085878"/>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58" name="Oval 97">
            <a:extLst>
              <a:ext uri="{FF2B5EF4-FFF2-40B4-BE49-F238E27FC236}">
                <a16:creationId xmlns:a16="http://schemas.microsoft.com/office/drawing/2014/main" id="{DDE72B2B-E168-7A42-93DF-BE6381CF56CC}"/>
              </a:ext>
            </a:extLst>
          </p:cNvPr>
          <p:cNvSpPr>
            <a:spLocks noChangeAspect="1" noChangeArrowheads="1"/>
          </p:cNvSpPr>
          <p:nvPr/>
        </p:nvSpPr>
        <p:spPr bwMode="auto">
          <a:xfrm>
            <a:off x="7473690" y="5085878"/>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59" name="Oval 114">
            <a:extLst>
              <a:ext uri="{FF2B5EF4-FFF2-40B4-BE49-F238E27FC236}">
                <a16:creationId xmlns:a16="http://schemas.microsoft.com/office/drawing/2014/main" id="{87A23A2C-8FA3-694A-B0A1-AFFCC59B26D8}"/>
              </a:ext>
            </a:extLst>
          </p:cNvPr>
          <p:cNvSpPr>
            <a:spLocks noChangeAspect="1" noChangeArrowheads="1"/>
          </p:cNvSpPr>
          <p:nvPr/>
        </p:nvSpPr>
        <p:spPr bwMode="auto">
          <a:xfrm>
            <a:off x="7473690" y="3660186"/>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60" name="Oval 115">
            <a:extLst>
              <a:ext uri="{FF2B5EF4-FFF2-40B4-BE49-F238E27FC236}">
                <a16:creationId xmlns:a16="http://schemas.microsoft.com/office/drawing/2014/main" id="{5FDFBAEF-6A5D-6E49-8240-D31D558DD616}"/>
              </a:ext>
            </a:extLst>
          </p:cNvPr>
          <p:cNvSpPr>
            <a:spLocks noChangeAspect="1" noChangeArrowheads="1"/>
          </p:cNvSpPr>
          <p:nvPr/>
        </p:nvSpPr>
        <p:spPr bwMode="auto">
          <a:xfrm>
            <a:off x="6059669" y="4597628"/>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61" name="Oval 116">
            <a:extLst>
              <a:ext uri="{FF2B5EF4-FFF2-40B4-BE49-F238E27FC236}">
                <a16:creationId xmlns:a16="http://schemas.microsoft.com/office/drawing/2014/main" id="{0F805C06-66CD-CE4D-9005-59F4C3700FD5}"/>
              </a:ext>
            </a:extLst>
          </p:cNvPr>
          <p:cNvSpPr>
            <a:spLocks noChangeAspect="1" noChangeArrowheads="1"/>
          </p:cNvSpPr>
          <p:nvPr/>
        </p:nvSpPr>
        <p:spPr bwMode="auto">
          <a:xfrm>
            <a:off x="6059669" y="2722744"/>
            <a:ext cx="324047" cy="322246"/>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63" name="Oval 123">
            <a:extLst>
              <a:ext uri="{FF2B5EF4-FFF2-40B4-BE49-F238E27FC236}">
                <a16:creationId xmlns:a16="http://schemas.microsoft.com/office/drawing/2014/main" id="{A5841E8D-306A-2F4C-A18C-03B4CA6CFB5E}"/>
              </a:ext>
            </a:extLst>
          </p:cNvPr>
          <p:cNvSpPr>
            <a:spLocks noChangeAspect="1" noChangeArrowheads="1"/>
          </p:cNvSpPr>
          <p:nvPr/>
        </p:nvSpPr>
        <p:spPr bwMode="auto">
          <a:xfrm>
            <a:off x="7002350" y="3660186"/>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10" name="Text Placeholder 2">
            <a:extLst>
              <a:ext uri="{FF2B5EF4-FFF2-40B4-BE49-F238E27FC236}">
                <a16:creationId xmlns:a16="http://schemas.microsoft.com/office/drawing/2014/main" id="{1626BE49-5DC5-B74F-8049-37D62474D1AD}"/>
              </a:ext>
            </a:extLst>
          </p:cNvPr>
          <p:cNvSpPr txBox="1">
            <a:spLocks/>
          </p:cNvSpPr>
          <p:nvPr/>
        </p:nvSpPr>
        <p:spPr>
          <a:xfrm>
            <a:off x="2522843" y="284936"/>
            <a:ext cx="2008553" cy="5106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disease POS</a:t>
            </a:r>
          </a:p>
        </p:txBody>
      </p:sp>
      <p:sp>
        <p:nvSpPr>
          <p:cNvPr id="111" name="Text Placeholder 2">
            <a:extLst>
              <a:ext uri="{FF2B5EF4-FFF2-40B4-BE49-F238E27FC236}">
                <a16:creationId xmlns:a16="http://schemas.microsoft.com/office/drawing/2014/main" id="{E970E993-ED9E-BD4E-B17B-164B127C9E14}"/>
              </a:ext>
            </a:extLst>
          </p:cNvPr>
          <p:cNvSpPr txBox="1">
            <a:spLocks/>
          </p:cNvSpPr>
          <p:nvPr/>
        </p:nvSpPr>
        <p:spPr>
          <a:xfrm>
            <a:off x="5850779" y="286768"/>
            <a:ext cx="2008553" cy="5106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disease NEG</a:t>
            </a:r>
          </a:p>
        </p:txBody>
      </p:sp>
      <p:sp>
        <p:nvSpPr>
          <p:cNvPr id="112" name="Text Placeholder 2">
            <a:extLst>
              <a:ext uri="{FF2B5EF4-FFF2-40B4-BE49-F238E27FC236}">
                <a16:creationId xmlns:a16="http://schemas.microsoft.com/office/drawing/2014/main" id="{616B07B5-7729-B54B-9EE3-893E8FA3BCCB}"/>
              </a:ext>
            </a:extLst>
          </p:cNvPr>
          <p:cNvSpPr txBox="1">
            <a:spLocks/>
          </p:cNvSpPr>
          <p:nvPr/>
        </p:nvSpPr>
        <p:spPr>
          <a:xfrm>
            <a:off x="113146" y="2002630"/>
            <a:ext cx="990219" cy="9648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test POS</a:t>
            </a:r>
          </a:p>
        </p:txBody>
      </p:sp>
      <p:sp>
        <p:nvSpPr>
          <p:cNvPr id="114" name="Text Placeholder 2">
            <a:extLst>
              <a:ext uri="{FF2B5EF4-FFF2-40B4-BE49-F238E27FC236}">
                <a16:creationId xmlns:a16="http://schemas.microsoft.com/office/drawing/2014/main" id="{BBE4C186-383F-4E45-A1B9-8091AFABA4C5}"/>
              </a:ext>
            </a:extLst>
          </p:cNvPr>
          <p:cNvSpPr txBox="1">
            <a:spLocks/>
          </p:cNvSpPr>
          <p:nvPr/>
        </p:nvSpPr>
        <p:spPr>
          <a:xfrm>
            <a:off x="113145" y="4559440"/>
            <a:ext cx="990219" cy="9648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test NEG</a:t>
            </a:r>
          </a:p>
        </p:txBody>
      </p:sp>
      <p:sp>
        <p:nvSpPr>
          <p:cNvPr id="115" name="Text Placeholder 2">
            <a:extLst>
              <a:ext uri="{FF2B5EF4-FFF2-40B4-BE49-F238E27FC236}">
                <a16:creationId xmlns:a16="http://schemas.microsoft.com/office/drawing/2014/main" id="{D745CEE2-5650-4F45-936C-DE9173F208DC}"/>
              </a:ext>
            </a:extLst>
          </p:cNvPr>
          <p:cNvSpPr txBox="1">
            <a:spLocks/>
          </p:cNvSpPr>
          <p:nvPr/>
        </p:nvSpPr>
        <p:spPr>
          <a:xfrm>
            <a:off x="5682277" y="5605267"/>
            <a:ext cx="1366348" cy="5106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sng" strike="noStrike" kern="1200" cap="none" spc="0" normalizeH="0" baseline="0" noProof="0" dirty="0" err="1">
                <a:ln>
                  <a:noFill/>
                </a:ln>
                <a:solidFill>
                  <a:prstClr val="black"/>
                </a:solidFill>
                <a:effectLst/>
                <a:uLnTx/>
                <a:uFillTx/>
                <a:latin typeface="Calibri" panose="020F0502020204030204"/>
                <a:ea typeface="+mn-ea"/>
                <a:cs typeface="+mn-cs"/>
              </a:rPr>
              <a:t>testNEG</a:t>
            </a:r>
            <a:endParaRPr kumimoji="0" lang="en-US" sz="2800" b="0"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8" name="Text Placeholder 2">
            <a:extLst>
              <a:ext uri="{FF2B5EF4-FFF2-40B4-BE49-F238E27FC236}">
                <a16:creationId xmlns:a16="http://schemas.microsoft.com/office/drawing/2014/main" id="{883D85AB-1CCC-534D-B997-A54710067D88}"/>
              </a:ext>
            </a:extLst>
          </p:cNvPr>
          <p:cNvSpPr txBox="1">
            <a:spLocks/>
          </p:cNvSpPr>
          <p:nvPr/>
        </p:nvSpPr>
        <p:spPr>
          <a:xfrm>
            <a:off x="7097988" y="5758760"/>
            <a:ext cx="1213524" cy="5106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SPEC</a:t>
            </a:r>
          </a:p>
        </p:txBody>
      </p:sp>
      <p:sp>
        <p:nvSpPr>
          <p:cNvPr id="119" name="Text Placeholder 2">
            <a:extLst>
              <a:ext uri="{FF2B5EF4-FFF2-40B4-BE49-F238E27FC236}">
                <a16:creationId xmlns:a16="http://schemas.microsoft.com/office/drawing/2014/main" id="{BC7D32D3-DBD1-6A47-8B28-7FD6F114F72F}"/>
              </a:ext>
            </a:extLst>
          </p:cNvPr>
          <p:cNvSpPr txBox="1">
            <a:spLocks/>
          </p:cNvSpPr>
          <p:nvPr/>
        </p:nvSpPr>
        <p:spPr>
          <a:xfrm>
            <a:off x="2186408" y="5604449"/>
            <a:ext cx="1322877" cy="5106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sng" strike="noStrike" kern="1200" cap="none" spc="0" normalizeH="0" baseline="0" noProof="0" dirty="0" err="1">
                <a:ln>
                  <a:noFill/>
                </a:ln>
                <a:solidFill>
                  <a:prstClr val="black"/>
                </a:solidFill>
                <a:effectLst/>
                <a:uLnTx/>
                <a:uFillTx/>
                <a:latin typeface="Calibri" panose="020F0502020204030204"/>
                <a:ea typeface="+mn-ea"/>
                <a:cs typeface="+mn-cs"/>
              </a:rPr>
              <a:t>testPOS</a:t>
            </a:r>
            <a:endParaRPr kumimoji="0" lang="en-US" sz="2800" b="0"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0" name="Text Placeholder 2">
            <a:extLst>
              <a:ext uri="{FF2B5EF4-FFF2-40B4-BE49-F238E27FC236}">
                <a16:creationId xmlns:a16="http://schemas.microsoft.com/office/drawing/2014/main" id="{B577097D-6804-034E-8D4B-475AEA870772}"/>
              </a:ext>
            </a:extLst>
          </p:cNvPr>
          <p:cNvSpPr txBox="1">
            <a:spLocks/>
          </p:cNvSpPr>
          <p:nvPr/>
        </p:nvSpPr>
        <p:spPr>
          <a:xfrm>
            <a:off x="1906954" y="5960793"/>
            <a:ext cx="1839078" cy="5106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diseasePOS</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1" name="Text Placeholder 2">
            <a:extLst>
              <a:ext uri="{FF2B5EF4-FFF2-40B4-BE49-F238E27FC236}">
                <a16:creationId xmlns:a16="http://schemas.microsoft.com/office/drawing/2014/main" id="{96A71D74-852C-D74F-856D-B6FD19E2987A}"/>
              </a:ext>
            </a:extLst>
          </p:cNvPr>
          <p:cNvSpPr txBox="1">
            <a:spLocks/>
          </p:cNvSpPr>
          <p:nvPr/>
        </p:nvSpPr>
        <p:spPr>
          <a:xfrm>
            <a:off x="3591463" y="5758760"/>
            <a:ext cx="1213524" cy="5106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SENS</a:t>
            </a:r>
          </a:p>
        </p:txBody>
      </p:sp>
      <p:sp>
        <p:nvSpPr>
          <p:cNvPr id="116" name="Text Placeholder 2">
            <a:extLst>
              <a:ext uri="{FF2B5EF4-FFF2-40B4-BE49-F238E27FC236}">
                <a16:creationId xmlns:a16="http://schemas.microsoft.com/office/drawing/2014/main" id="{B5C99E84-9E83-054C-8215-60D01E9156B4}"/>
              </a:ext>
            </a:extLst>
          </p:cNvPr>
          <p:cNvSpPr txBox="1">
            <a:spLocks/>
          </p:cNvSpPr>
          <p:nvPr/>
        </p:nvSpPr>
        <p:spPr>
          <a:xfrm>
            <a:off x="5568925" y="5960793"/>
            <a:ext cx="1607213" cy="5106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disNEG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2E4537EF-B745-D246-A62D-1EC236997F61}"/>
              </a:ext>
            </a:extLst>
          </p:cNvPr>
          <p:cNvSpPr/>
          <p:nvPr/>
        </p:nvSpPr>
        <p:spPr>
          <a:xfrm>
            <a:off x="1181782" y="211141"/>
            <a:ext cx="4393305" cy="6282894"/>
          </a:xfrm>
          <a:prstGeom prst="rect">
            <a:avLst/>
          </a:prstGeom>
          <a:solidFill>
            <a:schemeClr val="bg1">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62338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15">
                                            <p:txEl>
                                              <p:pRg st="0" end="0"/>
                                            </p:txEl>
                                          </p:spTgt>
                                        </p:tgtEl>
                                        <p:attrNameLst>
                                          <p:attrName>style.visibility</p:attrName>
                                        </p:attrNameLst>
                                      </p:cBhvr>
                                      <p:to>
                                        <p:strVal val="visible"/>
                                      </p:to>
                                    </p:set>
                                    <p:animEffect transition="in" filter="fade">
                                      <p:cBhvr>
                                        <p:cTn id="14" dur="2000"/>
                                        <p:tgtEl>
                                          <p:spTgt spid="11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6">
                                            <p:txEl>
                                              <p:pRg st="0" end="0"/>
                                            </p:txEl>
                                          </p:spTgt>
                                        </p:tgtEl>
                                        <p:attrNameLst>
                                          <p:attrName>style.visibility</p:attrName>
                                        </p:attrNameLst>
                                      </p:cBhvr>
                                      <p:to>
                                        <p:strVal val="visible"/>
                                      </p:to>
                                    </p:set>
                                    <p:animEffect transition="in" filter="fade">
                                      <p:cBhvr>
                                        <p:cTn id="19" dur="2000"/>
                                        <p:tgtEl>
                                          <p:spTgt spid="11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18">
                                            <p:txEl>
                                              <p:pRg st="0" end="0"/>
                                            </p:txEl>
                                          </p:spTgt>
                                        </p:tgtEl>
                                        <p:attrNameLst>
                                          <p:attrName>style.visibility</p:attrName>
                                        </p:attrNameLst>
                                      </p:cBhvr>
                                      <p:to>
                                        <p:strVal val="visible"/>
                                      </p:to>
                                    </p:set>
                                    <p:animEffect transition="in" filter="fade">
                                      <p:cBhvr>
                                        <p:cTn id="24" dur="2000"/>
                                        <p:tgtEl>
                                          <p:spTgt spid="1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5" grpId="0" build="p"/>
      <p:bldP spid="118" grpId="0" build="p"/>
      <p:bldP spid="116" grpId="0" build="p"/>
      <p:bldP spid="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Oval 7">
            <a:extLst>
              <a:ext uri="{FF2B5EF4-FFF2-40B4-BE49-F238E27FC236}">
                <a16:creationId xmlns:a16="http://schemas.microsoft.com/office/drawing/2014/main" id="{BA7D4AED-0BC0-5F49-8F6B-D0CEF52D5FCD}"/>
              </a:ext>
            </a:extLst>
          </p:cNvPr>
          <p:cNvSpPr>
            <a:spLocks noChangeAspect="1" noChangeArrowheads="1"/>
          </p:cNvSpPr>
          <p:nvPr/>
        </p:nvSpPr>
        <p:spPr bwMode="auto">
          <a:xfrm>
            <a:off x="1817603" y="847861"/>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20" name="Oval 8">
            <a:extLst>
              <a:ext uri="{FF2B5EF4-FFF2-40B4-BE49-F238E27FC236}">
                <a16:creationId xmlns:a16="http://schemas.microsoft.com/office/drawing/2014/main" id="{E8B8C7E1-D8AA-6446-9C3F-95CD83956B70}"/>
              </a:ext>
            </a:extLst>
          </p:cNvPr>
          <p:cNvSpPr>
            <a:spLocks noChangeAspect="1" noChangeArrowheads="1"/>
          </p:cNvSpPr>
          <p:nvPr/>
        </p:nvSpPr>
        <p:spPr bwMode="auto">
          <a:xfrm>
            <a:off x="2288943" y="847861"/>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21" name="Oval 9">
            <a:extLst>
              <a:ext uri="{FF2B5EF4-FFF2-40B4-BE49-F238E27FC236}">
                <a16:creationId xmlns:a16="http://schemas.microsoft.com/office/drawing/2014/main" id="{0D392F86-D26B-634D-BCE9-E7D9D366E8E1}"/>
              </a:ext>
            </a:extLst>
          </p:cNvPr>
          <p:cNvSpPr>
            <a:spLocks noChangeAspect="1" noChangeArrowheads="1"/>
          </p:cNvSpPr>
          <p:nvPr/>
        </p:nvSpPr>
        <p:spPr bwMode="auto">
          <a:xfrm>
            <a:off x="2760284" y="847861"/>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22" name="Oval 10">
            <a:extLst>
              <a:ext uri="{FF2B5EF4-FFF2-40B4-BE49-F238E27FC236}">
                <a16:creationId xmlns:a16="http://schemas.microsoft.com/office/drawing/2014/main" id="{A8FA117E-C707-3E43-BC0C-FC9FB19B93E4}"/>
              </a:ext>
            </a:extLst>
          </p:cNvPr>
          <p:cNvSpPr>
            <a:spLocks noChangeAspect="1" noChangeArrowheads="1"/>
          </p:cNvSpPr>
          <p:nvPr/>
        </p:nvSpPr>
        <p:spPr bwMode="auto">
          <a:xfrm>
            <a:off x="3231624" y="847861"/>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23" name="Oval 11">
            <a:extLst>
              <a:ext uri="{FF2B5EF4-FFF2-40B4-BE49-F238E27FC236}">
                <a16:creationId xmlns:a16="http://schemas.microsoft.com/office/drawing/2014/main" id="{63B4F626-A519-BD4E-9E33-56DFDFA0BC4A}"/>
              </a:ext>
            </a:extLst>
          </p:cNvPr>
          <p:cNvSpPr>
            <a:spLocks noChangeAspect="1" noChangeArrowheads="1"/>
          </p:cNvSpPr>
          <p:nvPr/>
        </p:nvSpPr>
        <p:spPr bwMode="auto">
          <a:xfrm>
            <a:off x="3702965" y="847861"/>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24" name="Oval 12">
            <a:extLst>
              <a:ext uri="{FF2B5EF4-FFF2-40B4-BE49-F238E27FC236}">
                <a16:creationId xmlns:a16="http://schemas.microsoft.com/office/drawing/2014/main" id="{7BB99349-BDC1-0547-8F42-B9CDA1B96DBB}"/>
              </a:ext>
            </a:extLst>
          </p:cNvPr>
          <p:cNvSpPr>
            <a:spLocks noChangeAspect="1" noChangeArrowheads="1"/>
          </p:cNvSpPr>
          <p:nvPr/>
        </p:nvSpPr>
        <p:spPr bwMode="auto">
          <a:xfrm>
            <a:off x="4174306" y="847861"/>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25" name="Oval 13">
            <a:extLst>
              <a:ext uri="{FF2B5EF4-FFF2-40B4-BE49-F238E27FC236}">
                <a16:creationId xmlns:a16="http://schemas.microsoft.com/office/drawing/2014/main" id="{73723178-0B46-4B4C-81E7-1E36C8CD2CCE}"/>
              </a:ext>
            </a:extLst>
          </p:cNvPr>
          <p:cNvSpPr>
            <a:spLocks noChangeAspect="1" noChangeArrowheads="1"/>
          </p:cNvSpPr>
          <p:nvPr/>
        </p:nvSpPr>
        <p:spPr bwMode="auto">
          <a:xfrm>
            <a:off x="4645646" y="847861"/>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26" name="Oval 14">
            <a:extLst>
              <a:ext uri="{FF2B5EF4-FFF2-40B4-BE49-F238E27FC236}">
                <a16:creationId xmlns:a16="http://schemas.microsoft.com/office/drawing/2014/main" id="{0C0076E0-2F19-E44C-9800-C8382DA1BCA6}"/>
              </a:ext>
            </a:extLst>
          </p:cNvPr>
          <p:cNvSpPr>
            <a:spLocks noChangeAspect="1" noChangeArrowheads="1"/>
          </p:cNvSpPr>
          <p:nvPr/>
        </p:nvSpPr>
        <p:spPr bwMode="auto">
          <a:xfrm>
            <a:off x="5116987" y="847861"/>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28" name="Oval 16">
            <a:extLst>
              <a:ext uri="{FF2B5EF4-FFF2-40B4-BE49-F238E27FC236}">
                <a16:creationId xmlns:a16="http://schemas.microsoft.com/office/drawing/2014/main" id="{5E788247-5F2B-3942-9349-3B710CA8BF6A}"/>
              </a:ext>
            </a:extLst>
          </p:cNvPr>
          <p:cNvSpPr>
            <a:spLocks noChangeAspect="1" noChangeArrowheads="1"/>
          </p:cNvSpPr>
          <p:nvPr/>
        </p:nvSpPr>
        <p:spPr bwMode="auto">
          <a:xfrm>
            <a:off x="1346262" y="1336112"/>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29" name="Oval 17">
            <a:extLst>
              <a:ext uri="{FF2B5EF4-FFF2-40B4-BE49-F238E27FC236}">
                <a16:creationId xmlns:a16="http://schemas.microsoft.com/office/drawing/2014/main" id="{601E8AA9-3935-D741-BD5F-4648166FB055}"/>
              </a:ext>
            </a:extLst>
          </p:cNvPr>
          <p:cNvSpPr>
            <a:spLocks noChangeAspect="1" noChangeArrowheads="1"/>
          </p:cNvSpPr>
          <p:nvPr/>
        </p:nvSpPr>
        <p:spPr bwMode="auto">
          <a:xfrm>
            <a:off x="1817603" y="1336112"/>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30" name="Oval 18">
            <a:extLst>
              <a:ext uri="{FF2B5EF4-FFF2-40B4-BE49-F238E27FC236}">
                <a16:creationId xmlns:a16="http://schemas.microsoft.com/office/drawing/2014/main" id="{368264C0-2D6C-3341-8969-814A2F5CDD6C}"/>
              </a:ext>
            </a:extLst>
          </p:cNvPr>
          <p:cNvSpPr>
            <a:spLocks noChangeAspect="1" noChangeArrowheads="1"/>
          </p:cNvSpPr>
          <p:nvPr/>
        </p:nvSpPr>
        <p:spPr bwMode="auto">
          <a:xfrm>
            <a:off x="2288943" y="1336112"/>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31" name="Oval 19">
            <a:extLst>
              <a:ext uri="{FF2B5EF4-FFF2-40B4-BE49-F238E27FC236}">
                <a16:creationId xmlns:a16="http://schemas.microsoft.com/office/drawing/2014/main" id="{A3CD4C7E-DDC0-0448-B469-0C3CB792F5CC}"/>
              </a:ext>
            </a:extLst>
          </p:cNvPr>
          <p:cNvSpPr>
            <a:spLocks noChangeAspect="1" noChangeArrowheads="1"/>
          </p:cNvSpPr>
          <p:nvPr/>
        </p:nvSpPr>
        <p:spPr bwMode="auto">
          <a:xfrm>
            <a:off x="2760284" y="1336112"/>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32" name="Oval 20">
            <a:extLst>
              <a:ext uri="{FF2B5EF4-FFF2-40B4-BE49-F238E27FC236}">
                <a16:creationId xmlns:a16="http://schemas.microsoft.com/office/drawing/2014/main" id="{9202FF35-3D0F-904F-A8E7-EC9D0FB58FA1}"/>
              </a:ext>
            </a:extLst>
          </p:cNvPr>
          <p:cNvSpPr>
            <a:spLocks noChangeAspect="1" noChangeArrowheads="1"/>
          </p:cNvSpPr>
          <p:nvPr/>
        </p:nvSpPr>
        <p:spPr bwMode="auto">
          <a:xfrm>
            <a:off x="3231624" y="1336112"/>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33" name="Oval 21">
            <a:extLst>
              <a:ext uri="{FF2B5EF4-FFF2-40B4-BE49-F238E27FC236}">
                <a16:creationId xmlns:a16="http://schemas.microsoft.com/office/drawing/2014/main" id="{98F926A2-66BF-BC45-AC90-AECD1E11287D}"/>
              </a:ext>
            </a:extLst>
          </p:cNvPr>
          <p:cNvSpPr>
            <a:spLocks noChangeAspect="1" noChangeArrowheads="1"/>
          </p:cNvSpPr>
          <p:nvPr/>
        </p:nvSpPr>
        <p:spPr bwMode="auto">
          <a:xfrm>
            <a:off x="4174306" y="1336112"/>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34" name="Oval 22">
            <a:extLst>
              <a:ext uri="{FF2B5EF4-FFF2-40B4-BE49-F238E27FC236}">
                <a16:creationId xmlns:a16="http://schemas.microsoft.com/office/drawing/2014/main" id="{B5BFCCAA-64B4-4143-9052-B674D05EA024}"/>
              </a:ext>
            </a:extLst>
          </p:cNvPr>
          <p:cNvSpPr>
            <a:spLocks noChangeAspect="1" noChangeArrowheads="1"/>
          </p:cNvSpPr>
          <p:nvPr/>
        </p:nvSpPr>
        <p:spPr bwMode="auto">
          <a:xfrm>
            <a:off x="5116987" y="1316582"/>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36" name="Oval 24">
            <a:extLst>
              <a:ext uri="{FF2B5EF4-FFF2-40B4-BE49-F238E27FC236}">
                <a16:creationId xmlns:a16="http://schemas.microsoft.com/office/drawing/2014/main" id="{68AB475D-E6A3-0446-9AAF-BBA8497F6BEB}"/>
              </a:ext>
            </a:extLst>
          </p:cNvPr>
          <p:cNvSpPr>
            <a:spLocks noChangeAspect="1" noChangeArrowheads="1"/>
          </p:cNvSpPr>
          <p:nvPr/>
        </p:nvSpPr>
        <p:spPr bwMode="auto">
          <a:xfrm>
            <a:off x="1346262" y="1804833"/>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37" name="Oval 25">
            <a:extLst>
              <a:ext uri="{FF2B5EF4-FFF2-40B4-BE49-F238E27FC236}">
                <a16:creationId xmlns:a16="http://schemas.microsoft.com/office/drawing/2014/main" id="{C9681CFC-7F30-734E-AB50-C1F8079802EE}"/>
              </a:ext>
            </a:extLst>
          </p:cNvPr>
          <p:cNvSpPr>
            <a:spLocks noChangeAspect="1" noChangeArrowheads="1"/>
          </p:cNvSpPr>
          <p:nvPr/>
        </p:nvSpPr>
        <p:spPr bwMode="auto">
          <a:xfrm>
            <a:off x="1817603" y="1804833"/>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38" name="Oval 26">
            <a:extLst>
              <a:ext uri="{FF2B5EF4-FFF2-40B4-BE49-F238E27FC236}">
                <a16:creationId xmlns:a16="http://schemas.microsoft.com/office/drawing/2014/main" id="{DCEEE6A1-D628-A646-BF22-A1349BC45E0E}"/>
              </a:ext>
            </a:extLst>
          </p:cNvPr>
          <p:cNvSpPr>
            <a:spLocks noChangeAspect="1" noChangeArrowheads="1"/>
          </p:cNvSpPr>
          <p:nvPr/>
        </p:nvSpPr>
        <p:spPr bwMode="auto">
          <a:xfrm>
            <a:off x="2288943" y="1804833"/>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39" name="Oval 27">
            <a:extLst>
              <a:ext uri="{FF2B5EF4-FFF2-40B4-BE49-F238E27FC236}">
                <a16:creationId xmlns:a16="http://schemas.microsoft.com/office/drawing/2014/main" id="{092231D0-262E-7D43-9E9B-46B4ABD99390}"/>
              </a:ext>
            </a:extLst>
          </p:cNvPr>
          <p:cNvSpPr>
            <a:spLocks noChangeAspect="1" noChangeArrowheads="1"/>
          </p:cNvSpPr>
          <p:nvPr/>
        </p:nvSpPr>
        <p:spPr bwMode="auto">
          <a:xfrm>
            <a:off x="2760284" y="1804833"/>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40" name="Oval 28">
            <a:extLst>
              <a:ext uri="{FF2B5EF4-FFF2-40B4-BE49-F238E27FC236}">
                <a16:creationId xmlns:a16="http://schemas.microsoft.com/office/drawing/2014/main" id="{560B6DFA-F467-8247-8835-FA4C0F895853}"/>
              </a:ext>
            </a:extLst>
          </p:cNvPr>
          <p:cNvSpPr>
            <a:spLocks noChangeAspect="1" noChangeArrowheads="1"/>
          </p:cNvSpPr>
          <p:nvPr/>
        </p:nvSpPr>
        <p:spPr bwMode="auto">
          <a:xfrm>
            <a:off x="3231624" y="1804833"/>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41" name="Oval 29">
            <a:extLst>
              <a:ext uri="{FF2B5EF4-FFF2-40B4-BE49-F238E27FC236}">
                <a16:creationId xmlns:a16="http://schemas.microsoft.com/office/drawing/2014/main" id="{82533A44-80B8-1A49-8D63-96FDFDC27AB1}"/>
              </a:ext>
            </a:extLst>
          </p:cNvPr>
          <p:cNvSpPr>
            <a:spLocks noChangeAspect="1" noChangeArrowheads="1"/>
          </p:cNvSpPr>
          <p:nvPr/>
        </p:nvSpPr>
        <p:spPr bwMode="auto">
          <a:xfrm>
            <a:off x="3702965" y="1804833"/>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42" name="Oval 30">
            <a:extLst>
              <a:ext uri="{FF2B5EF4-FFF2-40B4-BE49-F238E27FC236}">
                <a16:creationId xmlns:a16="http://schemas.microsoft.com/office/drawing/2014/main" id="{C43EA1BA-F2E6-DF4D-9FAB-532E1CDD00C6}"/>
              </a:ext>
            </a:extLst>
          </p:cNvPr>
          <p:cNvSpPr>
            <a:spLocks noChangeAspect="1" noChangeArrowheads="1"/>
          </p:cNvSpPr>
          <p:nvPr/>
        </p:nvSpPr>
        <p:spPr bwMode="auto">
          <a:xfrm>
            <a:off x="4174306" y="1804833"/>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43" name="Oval 31">
            <a:extLst>
              <a:ext uri="{FF2B5EF4-FFF2-40B4-BE49-F238E27FC236}">
                <a16:creationId xmlns:a16="http://schemas.microsoft.com/office/drawing/2014/main" id="{E7509590-D025-A64D-BA16-46E111D7F31A}"/>
              </a:ext>
            </a:extLst>
          </p:cNvPr>
          <p:cNvSpPr>
            <a:spLocks noChangeAspect="1" noChangeArrowheads="1"/>
          </p:cNvSpPr>
          <p:nvPr/>
        </p:nvSpPr>
        <p:spPr bwMode="auto">
          <a:xfrm>
            <a:off x="4645646" y="1804833"/>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44" name="Oval 32">
            <a:extLst>
              <a:ext uri="{FF2B5EF4-FFF2-40B4-BE49-F238E27FC236}">
                <a16:creationId xmlns:a16="http://schemas.microsoft.com/office/drawing/2014/main" id="{C8AD3E61-D6F8-CE40-8A69-EEF44F6EAD17}"/>
              </a:ext>
            </a:extLst>
          </p:cNvPr>
          <p:cNvSpPr>
            <a:spLocks noChangeAspect="1" noChangeArrowheads="1"/>
          </p:cNvSpPr>
          <p:nvPr/>
        </p:nvSpPr>
        <p:spPr bwMode="auto">
          <a:xfrm>
            <a:off x="5116987" y="1785303"/>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46" name="Oval 34">
            <a:extLst>
              <a:ext uri="{FF2B5EF4-FFF2-40B4-BE49-F238E27FC236}">
                <a16:creationId xmlns:a16="http://schemas.microsoft.com/office/drawing/2014/main" id="{25D44DB4-72B6-1840-9902-AFC8CA163188}"/>
              </a:ext>
            </a:extLst>
          </p:cNvPr>
          <p:cNvSpPr>
            <a:spLocks noChangeAspect="1" noChangeArrowheads="1"/>
          </p:cNvSpPr>
          <p:nvPr/>
        </p:nvSpPr>
        <p:spPr bwMode="auto">
          <a:xfrm>
            <a:off x="1346262" y="227355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47" name="Oval 35">
            <a:extLst>
              <a:ext uri="{FF2B5EF4-FFF2-40B4-BE49-F238E27FC236}">
                <a16:creationId xmlns:a16="http://schemas.microsoft.com/office/drawing/2014/main" id="{BAD9B467-2876-3743-9606-8D3643D00773}"/>
              </a:ext>
            </a:extLst>
          </p:cNvPr>
          <p:cNvSpPr>
            <a:spLocks noChangeAspect="1" noChangeArrowheads="1"/>
          </p:cNvSpPr>
          <p:nvPr/>
        </p:nvSpPr>
        <p:spPr bwMode="auto">
          <a:xfrm>
            <a:off x="1817603" y="227355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48" name="Oval 36">
            <a:extLst>
              <a:ext uri="{FF2B5EF4-FFF2-40B4-BE49-F238E27FC236}">
                <a16:creationId xmlns:a16="http://schemas.microsoft.com/office/drawing/2014/main" id="{E7623FC3-3832-CB48-A667-431A95B0DE53}"/>
              </a:ext>
            </a:extLst>
          </p:cNvPr>
          <p:cNvSpPr>
            <a:spLocks noChangeAspect="1" noChangeArrowheads="1"/>
          </p:cNvSpPr>
          <p:nvPr/>
        </p:nvSpPr>
        <p:spPr bwMode="auto">
          <a:xfrm>
            <a:off x="2288943" y="227355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49" name="Oval 37">
            <a:extLst>
              <a:ext uri="{FF2B5EF4-FFF2-40B4-BE49-F238E27FC236}">
                <a16:creationId xmlns:a16="http://schemas.microsoft.com/office/drawing/2014/main" id="{E56A181D-2666-4E40-8C89-C8FBB0BA61B1}"/>
              </a:ext>
            </a:extLst>
          </p:cNvPr>
          <p:cNvSpPr>
            <a:spLocks noChangeAspect="1" noChangeArrowheads="1"/>
          </p:cNvSpPr>
          <p:nvPr/>
        </p:nvSpPr>
        <p:spPr bwMode="auto">
          <a:xfrm>
            <a:off x="3231624" y="227355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50" name="Oval 38">
            <a:extLst>
              <a:ext uri="{FF2B5EF4-FFF2-40B4-BE49-F238E27FC236}">
                <a16:creationId xmlns:a16="http://schemas.microsoft.com/office/drawing/2014/main" id="{E1361EDE-0490-D54B-BD22-6FFACA5E12F0}"/>
              </a:ext>
            </a:extLst>
          </p:cNvPr>
          <p:cNvSpPr>
            <a:spLocks noChangeAspect="1" noChangeArrowheads="1"/>
          </p:cNvSpPr>
          <p:nvPr/>
        </p:nvSpPr>
        <p:spPr bwMode="auto">
          <a:xfrm>
            <a:off x="3702965" y="227355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51" name="Oval 39">
            <a:extLst>
              <a:ext uri="{FF2B5EF4-FFF2-40B4-BE49-F238E27FC236}">
                <a16:creationId xmlns:a16="http://schemas.microsoft.com/office/drawing/2014/main" id="{0ABE57D4-AA01-D74B-AF7D-09935EDAAE00}"/>
              </a:ext>
            </a:extLst>
          </p:cNvPr>
          <p:cNvSpPr>
            <a:spLocks noChangeAspect="1" noChangeArrowheads="1"/>
          </p:cNvSpPr>
          <p:nvPr/>
        </p:nvSpPr>
        <p:spPr bwMode="auto">
          <a:xfrm>
            <a:off x="4174306" y="227355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52" name="Oval 40">
            <a:extLst>
              <a:ext uri="{FF2B5EF4-FFF2-40B4-BE49-F238E27FC236}">
                <a16:creationId xmlns:a16="http://schemas.microsoft.com/office/drawing/2014/main" id="{BC22A714-FEF9-2D41-90C8-1599602F0047}"/>
              </a:ext>
            </a:extLst>
          </p:cNvPr>
          <p:cNvSpPr>
            <a:spLocks noChangeAspect="1" noChangeArrowheads="1"/>
          </p:cNvSpPr>
          <p:nvPr/>
        </p:nvSpPr>
        <p:spPr bwMode="auto">
          <a:xfrm>
            <a:off x="4645646" y="227355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53" name="Oval 41">
            <a:extLst>
              <a:ext uri="{FF2B5EF4-FFF2-40B4-BE49-F238E27FC236}">
                <a16:creationId xmlns:a16="http://schemas.microsoft.com/office/drawing/2014/main" id="{98A7F324-B499-CC40-A683-0C81654EF580}"/>
              </a:ext>
            </a:extLst>
          </p:cNvPr>
          <p:cNvSpPr>
            <a:spLocks noChangeAspect="1" noChangeArrowheads="1"/>
          </p:cNvSpPr>
          <p:nvPr/>
        </p:nvSpPr>
        <p:spPr bwMode="auto">
          <a:xfrm>
            <a:off x="5116987" y="227355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55" name="Oval 43">
            <a:extLst>
              <a:ext uri="{FF2B5EF4-FFF2-40B4-BE49-F238E27FC236}">
                <a16:creationId xmlns:a16="http://schemas.microsoft.com/office/drawing/2014/main" id="{43197834-1771-CF4C-A4F6-9C6FEC7B9CCA}"/>
              </a:ext>
            </a:extLst>
          </p:cNvPr>
          <p:cNvSpPr>
            <a:spLocks noChangeAspect="1" noChangeArrowheads="1"/>
          </p:cNvSpPr>
          <p:nvPr/>
        </p:nvSpPr>
        <p:spPr bwMode="auto">
          <a:xfrm>
            <a:off x="1346262" y="274227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56" name="Oval 44">
            <a:extLst>
              <a:ext uri="{FF2B5EF4-FFF2-40B4-BE49-F238E27FC236}">
                <a16:creationId xmlns:a16="http://schemas.microsoft.com/office/drawing/2014/main" id="{616EE1E4-C4A7-D14A-B3B4-AC0B24AE05BA}"/>
              </a:ext>
            </a:extLst>
          </p:cNvPr>
          <p:cNvSpPr>
            <a:spLocks noChangeAspect="1" noChangeArrowheads="1"/>
          </p:cNvSpPr>
          <p:nvPr/>
        </p:nvSpPr>
        <p:spPr bwMode="auto">
          <a:xfrm>
            <a:off x="1817603" y="274227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57" name="Oval 45">
            <a:extLst>
              <a:ext uri="{FF2B5EF4-FFF2-40B4-BE49-F238E27FC236}">
                <a16:creationId xmlns:a16="http://schemas.microsoft.com/office/drawing/2014/main" id="{AC50F0F2-1278-324E-B1A1-FDFCDAD9A012}"/>
              </a:ext>
            </a:extLst>
          </p:cNvPr>
          <p:cNvSpPr>
            <a:spLocks noChangeAspect="1" noChangeArrowheads="1"/>
          </p:cNvSpPr>
          <p:nvPr/>
        </p:nvSpPr>
        <p:spPr bwMode="auto">
          <a:xfrm>
            <a:off x="2288943" y="274227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58" name="Oval 46">
            <a:extLst>
              <a:ext uri="{FF2B5EF4-FFF2-40B4-BE49-F238E27FC236}">
                <a16:creationId xmlns:a16="http://schemas.microsoft.com/office/drawing/2014/main" id="{CB0468BC-3A78-EB4F-B706-14236C63B604}"/>
              </a:ext>
            </a:extLst>
          </p:cNvPr>
          <p:cNvSpPr>
            <a:spLocks noChangeAspect="1" noChangeArrowheads="1"/>
          </p:cNvSpPr>
          <p:nvPr/>
        </p:nvSpPr>
        <p:spPr bwMode="auto">
          <a:xfrm>
            <a:off x="2760284" y="274227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59" name="Oval 47">
            <a:extLst>
              <a:ext uri="{FF2B5EF4-FFF2-40B4-BE49-F238E27FC236}">
                <a16:creationId xmlns:a16="http://schemas.microsoft.com/office/drawing/2014/main" id="{11788C84-B90B-2549-A89B-B19FE840EA15}"/>
              </a:ext>
            </a:extLst>
          </p:cNvPr>
          <p:cNvSpPr>
            <a:spLocks noChangeAspect="1" noChangeArrowheads="1"/>
          </p:cNvSpPr>
          <p:nvPr/>
        </p:nvSpPr>
        <p:spPr bwMode="auto">
          <a:xfrm>
            <a:off x="3231624" y="274227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60" name="Oval 48">
            <a:extLst>
              <a:ext uri="{FF2B5EF4-FFF2-40B4-BE49-F238E27FC236}">
                <a16:creationId xmlns:a16="http://schemas.microsoft.com/office/drawing/2014/main" id="{74CFB820-65A5-7D4A-9CCC-7111AF6EF5F6}"/>
              </a:ext>
            </a:extLst>
          </p:cNvPr>
          <p:cNvSpPr>
            <a:spLocks noChangeAspect="1" noChangeArrowheads="1"/>
          </p:cNvSpPr>
          <p:nvPr/>
        </p:nvSpPr>
        <p:spPr bwMode="auto">
          <a:xfrm>
            <a:off x="3702965" y="274227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61" name="Oval 50">
            <a:extLst>
              <a:ext uri="{FF2B5EF4-FFF2-40B4-BE49-F238E27FC236}">
                <a16:creationId xmlns:a16="http://schemas.microsoft.com/office/drawing/2014/main" id="{C938E904-923F-E044-800E-CA73D81FA4AB}"/>
              </a:ext>
            </a:extLst>
          </p:cNvPr>
          <p:cNvSpPr>
            <a:spLocks noChangeAspect="1" noChangeArrowheads="1"/>
          </p:cNvSpPr>
          <p:nvPr/>
        </p:nvSpPr>
        <p:spPr bwMode="auto">
          <a:xfrm>
            <a:off x="4645646" y="274227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62" name="Oval 51">
            <a:extLst>
              <a:ext uri="{FF2B5EF4-FFF2-40B4-BE49-F238E27FC236}">
                <a16:creationId xmlns:a16="http://schemas.microsoft.com/office/drawing/2014/main" id="{94B8ABA9-5E01-6846-A920-6E5F99A176AE}"/>
              </a:ext>
            </a:extLst>
          </p:cNvPr>
          <p:cNvSpPr>
            <a:spLocks noChangeAspect="1" noChangeArrowheads="1"/>
          </p:cNvSpPr>
          <p:nvPr/>
        </p:nvSpPr>
        <p:spPr bwMode="auto">
          <a:xfrm>
            <a:off x="5116987" y="274227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64" name="Oval 53">
            <a:extLst>
              <a:ext uri="{FF2B5EF4-FFF2-40B4-BE49-F238E27FC236}">
                <a16:creationId xmlns:a16="http://schemas.microsoft.com/office/drawing/2014/main" id="{6B22DFB5-52FB-8244-A55F-D0FAC42E1BB4}"/>
              </a:ext>
            </a:extLst>
          </p:cNvPr>
          <p:cNvSpPr>
            <a:spLocks noChangeAspect="1" noChangeArrowheads="1"/>
          </p:cNvSpPr>
          <p:nvPr/>
        </p:nvSpPr>
        <p:spPr bwMode="auto">
          <a:xfrm>
            <a:off x="1346262" y="3210995"/>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65" name="Oval 54">
            <a:extLst>
              <a:ext uri="{FF2B5EF4-FFF2-40B4-BE49-F238E27FC236}">
                <a16:creationId xmlns:a16="http://schemas.microsoft.com/office/drawing/2014/main" id="{E51F7E25-8A99-3040-914C-DEFCD5655FBC}"/>
              </a:ext>
            </a:extLst>
          </p:cNvPr>
          <p:cNvSpPr>
            <a:spLocks noChangeAspect="1" noChangeArrowheads="1"/>
          </p:cNvSpPr>
          <p:nvPr/>
        </p:nvSpPr>
        <p:spPr bwMode="auto">
          <a:xfrm>
            <a:off x="1817603" y="3210995"/>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66" name="Oval 55">
            <a:extLst>
              <a:ext uri="{FF2B5EF4-FFF2-40B4-BE49-F238E27FC236}">
                <a16:creationId xmlns:a16="http://schemas.microsoft.com/office/drawing/2014/main" id="{303391D9-93FD-9845-93BD-1DD820D74443}"/>
              </a:ext>
            </a:extLst>
          </p:cNvPr>
          <p:cNvSpPr>
            <a:spLocks noChangeAspect="1" noChangeArrowheads="1"/>
          </p:cNvSpPr>
          <p:nvPr/>
        </p:nvSpPr>
        <p:spPr bwMode="auto">
          <a:xfrm>
            <a:off x="2760284" y="3210995"/>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67" name="Oval 56">
            <a:extLst>
              <a:ext uri="{FF2B5EF4-FFF2-40B4-BE49-F238E27FC236}">
                <a16:creationId xmlns:a16="http://schemas.microsoft.com/office/drawing/2014/main" id="{B25AC12D-9978-5E47-AF50-1B406031896F}"/>
              </a:ext>
            </a:extLst>
          </p:cNvPr>
          <p:cNvSpPr>
            <a:spLocks noChangeAspect="1" noChangeArrowheads="1"/>
          </p:cNvSpPr>
          <p:nvPr/>
        </p:nvSpPr>
        <p:spPr bwMode="auto">
          <a:xfrm>
            <a:off x="3231624" y="3210995"/>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68" name="Oval 57">
            <a:extLst>
              <a:ext uri="{FF2B5EF4-FFF2-40B4-BE49-F238E27FC236}">
                <a16:creationId xmlns:a16="http://schemas.microsoft.com/office/drawing/2014/main" id="{357DD151-8AF8-7B42-9F80-F7F48311F8EF}"/>
              </a:ext>
            </a:extLst>
          </p:cNvPr>
          <p:cNvSpPr>
            <a:spLocks noChangeAspect="1" noChangeArrowheads="1"/>
          </p:cNvSpPr>
          <p:nvPr/>
        </p:nvSpPr>
        <p:spPr bwMode="auto">
          <a:xfrm>
            <a:off x="3702965" y="3210995"/>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69" name="Oval 58">
            <a:extLst>
              <a:ext uri="{FF2B5EF4-FFF2-40B4-BE49-F238E27FC236}">
                <a16:creationId xmlns:a16="http://schemas.microsoft.com/office/drawing/2014/main" id="{6B222F2E-4E47-5741-8371-E4E0AC13A9F1}"/>
              </a:ext>
            </a:extLst>
          </p:cNvPr>
          <p:cNvSpPr>
            <a:spLocks noChangeAspect="1" noChangeArrowheads="1"/>
          </p:cNvSpPr>
          <p:nvPr/>
        </p:nvSpPr>
        <p:spPr bwMode="auto">
          <a:xfrm>
            <a:off x="4174306" y="3210995"/>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0" name="Oval 59">
            <a:extLst>
              <a:ext uri="{FF2B5EF4-FFF2-40B4-BE49-F238E27FC236}">
                <a16:creationId xmlns:a16="http://schemas.microsoft.com/office/drawing/2014/main" id="{ADEA30F9-1386-DA4D-9A3E-3E4CE9DC22C5}"/>
              </a:ext>
            </a:extLst>
          </p:cNvPr>
          <p:cNvSpPr>
            <a:spLocks noChangeAspect="1" noChangeArrowheads="1"/>
          </p:cNvSpPr>
          <p:nvPr/>
        </p:nvSpPr>
        <p:spPr bwMode="auto">
          <a:xfrm>
            <a:off x="4645646" y="3210995"/>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1" name="Oval 60">
            <a:extLst>
              <a:ext uri="{FF2B5EF4-FFF2-40B4-BE49-F238E27FC236}">
                <a16:creationId xmlns:a16="http://schemas.microsoft.com/office/drawing/2014/main" id="{12F9987B-021F-6C4E-BA75-90089AB2FB01}"/>
              </a:ext>
            </a:extLst>
          </p:cNvPr>
          <p:cNvSpPr>
            <a:spLocks noChangeAspect="1" noChangeArrowheads="1"/>
          </p:cNvSpPr>
          <p:nvPr/>
        </p:nvSpPr>
        <p:spPr bwMode="auto">
          <a:xfrm>
            <a:off x="5116987" y="3210995"/>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3" name="Oval 62">
            <a:extLst>
              <a:ext uri="{FF2B5EF4-FFF2-40B4-BE49-F238E27FC236}">
                <a16:creationId xmlns:a16="http://schemas.microsoft.com/office/drawing/2014/main" id="{12370207-51D1-9349-A387-CA3EBB5984B2}"/>
              </a:ext>
            </a:extLst>
          </p:cNvPr>
          <p:cNvSpPr>
            <a:spLocks noChangeAspect="1" noChangeArrowheads="1"/>
          </p:cNvSpPr>
          <p:nvPr/>
        </p:nvSpPr>
        <p:spPr bwMode="auto">
          <a:xfrm>
            <a:off x="1346262" y="3679716"/>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4" name="Oval 63">
            <a:extLst>
              <a:ext uri="{FF2B5EF4-FFF2-40B4-BE49-F238E27FC236}">
                <a16:creationId xmlns:a16="http://schemas.microsoft.com/office/drawing/2014/main" id="{1D2443D9-CEE7-9D4A-9A97-E3007D4B5486}"/>
              </a:ext>
            </a:extLst>
          </p:cNvPr>
          <p:cNvSpPr>
            <a:spLocks noChangeAspect="1" noChangeArrowheads="1"/>
          </p:cNvSpPr>
          <p:nvPr/>
        </p:nvSpPr>
        <p:spPr bwMode="auto">
          <a:xfrm>
            <a:off x="1817603" y="3679716"/>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5" name="Oval 64">
            <a:extLst>
              <a:ext uri="{FF2B5EF4-FFF2-40B4-BE49-F238E27FC236}">
                <a16:creationId xmlns:a16="http://schemas.microsoft.com/office/drawing/2014/main" id="{0C20DCC8-73C7-604D-B6E0-389936AE2D4A}"/>
              </a:ext>
            </a:extLst>
          </p:cNvPr>
          <p:cNvSpPr>
            <a:spLocks noChangeAspect="1" noChangeArrowheads="1"/>
          </p:cNvSpPr>
          <p:nvPr/>
        </p:nvSpPr>
        <p:spPr bwMode="auto">
          <a:xfrm>
            <a:off x="2288943" y="3679716"/>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 name="Oval 65">
            <a:extLst>
              <a:ext uri="{FF2B5EF4-FFF2-40B4-BE49-F238E27FC236}">
                <a16:creationId xmlns:a16="http://schemas.microsoft.com/office/drawing/2014/main" id="{9069EE2F-3C5D-E14C-A644-EC5B9B91A8FA}"/>
              </a:ext>
            </a:extLst>
          </p:cNvPr>
          <p:cNvSpPr>
            <a:spLocks noChangeAspect="1" noChangeArrowheads="1"/>
          </p:cNvSpPr>
          <p:nvPr/>
        </p:nvSpPr>
        <p:spPr bwMode="auto">
          <a:xfrm>
            <a:off x="2760284" y="3679716"/>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 name="Oval 66">
            <a:extLst>
              <a:ext uri="{FF2B5EF4-FFF2-40B4-BE49-F238E27FC236}">
                <a16:creationId xmlns:a16="http://schemas.microsoft.com/office/drawing/2014/main" id="{53CDD565-726C-5641-8202-F1792C9E1C51}"/>
              </a:ext>
            </a:extLst>
          </p:cNvPr>
          <p:cNvSpPr>
            <a:spLocks noChangeAspect="1" noChangeArrowheads="1"/>
          </p:cNvSpPr>
          <p:nvPr/>
        </p:nvSpPr>
        <p:spPr bwMode="auto">
          <a:xfrm>
            <a:off x="3231624" y="3679716"/>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8" name="Oval 67">
            <a:extLst>
              <a:ext uri="{FF2B5EF4-FFF2-40B4-BE49-F238E27FC236}">
                <a16:creationId xmlns:a16="http://schemas.microsoft.com/office/drawing/2014/main" id="{8CD441F0-F481-7242-9A43-D194D66C502C}"/>
              </a:ext>
            </a:extLst>
          </p:cNvPr>
          <p:cNvSpPr>
            <a:spLocks noChangeAspect="1" noChangeArrowheads="1"/>
          </p:cNvSpPr>
          <p:nvPr/>
        </p:nvSpPr>
        <p:spPr bwMode="auto">
          <a:xfrm>
            <a:off x="3702965" y="3679716"/>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9" name="Oval 68">
            <a:extLst>
              <a:ext uri="{FF2B5EF4-FFF2-40B4-BE49-F238E27FC236}">
                <a16:creationId xmlns:a16="http://schemas.microsoft.com/office/drawing/2014/main" id="{150FA8FC-E8AD-C848-886E-16AAD88AFFD4}"/>
              </a:ext>
            </a:extLst>
          </p:cNvPr>
          <p:cNvSpPr>
            <a:spLocks noChangeAspect="1" noChangeArrowheads="1"/>
          </p:cNvSpPr>
          <p:nvPr/>
        </p:nvSpPr>
        <p:spPr bwMode="auto">
          <a:xfrm>
            <a:off x="4174306" y="3679716"/>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80" name="Oval 69">
            <a:extLst>
              <a:ext uri="{FF2B5EF4-FFF2-40B4-BE49-F238E27FC236}">
                <a16:creationId xmlns:a16="http://schemas.microsoft.com/office/drawing/2014/main" id="{4CB9D6A4-DD22-3B4A-B53A-58C8FF9D3862}"/>
              </a:ext>
            </a:extLst>
          </p:cNvPr>
          <p:cNvSpPr>
            <a:spLocks noChangeAspect="1" noChangeArrowheads="1"/>
          </p:cNvSpPr>
          <p:nvPr/>
        </p:nvSpPr>
        <p:spPr bwMode="auto">
          <a:xfrm>
            <a:off x="4645646" y="3679716"/>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81" name="Oval 70">
            <a:extLst>
              <a:ext uri="{FF2B5EF4-FFF2-40B4-BE49-F238E27FC236}">
                <a16:creationId xmlns:a16="http://schemas.microsoft.com/office/drawing/2014/main" id="{5FD588F4-AEF0-DD4F-A7F5-AD20A1EF20C9}"/>
              </a:ext>
            </a:extLst>
          </p:cNvPr>
          <p:cNvSpPr>
            <a:spLocks noChangeAspect="1" noChangeArrowheads="1"/>
          </p:cNvSpPr>
          <p:nvPr/>
        </p:nvSpPr>
        <p:spPr bwMode="auto">
          <a:xfrm>
            <a:off x="1817603" y="4148437"/>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82" name="Oval 71">
            <a:extLst>
              <a:ext uri="{FF2B5EF4-FFF2-40B4-BE49-F238E27FC236}">
                <a16:creationId xmlns:a16="http://schemas.microsoft.com/office/drawing/2014/main" id="{9E997879-F5AA-E24C-B51E-B7A78DE0ACEE}"/>
              </a:ext>
            </a:extLst>
          </p:cNvPr>
          <p:cNvSpPr>
            <a:spLocks noChangeAspect="1" noChangeArrowheads="1"/>
          </p:cNvSpPr>
          <p:nvPr/>
        </p:nvSpPr>
        <p:spPr bwMode="auto">
          <a:xfrm>
            <a:off x="2288943" y="4148437"/>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83" name="Oval 72">
            <a:extLst>
              <a:ext uri="{FF2B5EF4-FFF2-40B4-BE49-F238E27FC236}">
                <a16:creationId xmlns:a16="http://schemas.microsoft.com/office/drawing/2014/main" id="{71E23075-BFDF-2E4F-A99A-53FCCD398672}"/>
              </a:ext>
            </a:extLst>
          </p:cNvPr>
          <p:cNvSpPr>
            <a:spLocks noChangeAspect="1" noChangeArrowheads="1"/>
          </p:cNvSpPr>
          <p:nvPr/>
        </p:nvSpPr>
        <p:spPr bwMode="auto">
          <a:xfrm>
            <a:off x="2760284" y="4148437"/>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84" name="Oval 73">
            <a:extLst>
              <a:ext uri="{FF2B5EF4-FFF2-40B4-BE49-F238E27FC236}">
                <a16:creationId xmlns:a16="http://schemas.microsoft.com/office/drawing/2014/main" id="{35CE41FE-8D20-DD4B-8DFF-337A4FEFB678}"/>
              </a:ext>
            </a:extLst>
          </p:cNvPr>
          <p:cNvSpPr>
            <a:spLocks noChangeAspect="1" noChangeArrowheads="1"/>
          </p:cNvSpPr>
          <p:nvPr/>
        </p:nvSpPr>
        <p:spPr bwMode="auto">
          <a:xfrm>
            <a:off x="3231624" y="4148437"/>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85" name="Oval 74">
            <a:extLst>
              <a:ext uri="{FF2B5EF4-FFF2-40B4-BE49-F238E27FC236}">
                <a16:creationId xmlns:a16="http://schemas.microsoft.com/office/drawing/2014/main" id="{E4CF77A0-06AC-CB4E-984B-503AA4D55E71}"/>
              </a:ext>
            </a:extLst>
          </p:cNvPr>
          <p:cNvSpPr>
            <a:spLocks noChangeAspect="1" noChangeArrowheads="1"/>
          </p:cNvSpPr>
          <p:nvPr/>
        </p:nvSpPr>
        <p:spPr bwMode="auto">
          <a:xfrm>
            <a:off x="3702965" y="4148437"/>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86" name="Oval 75">
            <a:extLst>
              <a:ext uri="{FF2B5EF4-FFF2-40B4-BE49-F238E27FC236}">
                <a16:creationId xmlns:a16="http://schemas.microsoft.com/office/drawing/2014/main" id="{4DA56733-A8C9-C147-8A63-A49A96E1FC39}"/>
              </a:ext>
            </a:extLst>
          </p:cNvPr>
          <p:cNvSpPr>
            <a:spLocks noChangeAspect="1" noChangeArrowheads="1"/>
          </p:cNvSpPr>
          <p:nvPr/>
        </p:nvSpPr>
        <p:spPr bwMode="auto">
          <a:xfrm>
            <a:off x="4174306" y="4148437"/>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87" name="Oval 76">
            <a:extLst>
              <a:ext uri="{FF2B5EF4-FFF2-40B4-BE49-F238E27FC236}">
                <a16:creationId xmlns:a16="http://schemas.microsoft.com/office/drawing/2014/main" id="{36B9D018-EA41-B542-A0F7-3BA5E3338CFA}"/>
              </a:ext>
            </a:extLst>
          </p:cNvPr>
          <p:cNvSpPr>
            <a:spLocks noChangeAspect="1" noChangeArrowheads="1"/>
          </p:cNvSpPr>
          <p:nvPr/>
        </p:nvSpPr>
        <p:spPr bwMode="auto">
          <a:xfrm>
            <a:off x="4645646" y="4148437"/>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88" name="Oval 77">
            <a:extLst>
              <a:ext uri="{FF2B5EF4-FFF2-40B4-BE49-F238E27FC236}">
                <a16:creationId xmlns:a16="http://schemas.microsoft.com/office/drawing/2014/main" id="{0854EF9E-F824-4A46-A38D-C7890DEBD843}"/>
              </a:ext>
            </a:extLst>
          </p:cNvPr>
          <p:cNvSpPr>
            <a:spLocks noChangeAspect="1" noChangeArrowheads="1"/>
          </p:cNvSpPr>
          <p:nvPr/>
        </p:nvSpPr>
        <p:spPr bwMode="auto">
          <a:xfrm>
            <a:off x="5116987" y="4148437"/>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02" name="Oval 91">
            <a:extLst>
              <a:ext uri="{FF2B5EF4-FFF2-40B4-BE49-F238E27FC236}">
                <a16:creationId xmlns:a16="http://schemas.microsoft.com/office/drawing/2014/main" id="{832696AF-5290-8947-96B1-8A366B0D77EA}"/>
              </a:ext>
            </a:extLst>
          </p:cNvPr>
          <p:cNvSpPr>
            <a:spLocks noChangeAspect="1" noChangeArrowheads="1"/>
          </p:cNvSpPr>
          <p:nvPr/>
        </p:nvSpPr>
        <p:spPr bwMode="auto">
          <a:xfrm>
            <a:off x="2760284" y="5085878"/>
            <a:ext cx="324047" cy="322246"/>
          </a:xfrm>
          <a:prstGeom prst="ellipse">
            <a:avLst/>
          </a:prstGeom>
          <a:solidFill>
            <a:srgbClr val="FFB0B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03" name="Oval 92">
            <a:extLst>
              <a:ext uri="{FF2B5EF4-FFF2-40B4-BE49-F238E27FC236}">
                <a16:creationId xmlns:a16="http://schemas.microsoft.com/office/drawing/2014/main" id="{90A1E3EF-F655-A447-84AC-08026ADB4D80}"/>
              </a:ext>
            </a:extLst>
          </p:cNvPr>
          <p:cNvSpPr>
            <a:spLocks noChangeAspect="1" noChangeArrowheads="1"/>
          </p:cNvSpPr>
          <p:nvPr/>
        </p:nvSpPr>
        <p:spPr bwMode="auto">
          <a:xfrm>
            <a:off x="3231624" y="5085878"/>
            <a:ext cx="324047" cy="322246"/>
          </a:xfrm>
          <a:prstGeom prst="ellipse">
            <a:avLst/>
          </a:prstGeom>
          <a:solidFill>
            <a:srgbClr val="FFB0B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04" name="Oval 93">
            <a:extLst>
              <a:ext uri="{FF2B5EF4-FFF2-40B4-BE49-F238E27FC236}">
                <a16:creationId xmlns:a16="http://schemas.microsoft.com/office/drawing/2014/main" id="{06ECCA23-C85B-1B4D-8270-15C39C272921}"/>
              </a:ext>
            </a:extLst>
          </p:cNvPr>
          <p:cNvSpPr>
            <a:spLocks noChangeAspect="1" noChangeArrowheads="1"/>
          </p:cNvSpPr>
          <p:nvPr/>
        </p:nvSpPr>
        <p:spPr bwMode="auto">
          <a:xfrm>
            <a:off x="3702965" y="5085878"/>
            <a:ext cx="324047" cy="322246"/>
          </a:xfrm>
          <a:prstGeom prst="ellipse">
            <a:avLst/>
          </a:prstGeom>
          <a:solidFill>
            <a:srgbClr val="FFB0B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05" name="Oval 94">
            <a:extLst>
              <a:ext uri="{FF2B5EF4-FFF2-40B4-BE49-F238E27FC236}">
                <a16:creationId xmlns:a16="http://schemas.microsoft.com/office/drawing/2014/main" id="{40BF54E3-960D-5545-85D9-5CCB3FA8CB94}"/>
              </a:ext>
            </a:extLst>
          </p:cNvPr>
          <p:cNvSpPr>
            <a:spLocks noChangeAspect="1" noChangeArrowheads="1"/>
          </p:cNvSpPr>
          <p:nvPr/>
        </p:nvSpPr>
        <p:spPr bwMode="auto">
          <a:xfrm>
            <a:off x="4174306" y="5085878"/>
            <a:ext cx="324047" cy="322246"/>
          </a:xfrm>
          <a:prstGeom prst="ellipse">
            <a:avLst/>
          </a:prstGeom>
          <a:solidFill>
            <a:srgbClr val="FFB0B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11" name="Oval 116">
            <a:extLst>
              <a:ext uri="{FF2B5EF4-FFF2-40B4-BE49-F238E27FC236}">
                <a16:creationId xmlns:a16="http://schemas.microsoft.com/office/drawing/2014/main" id="{54633401-AAA9-6742-A0C2-40408108530F}"/>
              </a:ext>
            </a:extLst>
          </p:cNvPr>
          <p:cNvSpPr>
            <a:spLocks noChangeAspect="1" noChangeArrowheads="1"/>
          </p:cNvSpPr>
          <p:nvPr/>
        </p:nvSpPr>
        <p:spPr bwMode="auto">
          <a:xfrm>
            <a:off x="4174306" y="272274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12" name="Oval 117">
            <a:extLst>
              <a:ext uri="{FF2B5EF4-FFF2-40B4-BE49-F238E27FC236}">
                <a16:creationId xmlns:a16="http://schemas.microsoft.com/office/drawing/2014/main" id="{D17C1667-A222-0D4D-94F4-518B96799707}"/>
              </a:ext>
            </a:extLst>
          </p:cNvPr>
          <p:cNvSpPr>
            <a:spLocks noChangeAspect="1" noChangeArrowheads="1"/>
          </p:cNvSpPr>
          <p:nvPr/>
        </p:nvSpPr>
        <p:spPr bwMode="auto">
          <a:xfrm>
            <a:off x="2288943" y="3191465"/>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13" name="Oval 118">
            <a:extLst>
              <a:ext uri="{FF2B5EF4-FFF2-40B4-BE49-F238E27FC236}">
                <a16:creationId xmlns:a16="http://schemas.microsoft.com/office/drawing/2014/main" id="{A21310D4-BAC0-3F4E-9C8C-120AF66DA1B8}"/>
              </a:ext>
            </a:extLst>
          </p:cNvPr>
          <p:cNvSpPr>
            <a:spLocks noChangeAspect="1" noChangeArrowheads="1"/>
          </p:cNvSpPr>
          <p:nvPr/>
        </p:nvSpPr>
        <p:spPr bwMode="auto">
          <a:xfrm>
            <a:off x="1346262" y="4128907"/>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14" name="Oval 119">
            <a:extLst>
              <a:ext uri="{FF2B5EF4-FFF2-40B4-BE49-F238E27FC236}">
                <a16:creationId xmlns:a16="http://schemas.microsoft.com/office/drawing/2014/main" id="{3CDE0DB7-8A6D-4144-B563-62E276883A57}"/>
              </a:ext>
            </a:extLst>
          </p:cNvPr>
          <p:cNvSpPr>
            <a:spLocks noChangeAspect="1" noChangeArrowheads="1"/>
          </p:cNvSpPr>
          <p:nvPr/>
        </p:nvSpPr>
        <p:spPr bwMode="auto">
          <a:xfrm>
            <a:off x="1346262" y="847861"/>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15" name="Oval 120">
            <a:extLst>
              <a:ext uri="{FF2B5EF4-FFF2-40B4-BE49-F238E27FC236}">
                <a16:creationId xmlns:a16="http://schemas.microsoft.com/office/drawing/2014/main" id="{276AEBF8-4903-5E42-88F2-602155C424CF}"/>
              </a:ext>
            </a:extLst>
          </p:cNvPr>
          <p:cNvSpPr>
            <a:spLocks noChangeAspect="1" noChangeArrowheads="1"/>
          </p:cNvSpPr>
          <p:nvPr/>
        </p:nvSpPr>
        <p:spPr bwMode="auto">
          <a:xfrm>
            <a:off x="4645646" y="1316582"/>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16" name="Oval 121">
            <a:extLst>
              <a:ext uri="{FF2B5EF4-FFF2-40B4-BE49-F238E27FC236}">
                <a16:creationId xmlns:a16="http://schemas.microsoft.com/office/drawing/2014/main" id="{6B39A02B-44B0-E345-9316-1F808053995B}"/>
              </a:ext>
            </a:extLst>
          </p:cNvPr>
          <p:cNvSpPr>
            <a:spLocks noChangeAspect="1" noChangeArrowheads="1"/>
          </p:cNvSpPr>
          <p:nvPr/>
        </p:nvSpPr>
        <p:spPr bwMode="auto">
          <a:xfrm>
            <a:off x="3702965" y="1316582"/>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17" name="Oval 122">
            <a:extLst>
              <a:ext uri="{FF2B5EF4-FFF2-40B4-BE49-F238E27FC236}">
                <a16:creationId xmlns:a16="http://schemas.microsoft.com/office/drawing/2014/main" id="{80A5701C-52FC-C949-BF01-6A742BCDAD05}"/>
              </a:ext>
            </a:extLst>
          </p:cNvPr>
          <p:cNvSpPr>
            <a:spLocks noChangeAspect="1" noChangeArrowheads="1"/>
          </p:cNvSpPr>
          <p:nvPr/>
        </p:nvSpPr>
        <p:spPr bwMode="auto">
          <a:xfrm>
            <a:off x="2760284" y="2254023"/>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18" name="Oval 123">
            <a:extLst>
              <a:ext uri="{FF2B5EF4-FFF2-40B4-BE49-F238E27FC236}">
                <a16:creationId xmlns:a16="http://schemas.microsoft.com/office/drawing/2014/main" id="{BF44EB53-0547-D84B-8BFD-EAD85C955CA8}"/>
              </a:ext>
            </a:extLst>
          </p:cNvPr>
          <p:cNvSpPr>
            <a:spLocks noChangeAspect="1" noChangeArrowheads="1"/>
          </p:cNvSpPr>
          <p:nvPr/>
        </p:nvSpPr>
        <p:spPr bwMode="auto">
          <a:xfrm>
            <a:off x="5116987" y="3660186"/>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31" name="Oval 30">
            <a:extLst>
              <a:ext uri="{FF2B5EF4-FFF2-40B4-BE49-F238E27FC236}">
                <a16:creationId xmlns:a16="http://schemas.microsoft.com/office/drawing/2014/main" id="{F1516EA5-749F-874F-BF15-04DB44EEDCB6}"/>
              </a:ext>
            </a:extLst>
          </p:cNvPr>
          <p:cNvSpPr>
            <a:spLocks noChangeAspect="1" noChangeArrowheads="1"/>
          </p:cNvSpPr>
          <p:nvPr/>
        </p:nvSpPr>
        <p:spPr bwMode="auto">
          <a:xfrm>
            <a:off x="6059669" y="1804833"/>
            <a:ext cx="324047" cy="322246"/>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32" name="Oval 31">
            <a:extLst>
              <a:ext uri="{FF2B5EF4-FFF2-40B4-BE49-F238E27FC236}">
                <a16:creationId xmlns:a16="http://schemas.microsoft.com/office/drawing/2014/main" id="{D358D0F5-06EC-2E48-B48A-FA1D78A7F6CD}"/>
              </a:ext>
            </a:extLst>
          </p:cNvPr>
          <p:cNvSpPr>
            <a:spLocks noChangeAspect="1" noChangeArrowheads="1"/>
          </p:cNvSpPr>
          <p:nvPr/>
        </p:nvSpPr>
        <p:spPr bwMode="auto">
          <a:xfrm>
            <a:off x="6531009" y="1804833"/>
            <a:ext cx="324047" cy="322246"/>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33" name="Oval 32">
            <a:extLst>
              <a:ext uri="{FF2B5EF4-FFF2-40B4-BE49-F238E27FC236}">
                <a16:creationId xmlns:a16="http://schemas.microsoft.com/office/drawing/2014/main" id="{901BAC51-01F8-FE49-987B-C30F57DBBB76}"/>
              </a:ext>
            </a:extLst>
          </p:cNvPr>
          <p:cNvSpPr>
            <a:spLocks noChangeAspect="1" noChangeArrowheads="1"/>
          </p:cNvSpPr>
          <p:nvPr/>
        </p:nvSpPr>
        <p:spPr bwMode="auto">
          <a:xfrm>
            <a:off x="7002350" y="1785303"/>
            <a:ext cx="324047" cy="322246"/>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35" name="Oval 39">
            <a:extLst>
              <a:ext uri="{FF2B5EF4-FFF2-40B4-BE49-F238E27FC236}">
                <a16:creationId xmlns:a16="http://schemas.microsoft.com/office/drawing/2014/main" id="{BC751DEB-8B42-C443-BF76-0E2638DFF21F}"/>
              </a:ext>
            </a:extLst>
          </p:cNvPr>
          <p:cNvSpPr>
            <a:spLocks noChangeAspect="1" noChangeArrowheads="1"/>
          </p:cNvSpPr>
          <p:nvPr/>
        </p:nvSpPr>
        <p:spPr bwMode="auto">
          <a:xfrm>
            <a:off x="6059669" y="2273554"/>
            <a:ext cx="324047" cy="322246"/>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36" name="Oval 40">
            <a:extLst>
              <a:ext uri="{FF2B5EF4-FFF2-40B4-BE49-F238E27FC236}">
                <a16:creationId xmlns:a16="http://schemas.microsoft.com/office/drawing/2014/main" id="{479A75D9-2C08-5946-8AB8-9327C6CD42E3}"/>
              </a:ext>
            </a:extLst>
          </p:cNvPr>
          <p:cNvSpPr>
            <a:spLocks noChangeAspect="1" noChangeArrowheads="1"/>
          </p:cNvSpPr>
          <p:nvPr/>
        </p:nvSpPr>
        <p:spPr bwMode="auto">
          <a:xfrm>
            <a:off x="6531009" y="2273554"/>
            <a:ext cx="324047" cy="322246"/>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37" name="Oval 41">
            <a:extLst>
              <a:ext uri="{FF2B5EF4-FFF2-40B4-BE49-F238E27FC236}">
                <a16:creationId xmlns:a16="http://schemas.microsoft.com/office/drawing/2014/main" id="{88B40936-9313-354E-8724-10F7B99277C2}"/>
              </a:ext>
            </a:extLst>
          </p:cNvPr>
          <p:cNvSpPr>
            <a:spLocks noChangeAspect="1" noChangeArrowheads="1"/>
          </p:cNvSpPr>
          <p:nvPr/>
        </p:nvSpPr>
        <p:spPr bwMode="auto">
          <a:xfrm>
            <a:off x="7002350" y="2273554"/>
            <a:ext cx="324047" cy="322246"/>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39" name="Oval 50">
            <a:extLst>
              <a:ext uri="{FF2B5EF4-FFF2-40B4-BE49-F238E27FC236}">
                <a16:creationId xmlns:a16="http://schemas.microsoft.com/office/drawing/2014/main" id="{D3126F4A-4372-AE47-99EA-38F9B1E2EA5A}"/>
              </a:ext>
            </a:extLst>
          </p:cNvPr>
          <p:cNvSpPr>
            <a:spLocks noChangeAspect="1" noChangeArrowheads="1"/>
          </p:cNvSpPr>
          <p:nvPr/>
        </p:nvSpPr>
        <p:spPr bwMode="auto">
          <a:xfrm>
            <a:off x="6531009" y="2742274"/>
            <a:ext cx="324047" cy="322246"/>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46" name="Oval 68">
            <a:extLst>
              <a:ext uri="{FF2B5EF4-FFF2-40B4-BE49-F238E27FC236}">
                <a16:creationId xmlns:a16="http://schemas.microsoft.com/office/drawing/2014/main" id="{368A6EA4-C24D-B446-810A-B1D3E7E7C8E2}"/>
              </a:ext>
            </a:extLst>
          </p:cNvPr>
          <p:cNvSpPr>
            <a:spLocks noChangeAspect="1" noChangeArrowheads="1"/>
          </p:cNvSpPr>
          <p:nvPr/>
        </p:nvSpPr>
        <p:spPr bwMode="auto">
          <a:xfrm>
            <a:off x="6059669" y="3679716"/>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47" name="Oval 69">
            <a:extLst>
              <a:ext uri="{FF2B5EF4-FFF2-40B4-BE49-F238E27FC236}">
                <a16:creationId xmlns:a16="http://schemas.microsoft.com/office/drawing/2014/main" id="{5781E69B-128D-3E49-ACD3-30AB2265407B}"/>
              </a:ext>
            </a:extLst>
          </p:cNvPr>
          <p:cNvSpPr>
            <a:spLocks noChangeAspect="1" noChangeArrowheads="1"/>
          </p:cNvSpPr>
          <p:nvPr/>
        </p:nvSpPr>
        <p:spPr bwMode="auto">
          <a:xfrm>
            <a:off x="6531009" y="3679716"/>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48" name="Oval 75">
            <a:extLst>
              <a:ext uri="{FF2B5EF4-FFF2-40B4-BE49-F238E27FC236}">
                <a16:creationId xmlns:a16="http://schemas.microsoft.com/office/drawing/2014/main" id="{6677275D-24A2-0041-90A0-10BA023FFF13}"/>
              </a:ext>
            </a:extLst>
          </p:cNvPr>
          <p:cNvSpPr>
            <a:spLocks noChangeAspect="1" noChangeArrowheads="1"/>
          </p:cNvSpPr>
          <p:nvPr/>
        </p:nvSpPr>
        <p:spPr bwMode="auto">
          <a:xfrm>
            <a:off x="6059669" y="4148437"/>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49" name="Oval 76">
            <a:extLst>
              <a:ext uri="{FF2B5EF4-FFF2-40B4-BE49-F238E27FC236}">
                <a16:creationId xmlns:a16="http://schemas.microsoft.com/office/drawing/2014/main" id="{3EE8115E-7F59-C647-97D0-2C6DEA6C9563}"/>
              </a:ext>
            </a:extLst>
          </p:cNvPr>
          <p:cNvSpPr>
            <a:spLocks noChangeAspect="1" noChangeArrowheads="1"/>
          </p:cNvSpPr>
          <p:nvPr/>
        </p:nvSpPr>
        <p:spPr bwMode="auto">
          <a:xfrm>
            <a:off x="6531009" y="4148437"/>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50" name="Oval 77">
            <a:extLst>
              <a:ext uri="{FF2B5EF4-FFF2-40B4-BE49-F238E27FC236}">
                <a16:creationId xmlns:a16="http://schemas.microsoft.com/office/drawing/2014/main" id="{EC564ADA-BF8B-F248-8BD4-64DBEB71002A}"/>
              </a:ext>
            </a:extLst>
          </p:cNvPr>
          <p:cNvSpPr>
            <a:spLocks noChangeAspect="1" noChangeArrowheads="1"/>
          </p:cNvSpPr>
          <p:nvPr/>
        </p:nvSpPr>
        <p:spPr bwMode="auto">
          <a:xfrm>
            <a:off x="7002350" y="4148437"/>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51" name="Oval 78">
            <a:extLst>
              <a:ext uri="{FF2B5EF4-FFF2-40B4-BE49-F238E27FC236}">
                <a16:creationId xmlns:a16="http://schemas.microsoft.com/office/drawing/2014/main" id="{896D5A25-1593-424A-8D60-C8693695AA79}"/>
              </a:ext>
            </a:extLst>
          </p:cNvPr>
          <p:cNvSpPr>
            <a:spLocks noChangeAspect="1" noChangeArrowheads="1"/>
          </p:cNvSpPr>
          <p:nvPr/>
        </p:nvSpPr>
        <p:spPr bwMode="auto">
          <a:xfrm>
            <a:off x="7473690" y="4148437"/>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52" name="Oval 85">
            <a:extLst>
              <a:ext uri="{FF2B5EF4-FFF2-40B4-BE49-F238E27FC236}">
                <a16:creationId xmlns:a16="http://schemas.microsoft.com/office/drawing/2014/main" id="{27FFA036-4E63-AD4A-8346-4F866F12AAB4}"/>
              </a:ext>
            </a:extLst>
          </p:cNvPr>
          <p:cNvSpPr>
            <a:spLocks noChangeAspect="1" noChangeArrowheads="1"/>
          </p:cNvSpPr>
          <p:nvPr/>
        </p:nvSpPr>
        <p:spPr bwMode="auto">
          <a:xfrm>
            <a:off x="6531009" y="4617158"/>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53" name="Oval 86">
            <a:extLst>
              <a:ext uri="{FF2B5EF4-FFF2-40B4-BE49-F238E27FC236}">
                <a16:creationId xmlns:a16="http://schemas.microsoft.com/office/drawing/2014/main" id="{E8DA80BC-3847-F348-9758-964E067A26CF}"/>
              </a:ext>
            </a:extLst>
          </p:cNvPr>
          <p:cNvSpPr>
            <a:spLocks noChangeAspect="1" noChangeArrowheads="1"/>
          </p:cNvSpPr>
          <p:nvPr/>
        </p:nvSpPr>
        <p:spPr bwMode="auto">
          <a:xfrm>
            <a:off x="7002350" y="4617158"/>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54" name="Oval 87">
            <a:extLst>
              <a:ext uri="{FF2B5EF4-FFF2-40B4-BE49-F238E27FC236}">
                <a16:creationId xmlns:a16="http://schemas.microsoft.com/office/drawing/2014/main" id="{D785A2F1-C8A3-9D44-81E5-EAA3FF57E13E}"/>
              </a:ext>
            </a:extLst>
          </p:cNvPr>
          <p:cNvSpPr>
            <a:spLocks noChangeAspect="1" noChangeArrowheads="1"/>
          </p:cNvSpPr>
          <p:nvPr/>
        </p:nvSpPr>
        <p:spPr bwMode="auto">
          <a:xfrm>
            <a:off x="7473690" y="4617158"/>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55" name="Oval 94">
            <a:extLst>
              <a:ext uri="{FF2B5EF4-FFF2-40B4-BE49-F238E27FC236}">
                <a16:creationId xmlns:a16="http://schemas.microsoft.com/office/drawing/2014/main" id="{C0B5C418-CF47-A844-AF17-0F0353EE2037}"/>
              </a:ext>
            </a:extLst>
          </p:cNvPr>
          <p:cNvSpPr>
            <a:spLocks noChangeAspect="1" noChangeArrowheads="1"/>
          </p:cNvSpPr>
          <p:nvPr/>
        </p:nvSpPr>
        <p:spPr bwMode="auto">
          <a:xfrm>
            <a:off x="6059669" y="5085878"/>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56" name="Oval 95">
            <a:extLst>
              <a:ext uri="{FF2B5EF4-FFF2-40B4-BE49-F238E27FC236}">
                <a16:creationId xmlns:a16="http://schemas.microsoft.com/office/drawing/2014/main" id="{8F147AC3-BB3C-8C4D-BE0A-E96ED56E7E2E}"/>
              </a:ext>
            </a:extLst>
          </p:cNvPr>
          <p:cNvSpPr>
            <a:spLocks noChangeAspect="1" noChangeArrowheads="1"/>
          </p:cNvSpPr>
          <p:nvPr/>
        </p:nvSpPr>
        <p:spPr bwMode="auto">
          <a:xfrm>
            <a:off x="6531009" y="5085878"/>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57" name="Oval 96">
            <a:extLst>
              <a:ext uri="{FF2B5EF4-FFF2-40B4-BE49-F238E27FC236}">
                <a16:creationId xmlns:a16="http://schemas.microsoft.com/office/drawing/2014/main" id="{35CD71D6-6BCB-B74B-A3FF-F646DC34EA27}"/>
              </a:ext>
            </a:extLst>
          </p:cNvPr>
          <p:cNvSpPr>
            <a:spLocks noChangeAspect="1" noChangeArrowheads="1"/>
          </p:cNvSpPr>
          <p:nvPr/>
        </p:nvSpPr>
        <p:spPr bwMode="auto">
          <a:xfrm>
            <a:off x="7002350" y="5085878"/>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58" name="Oval 97">
            <a:extLst>
              <a:ext uri="{FF2B5EF4-FFF2-40B4-BE49-F238E27FC236}">
                <a16:creationId xmlns:a16="http://schemas.microsoft.com/office/drawing/2014/main" id="{DDE72B2B-E168-7A42-93DF-BE6381CF56CC}"/>
              </a:ext>
            </a:extLst>
          </p:cNvPr>
          <p:cNvSpPr>
            <a:spLocks noChangeAspect="1" noChangeArrowheads="1"/>
          </p:cNvSpPr>
          <p:nvPr/>
        </p:nvSpPr>
        <p:spPr bwMode="auto">
          <a:xfrm>
            <a:off x="7473690" y="5085878"/>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59" name="Oval 114">
            <a:extLst>
              <a:ext uri="{FF2B5EF4-FFF2-40B4-BE49-F238E27FC236}">
                <a16:creationId xmlns:a16="http://schemas.microsoft.com/office/drawing/2014/main" id="{87A23A2C-8FA3-694A-B0A1-AFFCC59B26D8}"/>
              </a:ext>
            </a:extLst>
          </p:cNvPr>
          <p:cNvSpPr>
            <a:spLocks noChangeAspect="1" noChangeArrowheads="1"/>
          </p:cNvSpPr>
          <p:nvPr/>
        </p:nvSpPr>
        <p:spPr bwMode="auto">
          <a:xfrm>
            <a:off x="7473690" y="3660186"/>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60" name="Oval 115">
            <a:extLst>
              <a:ext uri="{FF2B5EF4-FFF2-40B4-BE49-F238E27FC236}">
                <a16:creationId xmlns:a16="http://schemas.microsoft.com/office/drawing/2014/main" id="{5FDFBAEF-6A5D-6E49-8240-D31D558DD616}"/>
              </a:ext>
            </a:extLst>
          </p:cNvPr>
          <p:cNvSpPr>
            <a:spLocks noChangeAspect="1" noChangeArrowheads="1"/>
          </p:cNvSpPr>
          <p:nvPr/>
        </p:nvSpPr>
        <p:spPr bwMode="auto">
          <a:xfrm>
            <a:off x="6059669" y="4597628"/>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61" name="Oval 116">
            <a:extLst>
              <a:ext uri="{FF2B5EF4-FFF2-40B4-BE49-F238E27FC236}">
                <a16:creationId xmlns:a16="http://schemas.microsoft.com/office/drawing/2014/main" id="{0F805C06-66CD-CE4D-9005-59F4C3700FD5}"/>
              </a:ext>
            </a:extLst>
          </p:cNvPr>
          <p:cNvSpPr>
            <a:spLocks noChangeAspect="1" noChangeArrowheads="1"/>
          </p:cNvSpPr>
          <p:nvPr/>
        </p:nvSpPr>
        <p:spPr bwMode="auto">
          <a:xfrm>
            <a:off x="6059669" y="2722744"/>
            <a:ext cx="324047" cy="322246"/>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63" name="Oval 123">
            <a:extLst>
              <a:ext uri="{FF2B5EF4-FFF2-40B4-BE49-F238E27FC236}">
                <a16:creationId xmlns:a16="http://schemas.microsoft.com/office/drawing/2014/main" id="{A5841E8D-306A-2F4C-A18C-03B4CA6CFB5E}"/>
              </a:ext>
            </a:extLst>
          </p:cNvPr>
          <p:cNvSpPr>
            <a:spLocks noChangeAspect="1" noChangeArrowheads="1"/>
          </p:cNvSpPr>
          <p:nvPr/>
        </p:nvSpPr>
        <p:spPr bwMode="auto">
          <a:xfrm>
            <a:off x="7002350" y="3660186"/>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10" name="Text Placeholder 2">
            <a:extLst>
              <a:ext uri="{FF2B5EF4-FFF2-40B4-BE49-F238E27FC236}">
                <a16:creationId xmlns:a16="http://schemas.microsoft.com/office/drawing/2014/main" id="{1626BE49-5DC5-B74F-8049-37D62474D1AD}"/>
              </a:ext>
            </a:extLst>
          </p:cNvPr>
          <p:cNvSpPr txBox="1">
            <a:spLocks/>
          </p:cNvSpPr>
          <p:nvPr/>
        </p:nvSpPr>
        <p:spPr>
          <a:xfrm>
            <a:off x="2522843" y="284936"/>
            <a:ext cx="2008553" cy="5106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disease POS</a:t>
            </a:r>
          </a:p>
        </p:txBody>
      </p:sp>
      <p:sp>
        <p:nvSpPr>
          <p:cNvPr id="111" name="Text Placeholder 2">
            <a:extLst>
              <a:ext uri="{FF2B5EF4-FFF2-40B4-BE49-F238E27FC236}">
                <a16:creationId xmlns:a16="http://schemas.microsoft.com/office/drawing/2014/main" id="{E970E993-ED9E-BD4E-B17B-164B127C9E14}"/>
              </a:ext>
            </a:extLst>
          </p:cNvPr>
          <p:cNvSpPr txBox="1">
            <a:spLocks/>
          </p:cNvSpPr>
          <p:nvPr/>
        </p:nvSpPr>
        <p:spPr>
          <a:xfrm>
            <a:off x="5850779" y="286768"/>
            <a:ext cx="2008553" cy="5106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disease NEG</a:t>
            </a:r>
          </a:p>
        </p:txBody>
      </p:sp>
      <p:sp>
        <p:nvSpPr>
          <p:cNvPr id="112" name="Text Placeholder 2">
            <a:extLst>
              <a:ext uri="{FF2B5EF4-FFF2-40B4-BE49-F238E27FC236}">
                <a16:creationId xmlns:a16="http://schemas.microsoft.com/office/drawing/2014/main" id="{616B07B5-7729-B54B-9EE3-893E8FA3BCCB}"/>
              </a:ext>
            </a:extLst>
          </p:cNvPr>
          <p:cNvSpPr txBox="1">
            <a:spLocks/>
          </p:cNvSpPr>
          <p:nvPr/>
        </p:nvSpPr>
        <p:spPr>
          <a:xfrm>
            <a:off x="113146" y="2002630"/>
            <a:ext cx="990219" cy="9648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test POS</a:t>
            </a:r>
          </a:p>
        </p:txBody>
      </p:sp>
      <p:sp>
        <p:nvSpPr>
          <p:cNvPr id="114" name="Text Placeholder 2">
            <a:extLst>
              <a:ext uri="{FF2B5EF4-FFF2-40B4-BE49-F238E27FC236}">
                <a16:creationId xmlns:a16="http://schemas.microsoft.com/office/drawing/2014/main" id="{BBE4C186-383F-4E45-A1B9-8091AFABA4C5}"/>
              </a:ext>
            </a:extLst>
          </p:cNvPr>
          <p:cNvSpPr txBox="1">
            <a:spLocks/>
          </p:cNvSpPr>
          <p:nvPr/>
        </p:nvSpPr>
        <p:spPr>
          <a:xfrm>
            <a:off x="113145" y="4559440"/>
            <a:ext cx="990219" cy="9648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test NEG</a:t>
            </a:r>
          </a:p>
        </p:txBody>
      </p:sp>
      <p:sp>
        <p:nvSpPr>
          <p:cNvPr id="119" name="Text Placeholder 2">
            <a:extLst>
              <a:ext uri="{FF2B5EF4-FFF2-40B4-BE49-F238E27FC236}">
                <a16:creationId xmlns:a16="http://schemas.microsoft.com/office/drawing/2014/main" id="{BC7D32D3-DBD1-6A47-8B28-7FD6F114F72F}"/>
              </a:ext>
            </a:extLst>
          </p:cNvPr>
          <p:cNvSpPr txBox="1">
            <a:spLocks/>
          </p:cNvSpPr>
          <p:nvPr/>
        </p:nvSpPr>
        <p:spPr>
          <a:xfrm>
            <a:off x="2186408" y="5604449"/>
            <a:ext cx="1322877" cy="5106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sng" strike="noStrike" kern="1200" cap="none" spc="0" normalizeH="0" baseline="0" noProof="0" dirty="0" err="1">
                <a:ln>
                  <a:noFill/>
                </a:ln>
                <a:solidFill>
                  <a:prstClr val="black"/>
                </a:solidFill>
                <a:effectLst/>
                <a:uLnTx/>
                <a:uFillTx/>
                <a:latin typeface="Calibri" panose="020F0502020204030204"/>
                <a:ea typeface="+mn-ea"/>
                <a:cs typeface="+mn-cs"/>
              </a:rPr>
              <a:t>testPOS</a:t>
            </a:r>
            <a:endParaRPr kumimoji="0" lang="en-US" sz="2800" b="0"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0" name="Text Placeholder 2">
            <a:extLst>
              <a:ext uri="{FF2B5EF4-FFF2-40B4-BE49-F238E27FC236}">
                <a16:creationId xmlns:a16="http://schemas.microsoft.com/office/drawing/2014/main" id="{B577097D-6804-034E-8D4B-475AEA870772}"/>
              </a:ext>
            </a:extLst>
          </p:cNvPr>
          <p:cNvSpPr txBox="1">
            <a:spLocks/>
          </p:cNvSpPr>
          <p:nvPr/>
        </p:nvSpPr>
        <p:spPr>
          <a:xfrm>
            <a:off x="1906954" y="5960793"/>
            <a:ext cx="1839078" cy="5106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diseasePOS</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1" name="Text Placeholder 2">
            <a:extLst>
              <a:ext uri="{FF2B5EF4-FFF2-40B4-BE49-F238E27FC236}">
                <a16:creationId xmlns:a16="http://schemas.microsoft.com/office/drawing/2014/main" id="{96A71D74-852C-D74F-856D-B6FD19E2987A}"/>
              </a:ext>
            </a:extLst>
          </p:cNvPr>
          <p:cNvSpPr txBox="1">
            <a:spLocks/>
          </p:cNvSpPr>
          <p:nvPr/>
        </p:nvSpPr>
        <p:spPr>
          <a:xfrm>
            <a:off x="3591463" y="5758760"/>
            <a:ext cx="1213524" cy="5106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SENS</a:t>
            </a:r>
          </a:p>
        </p:txBody>
      </p:sp>
      <p:sp>
        <p:nvSpPr>
          <p:cNvPr id="6" name="Rectangle 5">
            <a:extLst>
              <a:ext uri="{FF2B5EF4-FFF2-40B4-BE49-F238E27FC236}">
                <a16:creationId xmlns:a16="http://schemas.microsoft.com/office/drawing/2014/main" id="{2E4537EF-B745-D246-A62D-1EC236997F61}"/>
              </a:ext>
            </a:extLst>
          </p:cNvPr>
          <p:cNvSpPr/>
          <p:nvPr/>
        </p:nvSpPr>
        <p:spPr>
          <a:xfrm>
            <a:off x="76650" y="4617157"/>
            <a:ext cx="5675473" cy="1876877"/>
          </a:xfrm>
          <a:prstGeom prst="rect">
            <a:avLst/>
          </a:prstGeom>
          <a:solidFill>
            <a:schemeClr val="bg1">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Text Placeholder 2">
            <a:extLst>
              <a:ext uri="{FF2B5EF4-FFF2-40B4-BE49-F238E27FC236}">
                <a16:creationId xmlns:a16="http://schemas.microsoft.com/office/drawing/2014/main" id="{A8213FA8-E7D5-1F4D-8514-591F1D7A9DC8}"/>
              </a:ext>
            </a:extLst>
          </p:cNvPr>
          <p:cNvSpPr txBox="1">
            <a:spLocks/>
          </p:cNvSpPr>
          <p:nvPr/>
        </p:nvSpPr>
        <p:spPr>
          <a:xfrm>
            <a:off x="7257167" y="1808825"/>
            <a:ext cx="1886833" cy="5106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sng" strike="noStrike" kern="1200" cap="none" spc="0" normalizeH="0" baseline="0" noProof="0" dirty="0" err="1">
                <a:ln>
                  <a:noFill/>
                </a:ln>
                <a:solidFill>
                  <a:prstClr val="black"/>
                </a:solidFill>
                <a:effectLst/>
                <a:uLnTx/>
                <a:uFillTx/>
                <a:latin typeface="Calibri" panose="020F0502020204030204"/>
                <a:ea typeface="+mn-ea"/>
                <a:cs typeface="+mn-cs"/>
              </a:rPr>
              <a:t>disPOS</a:t>
            </a:r>
            <a:endParaRPr kumimoji="0" lang="en-US" sz="2800" b="0"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2" name="Text Placeholder 2">
            <a:extLst>
              <a:ext uri="{FF2B5EF4-FFF2-40B4-BE49-F238E27FC236}">
                <a16:creationId xmlns:a16="http://schemas.microsoft.com/office/drawing/2014/main" id="{A0F48E93-B17E-7B45-BE52-74584CA59F55}"/>
              </a:ext>
            </a:extLst>
          </p:cNvPr>
          <p:cNvSpPr txBox="1">
            <a:spLocks/>
          </p:cNvSpPr>
          <p:nvPr/>
        </p:nvSpPr>
        <p:spPr>
          <a:xfrm>
            <a:off x="7586472" y="2576811"/>
            <a:ext cx="1213524" cy="5106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PPV</a:t>
            </a:r>
          </a:p>
        </p:txBody>
      </p:sp>
      <p:sp>
        <p:nvSpPr>
          <p:cNvPr id="123" name="Text Placeholder 2">
            <a:extLst>
              <a:ext uri="{FF2B5EF4-FFF2-40B4-BE49-F238E27FC236}">
                <a16:creationId xmlns:a16="http://schemas.microsoft.com/office/drawing/2014/main" id="{B99BDF10-C1ED-0A4E-B0F5-8941C85B046B}"/>
              </a:ext>
            </a:extLst>
          </p:cNvPr>
          <p:cNvSpPr txBox="1">
            <a:spLocks/>
          </p:cNvSpPr>
          <p:nvPr/>
        </p:nvSpPr>
        <p:spPr>
          <a:xfrm>
            <a:off x="7515839" y="2166350"/>
            <a:ext cx="1386051" cy="5106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testPOS</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Freeform 2">
            <a:extLst>
              <a:ext uri="{FF2B5EF4-FFF2-40B4-BE49-F238E27FC236}">
                <a16:creationId xmlns:a16="http://schemas.microsoft.com/office/drawing/2014/main" id="{1C660980-2CDD-3149-8EA8-3DF52189E93B}"/>
              </a:ext>
            </a:extLst>
          </p:cNvPr>
          <p:cNvSpPr/>
          <p:nvPr/>
        </p:nvSpPr>
        <p:spPr>
          <a:xfrm>
            <a:off x="76650" y="758092"/>
            <a:ext cx="9028273" cy="3798277"/>
          </a:xfrm>
          <a:custGeom>
            <a:avLst/>
            <a:gdLst>
              <a:gd name="connsiteX0" fmla="*/ 24950 w 9028273"/>
              <a:gd name="connsiteY0" fmla="*/ 7816 h 3798277"/>
              <a:gd name="connsiteX1" fmla="*/ 9012642 w 9028273"/>
              <a:gd name="connsiteY1" fmla="*/ 0 h 3798277"/>
              <a:gd name="connsiteX2" fmla="*/ 9028273 w 9028273"/>
              <a:gd name="connsiteY2" fmla="*/ 2454031 h 3798277"/>
              <a:gd name="connsiteX3" fmla="*/ 5573873 w 9028273"/>
              <a:gd name="connsiteY3" fmla="*/ 2454031 h 3798277"/>
              <a:gd name="connsiteX4" fmla="*/ 5573873 w 9028273"/>
              <a:gd name="connsiteY4" fmla="*/ 3790462 h 3798277"/>
              <a:gd name="connsiteX5" fmla="*/ 1504 w 9028273"/>
              <a:gd name="connsiteY5" fmla="*/ 3798277 h 3798277"/>
              <a:gd name="connsiteX6" fmla="*/ 24950 w 9028273"/>
              <a:gd name="connsiteY6" fmla="*/ 7816 h 3798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28273" h="3798277">
                <a:moveTo>
                  <a:pt x="24950" y="7816"/>
                </a:moveTo>
                <a:lnTo>
                  <a:pt x="9012642" y="0"/>
                </a:lnTo>
                <a:lnTo>
                  <a:pt x="9028273" y="2454031"/>
                </a:lnTo>
                <a:lnTo>
                  <a:pt x="5573873" y="2454031"/>
                </a:lnTo>
                <a:lnTo>
                  <a:pt x="5573873" y="3790462"/>
                </a:lnTo>
                <a:lnTo>
                  <a:pt x="1504" y="3798277"/>
                </a:lnTo>
                <a:cubicBezTo>
                  <a:pt x="-1101" y="2542605"/>
                  <a:pt x="-3707" y="1286934"/>
                  <a:pt x="24950" y="7816"/>
                </a:cubicBezTo>
                <a:close/>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5" name="Text Placeholder 2">
            <a:extLst>
              <a:ext uri="{FF2B5EF4-FFF2-40B4-BE49-F238E27FC236}">
                <a16:creationId xmlns:a16="http://schemas.microsoft.com/office/drawing/2014/main" id="{666D74F1-F5CB-CC49-A587-1A96536C864B}"/>
              </a:ext>
            </a:extLst>
          </p:cNvPr>
          <p:cNvSpPr txBox="1">
            <a:spLocks/>
          </p:cNvSpPr>
          <p:nvPr/>
        </p:nvSpPr>
        <p:spPr>
          <a:xfrm>
            <a:off x="5682277" y="5605267"/>
            <a:ext cx="1366348" cy="5106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sng" strike="noStrike" kern="1200" cap="none" spc="0" normalizeH="0" baseline="0" noProof="0" dirty="0" err="1">
                <a:ln>
                  <a:noFill/>
                </a:ln>
                <a:solidFill>
                  <a:prstClr val="black"/>
                </a:solidFill>
                <a:effectLst/>
                <a:uLnTx/>
                <a:uFillTx/>
                <a:latin typeface="Calibri" panose="020F0502020204030204"/>
                <a:ea typeface="+mn-ea"/>
                <a:cs typeface="+mn-cs"/>
              </a:rPr>
              <a:t>testNEG</a:t>
            </a:r>
            <a:endParaRPr kumimoji="0" lang="en-US" sz="2800" b="0"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6" name="Text Placeholder 2">
            <a:extLst>
              <a:ext uri="{FF2B5EF4-FFF2-40B4-BE49-F238E27FC236}">
                <a16:creationId xmlns:a16="http://schemas.microsoft.com/office/drawing/2014/main" id="{69CE76BF-51C9-F94A-9CEC-188FE1A916FA}"/>
              </a:ext>
            </a:extLst>
          </p:cNvPr>
          <p:cNvSpPr txBox="1">
            <a:spLocks/>
          </p:cNvSpPr>
          <p:nvPr/>
        </p:nvSpPr>
        <p:spPr>
          <a:xfrm>
            <a:off x="7097988" y="5758760"/>
            <a:ext cx="1213524" cy="5106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SPEC</a:t>
            </a:r>
          </a:p>
        </p:txBody>
      </p:sp>
      <p:sp>
        <p:nvSpPr>
          <p:cNvPr id="127" name="Text Placeholder 2">
            <a:extLst>
              <a:ext uri="{FF2B5EF4-FFF2-40B4-BE49-F238E27FC236}">
                <a16:creationId xmlns:a16="http://schemas.microsoft.com/office/drawing/2014/main" id="{B2849C37-4023-764D-ABAC-400CFD5FCB37}"/>
              </a:ext>
            </a:extLst>
          </p:cNvPr>
          <p:cNvSpPr txBox="1">
            <a:spLocks/>
          </p:cNvSpPr>
          <p:nvPr/>
        </p:nvSpPr>
        <p:spPr>
          <a:xfrm>
            <a:off x="5568925" y="5960793"/>
            <a:ext cx="1607213" cy="5106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disNEG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4" name="Rectangle 123">
            <a:extLst>
              <a:ext uri="{FF2B5EF4-FFF2-40B4-BE49-F238E27FC236}">
                <a16:creationId xmlns:a16="http://schemas.microsoft.com/office/drawing/2014/main" id="{9523D56A-A534-444D-A95D-D71FCA285D88}"/>
              </a:ext>
            </a:extLst>
          </p:cNvPr>
          <p:cNvSpPr/>
          <p:nvPr/>
        </p:nvSpPr>
        <p:spPr>
          <a:xfrm>
            <a:off x="5752123" y="3276916"/>
            <a:ext cx="3352800" cy="3217118"/>
          </a:xfrm>
          <a:prstGeom prst="rect">
            <a:avLst/>
          </a:prstGeom>
          <a:solidFill>
            <a:schemeClr val="bg1">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7765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24"/>
                                        </p:tgtEl>
                                        <p:attrNameLst>
                                          <p:attrName>style.visibility</p:attrName>
                                        </p:attrNameLst>
                                      </p:cBhvr>
                                      <p:to>
                                        <p:strVal val="visible"/>
                                      </p:to>
                                    </p:set>
                                    <p:animEffect transition="in" filter="fade">
                                      <p:cBhvr>
                                        <p:cTn id="12" dur="500"/>
                                        <p:tgtEl>
                                          <p:spTgt spid="1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7">
                                            <p:txEl>
                                              <p:pRg st="0" end="0"/>
                                            </p:txEl>
                                          </p:spTgt>
                                        </p:tgtEl>
                                        <p:attrNameLst>
                                          <p:attrName>style.visibility</p:attrName>
                                        </p:attrNameLst>
                                      </p:cBhvr>
                                      <p:to>
                                        <p:strVal val="visible"/>
                                      </p:to>
                                    </p:set>
                                    <p:animEffect transition="in" filter="fade">
                                      <p:cBhvr>
                                        <p:cTn id="17" dur="2000"/>
                                        <p:tgtEl>
                                          <p:spTgt spid="11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3">
                                            <p:txEl>
                                              <p:pRg st="0" end="0"/>
                                            </p:txEl>
                                          </p:spTgt>
                                        </p:tgtEl>
                                        <p:attrNameLst>
                                          <p:attrName>style.visibility</p:attrName>
                                        </p:attrNameLst>
                                      </p:cBhvr>
                                      <p:to>
                                        <p:strVal val="visible"/>
                                      </p:to>
                                    </p:set>
                                    <p:animEffect transition="in" filter="fade">
                                      <p:cBhvr>
                                        <p:cTn id="22" dur="2000"/>
                                        <p:tgtEl>
                                          <p:spTgt spid="12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2">
                                            <p:txEl>
                                              <p:pRg st="0" end="0"/>
                                            </p:txEl>
                                          </p:spTgt>
                                        </p:tgtEl>
                                        <p:attrNameLst>
                                          <p:attrName>style.visibility</p:attrName>
                                        </p:attrNameLst>
                                      </p:cBhvr>
                                      <p:to>
                                        <p:strVal val="visible"/>
                                      </p:to>
                                    </p:set>
                                    <p:animEffect transition="in" filter="fade">
                                      <p:cBhvr>
                                        <p:cTn id="27" dur="2000"/>
                                        <p:tgtEl>
                                          <p:spTgt spid="1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7" grpId="0" build="p"/>
      <p:bldP spid="122" grpId="0" build="p"/>
      <p:bldP spid="123" grpId="0" build="p"/>
      <p:bldP spid="3" grpId="0" animBg="1"/>
      <p:bldP spid="1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Famous case</a:t>
            </a:r>
          </a:p>
        </p:txBody>
      </p:sp>
      <p:sp>
        <p:nvSpPr>
          <p:cNvPr id="3" name="Content Placeholder 2"/>
          <p:cNvSpPr>
            <a:spLocks noGrp="1"/>
          </p:cNvSpPr>
          <p:nvPr>
            <p:ph idx="1"/>
          </p:nvPr>
        </p:nvSpPr>
        <p:spPr>
          <a:xfrm>
            <a:off x="914400" y="1513840"/>
            <a:ext cx="7467600" cy="4840922"/>
          </a:xfrm>
        </p:spPr>
        <p:txBody>
          <a:bodyPr>
            <a:normAutofit/>
          </a:bodyPr>
          <a:lstStyle/>
          <a:p>
            <a:pPr marL="0" indent="0">
              <a:buNone/>
            </a:pPr>
            <a:r>
              <a:rPr lang="en-US" sz="2800" dirty="0"/>
              <a:t>Woman 43 </a:t>
            </a:r>
            <a:r>
              <a:rPr lang="en-US" sz="2800" dirty="0" err="1"/>
              <a:t>yrs</a:t>
            </a:r>
            <a:r>
              <a:rPr lang="en-US" sz="2800" dirty="0"/>
              <a:t> old has a mammogram on a Friday.  </a:t>
            </a:r>
          </a:p>
          <a:p>
            <a:pPr marL="0" indent="0">
              <a:buNone/>
            </a:pPr>
            <a:r>
              <a:rPr lang="en-US" sz="2800" dirty="0"/>
              <a:t>Friday afternoon radiology calls your office </a:t>
            </a:r>
          </a:p>
          <a:p>
            <a:pPr marL="0" indent="0">
              <a:buNone/>
            </a:pPr>
            <a:r>
              <a:rPr lang="en-US" sz="2800" dirty="0"/>
              <a:t>Mammogram is positive for suspicious findings </a:t>
            </a:r>
          </a:p>
          <a:p>
            <a:pPr marL="0" indent="0">
              <a:buNone/>
            </a:pPr>
            <a:r>
              <a:rPr lang="en-US" sz="2800" dirty="0"/>
              <a:t>Patient must be referred to breast surgeon for eval and likely biopsy</a:t>
            </a:r>
          </a:p>
          <a:p>
            <a:pPr marL="0" indent="0">
              <a:buNone/>
            </a:pPr>
            <a:r>
              <a:rPr lang="en-US" sz="2800" dirty="0"/>
              <a:t>By late Friday you reach patient to tell her the news and set up the referral</a:t>
            </a:r>
          </a:p>
        </p:txBody>
      </p:sp>
    </p:spTree>
    <p:extLst>
      <p:ext uri="{BB962C8B-B14F-4D97-AF65-F5344CB8AC3E}">
        <p14:creationId xmlns:p14="http://schemas.microsoft.com/office/powerpoint/2010/main" val="1717636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Oval 7">
            <a:extLst>
              <a:ext uri="{FF2B5EF4-FFF2-40B4-BE49-F238E27FC236}">
                <a16:creationId xmlns:a16="http://schemas.microsoft.com/office/drawing/2014/main" id="{BA7D4AED-0BC0-5F49-8F6B-D0CEF52D5FCD}"/>
              </a:ext>
            </a:extLst>
          </p:cNvPr>
          <p:cNvSpPr>
            <a:spLocks noChangeAspect="1" noChangeArrowheads="1"/>
          </p:cNvSpPr>
          <p:nvPr/>
        </p:nvSpPr>
        <p:spPr bwMode="auto">
          <a:xfrm>
            <a:off x="1817603" y="847861"/>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20" name="Oval 8">
            <a:extLst>
              <a:ext uri="{FF2B5EF4-FFF2-40B4-BE49-F238E27FC236}">
                <a16:creationId xmlns:a16="http://schemas.microsoft.com/office/drawing/2014/main" id="{E8B8C7E1-D8AA-6446-9C3F-95CD83956B70}"/>
              </a:ext>
            </a:extLst>
          </p:cNvPr>
          <p:cNvSpPr>
            <a:spLocks noChangeAspect="1" noChangeArrowheads="1"/>
          </p:cNvSpPr>
          <p:nvPr/>
        </p:nvSpPr>
        <p:spPr bwMode="auto">
          <a:xfrm>
            <a:off x="2288943" y="847861"/>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21" name="Oval 9">
            <a:extLst>
              <a:ext uri="{FF2B5EF4-FFF2-40B4-BE49-F238E27FC236}">
                <a16:creationId xmlns:a16="http://schemas.microsoft.com/office/drawing/2014/main" id="{0D392F86-D26B-634D-BCE9-E7D9D366E8E1}"/>
              </a:ext>
            </a:extLst>
          </p:cNvPr>
          <p:cNvSpPr>
            <a:spLocks noChangeAspect="1" noChangeArrowheads="1"/>
          </p:cNvSpPr>
          <p:nvPr/>
        </p:nvSpPr>
        <p:spPr bwMode="auto">
          <a:xfrm>
            <a:off x="2760284" y="847861"/>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22" name="Oval 10">
            <a:extLst>
              <a:ext uri="{FF2B5EF4-FFF2-40B4-BE49-F238E27FC236}">
                <a16:creationId xmlns:a16="http://schemas.microsoft.com/office/drawing/2014/main" id="{A8FA117E-C707-3E43-BC0C-FC9FB19B93E4}"/>
              </a:ext>
            </a:extLst>
          </p:cNvPr>
          <p:cNvSpPr>
            <a:spLocks noChangeAspect="1" noChangeArrowheads="1"/>
          </p:cNvSpPr>
          <p:nvPr/>
        </p:nvSpPr>
        <p:spPr bwMode="auto">
          <a:xfrm>
            <a:off x="3231624" y="847861"/>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23" name="Oval 11">
            <a:extLst>
              <a:ext uri="{FF2B5EF4-FFF2-40B4-BE49-F238E27FC236}">
                <a16:creationId xmlns:a16="http://schemas.microsoft.com/office/drawing/2014/main" id="{63B4F626-A519-BD4E-9E33-56DFDFA0BC4A}"/>
              </a:ext>
            </a:extLst>
          </p:cNvPr>
          <p:cNvSpPr>
            <a:spLocks noChangeAspect="1" noChangeArrowheads="1"/>
          </p:cNvSpPr>
          <p:nvPr/>
        </p:nvSpPr>
        <p:spPr bwMode="auto">
          <a:xfrm>
            <a:off x="3702965" y="847861"/>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24" name="Oval 12">
            <a:extLst>
              <a:ext uri="{FF2B5EF4-FFF2-40B4-BE49-F238E27FC236}">
                <a16:creationId xmlns:a16="http://schemas.microsoft.com/office/drawing/2014/main" id="{7BB99349-BDC1-0547-8F42-B9CDA1B96DBB}"/>
              </a:ext>
            </a:extLst>
          </p:cNvPr>
          <p:cNvSpPr>
            <a:spLocks noChangeAspect="1" noChangeArrowheads="1"/>
          </p:cNvSpPr>
          <p:nvPr/>
        </p:nvSpPr>
        <p:spPr bwMode="auto">
          <a:xfrm>
            <a:off x="4174306" y="847861"/>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25" name="Oval 13">
            <a:extLst>
              <a:ext uri="{FF2B5EF4-FFF2-40B4-BE49-F238E27FC236}">
                <a16:creationId xmlns:a16="http://schemas.microsoft.com/office/drawing/2014/main" id="{73723178-0B46-4B4C-81E7-1E36C8CD2CCE}"/>
              </a:ext>
            </a:extLst>
          </p:cNvPr>
          <p:cNvSpPr>
            <a:spLocks noChangeAspect="1" noChangeArrowheads="1"/>
          </p:cNvSpPr>
          <p:nvPr/>
        </p:nvSpPr>
        <p:spPr bwMode="auto">
          <a:xfrm>
            <a:off x="4645646" y="847861"/>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26" name="Oval 14">
            <a:extLst>
              <a:ext uri="{FF2B5EF4-FFF2-40B4-BE49-F238E27FC236}">
                <a16:creationId xmlns:a16="http://schemas.microsoft.com/office/drawing/2014/main" id="{0C0076E0-2F19-E44C-9800-C8382DA1BCA6}"/>
              </a:ext>
            </a:extLst>
          </p:cNvPr>
          <p:cNvSpPr>
            <a:spLocks noChangeAspect="1" noChangeArrowheads="1"/>
          </p:cNvSpPr>
          <p:nvPr/>
        </p:nvSpPr>
        <p:spPr bwMode="auto">
          <a:xfrm>
            <a:off x="5116987" y="847861"/>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28" name="Oval 16">
            <a:extLst>
              <a:ext uri="{FF2B5EF4-FFF2-40B4-BE49-F238E27FC236}">
                <a16:creationId xmlns:a16="http://schemas.microsoft.com/office/drawing/2014/main" id="{5E788247-5F2B-3942-9349-3B710CA8BF6A}"/>
              </a:ext>
            </a:extLst>
          </p:cNvPr>
          <p:cNvSpPr>
            <a:spLocks noChangeAspect="1" noChangeArrowheads="1"/>
          </p:cNvSpPr>
          <p:nvPr/>
        </p:nvSpPr>
        <p:spPr bwMode="auto">
          <a:xfrm>
            <a:off x="1346262" y="1336112"/>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29" name="Oval 17">
            <a:extLst>
              <a:ext uri="{FF2B5EF4-FFF2-40B4-BE49-F238E27FC236}">
                <a16:creationId xmlns:a16="http://schemas.microsoft.com/office/drawing/2014/main" id="{601E8AA9-3935-D741-BD5F-4648166FB055}"/>
              </a:ext>
            </a:extLst>
          </p:cNvPr>
          <p:cNvSpPr>
            <a:spLocks noChangeAspect="1" noChangeArrowheads="1"/>
          </p:cNvSpPr>
          <p:nvPr/>
        </p:nvSpPr>
        <p:spPr bwMode="auto">
          <a:xfrm>
            <a:off x="1817603" y="1336112"/>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30" name="Oval 18">
            <a:extLst>
              <a:ext uri="{FF2B5EF4-FFF2-40B4-BE49-F238E27FC236}">
                <a16:creationId xmlns:a16="http://schemas.microsoft.com/office/drawing/2014/main" id="{368264C0-2D6C-3341-8969-814A2F5CDD6C}"/>
              </a:ext>
            </a:extLst>
          </p:cNvPr>
          <p:cNvSpPr>
            <a:spLocks noChangeAspect="1" noChangeArrowheads="1"/>
          </p:cNvSpPr>
          <p:nvPr/>
        </p:nvSpPr>
        <p:spPr bwMode="auto">
          <a:xfrm>
            <a:off x="2288943" y="1336112"/>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31" name="Oval 19">
            <a:extLst>
              <a:ext uri="{FF2B5EF4-FFF2-40B4-BE49-F238E27FC236}">
                <a16:creationId xmlns:a16="http://schemas.microsoft.com/office/drawing/2014/main" id="{A3CD4C7E-DDC0-0448-B469-0C3CB792F5CC}"/>
              </a:ext>
            </a:extLst>
          </p:cNvPr>
          <p:cNvSpPr>
            <a:spLocks noChangeAspect="1" noChangeArrowheads="1"/>
          </p:cNvSpPr>
          <p:nvPr/>
        </p:nvSpPr>
        <p:spPr bwMode="auto">
          <a:xfrm>
            <a:off x="2760284" y="1336112"/>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32" name="Oval 20">
            <a:extLst>
              <a:ext uri="{FF2B5EF4-FFF2-40B4-BE49-F238E27FC236}">
                <a16:creationId xmlns:a16="http://schemas.microsoft.com/office/drawing/2014/main" id="{9202FF35-3D0F-904F-A8E7-EC9D0FB58FA1}"/>
              </a:ext>
            </a:extLst>
          </p:cNvPr>
          <p:cNvSpPr>
            <a:spLocks noChangeAspect="1" noChangeArrowheads="1"/>
          </p:cNvSpPr>
          <p:nvPr/>
        </p:nvSpPr>
        <p:spPr bwMode="auto">
          <a:xfrm>
            <a:off x="3231624" y="1336112"/>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33" name="Oval 21">
            <a:extLst>
              <a:ext uri="{FF2B5EF4-FFF2-40B4-BE49-F238E27FC236}">
                <a16:creationId xmlns:a16="http://schemas.microsoft.com/office/drawing/2014/main" id="{98F926A2-66BF-BC45-AC90-AECD1E11287D}"/>
              </a:ext>
            </a:extLst>
          </p:cNvPr>
          <p:cNvSpPr>
            <a:spLocks noChangeAspect="1" noChangeArrowheads="1"/>
          </p:cNvSpPr>
          <p:nvPr/>
        </p:nvSpPr>
        <p:spPr bwMode="auto">
          <a:xfrm>
            <a:off x="4174306" y="1336112"/>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34" name="Oval 22">
            <a:extLst>
              <a:ext uri="{FF2B5EF4-FFF2-40B4-BE49-F238E27FC236}">
                <a16:creationId xmlns:a16="http://schemas.microsoft.com/office/drawing/2014/main" id="{B5BFCCAA-64B4-4143-9052-B674D05EA024}"/>
              </a:ext>
            </a:extLst>
          </p:cNvPr>
          <p:cNvSpPr>
            <a:spLocks noChangeAspect="1" noChangeArrowheads="1"/>
          </p:cNvSpPr>
          <p:nvPr/>
        </p:nvSpPr>
        <p:spPr bwMode="auto">
          <a:xfrm>
            <a:off x="5116987" y="1316582"/>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36" name="Oval 24">
            <a:extLst>
              <a:ext uri="{FF2B5EF4-FFF2-40B4-BE49-F238E27FC236}">
                <a16:creationId xmlns:a16="http://schemas.microsoft.com/office/drawing/2014/main" id="{68AB475D-E6A3-0446-9AAF-BBA8497F6BEB}"/>
              </a:ext>
            </a:extLst>
          </p:cNvPr>
          <p:cNvSpPr>
            <a:spLocks noChangeAspect="1" noChangeArrowheads="1"/>
          </p:cNvSpPr>
          <p:nvPr/>
        </p:nvSpPr>
        <p:spPr bwMode="auto">
          <a:xfrm>
            <a:off x="1346262" y="1804833"/>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37" name="Oval 25">
            <a:extLst>
              <a:ext uri="{FF2B5EF4-FFF2-40B4-BE49-F238E27FC236}">
                <a16:creationId xmlns:a16="http://schemas.microsoft.com/office/drawing/2014/main" id="{C9681CFC-7F30-734E-AB50-C1F8079802EE}"/>
              </a:ext>
            </a:extLst>
          </p:cNvPr>
          <p:cNvSpPr>
            <a:spLocks noChangeAspect="1" noChangeArrowheads="1"/>
          </p:cNvSpPr>
          <p:nvPr/>
        </p:nvSpPr>
        <p:spPr bwMode="auto">
          <a:xfrm>
            <a:off x="1817603" y="1804833"/>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38" name="Oval 26">
            <a:extLst>
              <a:ext uri="{FF2B5EF4-FFF2-40B4-BE49-F238E27FC236}">
                <a16:creationId xmlns:a16="http://schemas.microsoft.com/office/drawing/2014/main" id="{DCEEE6A1-D628-A646-BF22-A1349BC45E0E}"/>
              </a:ext>
            </a:extLst>
          </p:cNvPr>
          <p:cNvSpPr>
            <a:spLocks noChangeAspect="1" noChangeArrowheads="1"/>
          </p:cNvSpPr>
          <p:nvPr/>
        </p:nvSpPr>
        <p:spPr bwMode="auto">
          <a:xfrm>
            <a:off x="2288943" y="1804833"/>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39" name="Oval 27">
            <a:extLst>
              <a:ext uri="{FF2B5EF4-FFF2-40B4-BE49-F238E27FC236}">
                <a16:creationId xmlns:a16="http://schemas.microsoft.com/office/drawing/2014/main" id="{092231D0-262E-7D43-9E9B-46B4ABD99390}"/>
              </a:ext>
            </a:extLst>
          </p:cNvPr>
          <p:cNvSpPr>
            <a:spLocks noChangeAspect="1" noChangeArrowheads="1"/>
          </p:cNvSpPr>
          <p:nvPr/>
        </p:nvSpPr>
        <p:spPr bwMode="auto">
          <a:xfrm>
            <a:off x="2760284" y="1804833"/>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40" name="Oval 28">
            <a:extLst>
              <a:ext uri="{FF2B5EF4-FFF2-40B4-BE49-F238E27FC236}">
                <a16:creationId xmlns:a16="http://schemas.microsoft.com/office/drawing/2014/main" id="{560B6DFA-F467-8247-8835-FA4C0F895853}"/>
              </a:ext>
            </a:extLst>
          </p:cNvPr>
          <p:cNvSpPr>
            <a:spLocks noChangeAspect="1" noChangeArrowheads="1"/>
          </p:cNvSpPr>
          <p:nvPr/>
        </p:nvSpPr>
        <p:spPr bwMode="auto">
          <a:xfrm>
            <a:off x="3231624" y="1804833"/>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41" name="Oval 29">
            <a:extLst>
              <a:ext uri="{FF2B5EF4-FFF2-40B4-BE49-F238E27FC236}">
                <a16:creationId xmlns:a16="http://schemas.microsoft.com/office/drawing/2014/main" id="{82533A44-80B8-1A49-8D63-96FDFDC27AB1}"/>
              </a:ext>
            </a:extLst>
          </p:cNvPr>
          <p:cNvSpPr>
            <a:spLocks noChangeAspect="1" noChangeArrowheads="1"/>
          </p:cNvSpPr>
          <p:nvPr/>
        </p:nvSpPr>
        <p:spPr bwMode="auto">
          <a:xfrm>
            <a:off x="3702965" y="1804833"/>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42" name="Oval 30">
            <a:extLst>
              <a:ext uri="{FF2B5EF4-FFF2-40B4-BE49-F238E27FC236}">
                <a16:creationId xmlns:a16="http://schemas.microsoft.com/office/drawing/2014/main" id="{C43EA1BA-F2E6-DF4D-9FAB-532E1CDD00C6}"/>
              </a:ext>
            </a:extLst>
          </p:cNvPr>
          <p:cNvSpPr>
            <a:spLocks noChangeAspect="1" noChangeArrowheads="1"/>
          </p:cNvSpPr>
          <p:nvPr/>
        </p:nvSpPr>
        <p:spPr bwMode="auto">
          <a:xfrm>
            <a:off x="4174306" y="1804833"/>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43" name="Oval 31">
            <a:extLst>
              <a:ext uri="{FF2B5EF4-FFF2-40B4-BE49-F238E27FC236}">
                <a16:creationId xmlns:a16="http://schemas.microsoft.com/office/drawing/2014/main" id="{E7509590-D025-A64D-BA16-46E111D7F31A}"/>
              </a:ext>
            </a:extLst>
          </p:cNvPr>
          <p:cNvSpPr>
            <a:spLocks noChangeAspect="1" noChangeArrowheads="1"/>
          </p:cNvSpPr>
          <p:nvPr/>
        </p:nvSpPr>
        <p:spPr bwMode="auto">
          <a:xfrm>
            <a:off x="4645646" y="1804833"/>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44" name="Oval 32">
            <a:extLst>
              <a:ext uri="{FF2B5EF4-FFF2-40B4-BE49-F238E27FC236}">
                <a16:creationId xmlns:a16="http://schemas.microsoft.com/office/drawing/2014/main" id="{C8AD3E61-D6F8-CE40-8A69-EEF44F6EAD17}"/>
              </a:ext>
            </a:extLst>
          </p:cNvPr>
          <p:cNvSpPr>
            <a:spLocks noChangeAspect="1" noChangeArrowheads="1"/>
          </p:cNvSpPr>
          <p:nvPr/>
        </p:nvSpPr>
        <p:spPr bwMode="auto">
          <a:xfrm>
            <a:off x="5116987" y="1785303"/>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46" name="Oval 34">
            <a:extLst>
              <a:ext uri="{FF2B5EF4-FFF2-40B4-BE49-F238E27FC236}">
                <a16:creationId xmlns:a16="http://schemas.microsoft.com/office/drawing/2014/main" id="{25D44DB4-72B6-1840-9902-AFC8CA163188}"/>
              </a:ext>
            </a:extLst>
          </p:cNvPr>
          <p:cNvSpPr>
            <a:spLocks noChangeAspect="1" noChangeArrowheads="1"/>
          </p:cNvSpPr>
          <p:nvPr/>
        </p:nvSpPr>
        <p:spPr bwMode="auto">
          <a:xfrm>
            <a:off x="1346262" y="227355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47" name="Oval 35">
            <a:extLst>
              <a:ext uri="{FF2B5EF4-FFF2-40B4-BE49-F238E27FC236}">
                <a16:creationId xmlns:a16="http://schemas.microsoft.com/office/drawing/2014/main" id="{BAD9B467-2876-3743-9606-8D3643D00773}"/>
              </a:ext>
            </a:extLst>
          </p:cNvPr>
          <p:cNvSpPr>
            <a:spLocks noChangeAspect="1" noChangeArrowheads="1"/>
          </p:cNvSpPr>
          <p:nvPr/>
        </p:nvSpPr>
        <p:spPr bwMode="auto">
          <a:xfrm>
            <a:off x="1817603" y="227355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48" name="Oval 36">
            <a:extLst>
              <a:ext uri="{FF2B5EF4-FFF2-40B4-BE49-F238E27FC236}">
                <a16:creationId xmlns:a16="http://schemas.microsoft.com/office/drawing/2014/main" id="{E7623FC3-3832-CB48-A667-431A95B0DE53}"/>
              </a:ext>
            </a:extLst>
          </p:cNvPr>
          <p:cNvSpPr>
            <a:spLocks noChangeAspect="1" noChangeArrowheads="1"/>
          </p:cNvSpPr>
          <p:nvPr/>
        </p:nvSpPr>
        <p:spPr bwMode="auto">
          <a:xfrm>
            <a:off x="2288943" y="227355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49" name="Oval 37">
            <a:extLst>
              <a:ext uri="{FF2B5EF4-FFF2-40B4-BE49-F238E27FC236}">
                <a16:creationId xmlns:a16="http://schemas.microsoft.com/office/drawing/2014/main" id="{E56A181D-2666-4E40-8C89-C8FBB0BA61B1}"/>
              </a:ext>
            </a:extLst>
          </p:cNvPr>
          <p:cNvSpPr>
            <a:spLocks noChangeAspect="1" noChangeArrowheads="1"/>
          </p:cNvSpPr>
          <p:nvPr/>
        </p:nvSpPr>
        <p:spPr bwMode="auto">
          <a:xfrm>
            <a:off x="3231624" y="227355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50" name="Oval 38">
            <a:extLst>
              <a:ext uri="{FF2B5EF4-FFF2-40B4-BE49-F238E27FC236}">
                <a16:creationId xmlns:a16="http://schemas.microsoft.com/office/drawing/2014/main" id="{E1361EDE-0490-D54B-BD22-6FFACA5E12F0}"/>
              </a:ext>
            </a:extLst>
          </p:cNvPr>
          <p:cNvSpPr>
            <a:spLocks noChangeAspect="1" noChangeArrowheads="1"/>
          </p:cNvSpPr>
          <p:nvPr/>
        </p:nvSpPr>
        <p:spPr bwMode="auto">
          <a:xfrm>
            <a:off x="3702965" y="227355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51" name="Oval 39">
            <a:extLst>
              <a:ext uri="{FF2B5EF4-FFF2-40B4-BE49-F238E27FC236}">
                <a16:creationId xmlns:a16="http://schemas.microsoft.com/office/drawing/2014/main" id="{0ABE57D4-AA01-D74B-AF7D-09935EDAAE00}"/>
              </a:ext>
            </a:extLst>
          </p:cNvPr>
          <p:cNvSpPr>
            <a:spLocks noChangeAspect="1" noChangeArrowheads="1"/>
          </p:cNvSpPr>
          <p:nvPr/>
        </p:nvSpPr>
        <p:spPr bwMode="auto">
          <a:xfrm>
            <a:off x="4174306" y="227355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52" name="Oval 40">
            <a:extLst>
              <a:ext uri="{FF2B5EF4-FFF2-40B4-BE49-F238E27FC236}">
                <a16:creationId xmlns:a16="http://schemas.microsoft.com/office/drawing/2014/main" id="{BC22A714-FEF9-2D41-90C8-1599602F0047}"/>
              </a:ext>
            </a:extLst>
          </p:cNvPr>
          <p:cNvSpPr>
            <a:spLocks noChangeAspect="1" noChangeArrowheads="1"/>
          </p:cNvSpPr>
          <p:nvPr/>
        </p:nvSpPr>
        <p:spPr bwMode="auto">
          <a:xfrm>
            <a:off x="4645646" y="227355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53" name="Oval 41">
            <a:extLst>
              <a:ext uri="{FF2B5EF4-FFF2-40B4-BE49-F238E27FC236}">
                <a16:creationId xmlns:a16="http://schemas.microsoft.com/office/drawing/2014/main" id="{98A7F324-B499-CC40-A683-0C81654EF580}"/>
              </a:ext>
            </a:extLst>
          </p:cNvPr>
          <p:cNvSpPr>
            <a:spLocks noChangeAspect="1" noChangeArrowheads="1"/>
          </p:cNvSpPr>
          <p:nvPr/>
        </p:nvSpPr>
        <p:spPr bwMode="auto">
          <a:xfrm>
            <a:off x="5116987" y="227355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55" name="Oval 43">
            <a:extLst>
              <a:ext uri="{FF2B5EF4-FFF2-40B4-BE49-F238E27FC236}">
                <a16:creationId xmlns:a16="http://schemas.microsoft.com/office/drawing/2014/main" id="{43197834-1771-CF4C-A4F6-9C6FEC7B9CCA}"/>
              </a:ext>
            </a:extLst>
          </p:cNvPr>
          <p:cNvSpPr>
            <a:spLocks noChangeAspect="1" noChangeArrowheads="1"/>
          </p:cNvSpPr>
          <p:nvPr/>
        </p:nvSpPr>
        <p:spPr bwMode="auto">
          <a:xfrm>
            <a:off x="1346262" y="274227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56" name="Oval 44">
            <a:extLst>
              <a:ext uri="{FF2B5EF4-FFF2-40B4-BE49-F238E27FC236}">
                <a16:creationId xmlns:a16="http://schemas.microsoft.com/office/drawing/2014/main" id="{616EE1E4-C4A7-D14A-B3B4-AC0B24AE05BA}"/>
              </a:ext>
            </a:extLst>
          </p:cNvPr>
          <p:cNvSpPr>
            <a:spLocks noChangeAspect="1" noChangeArrowheads="1"/>
          </p:cNvSpPr>
          <p:nvPr/>
        </p:nvSpPr>
        <p:spPr bwMode="auto">
          <a:xfrm>
            <a:off x="1817603" y="274227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57" name="Oval 45">
            <a:extLst>
              <a:ext uri="{FF2B5EF4-FFF2-40B4-BE49-F238E27FC236}">
                <a16:creationId xmlns:a16="http://schemas.microsoft.com/office/drawing/2014/main" id="{AC50F0F2-1278-324E-B1A1-FDFCDAD9A012}"/>
              </a:ext>
            </a:extLst>
          </p:cNvPr>
          <p:cNvSpPr>
            <a:spLocks noChangeAspect="1" noChangeArrowheads="1"/>
          </p:cNvSpPr>
          <p:nvPr/>
        </p:nvSpPr>
        <p:spPr bwMode="auto">
          <a:xfrm>
            <a:off x="2288943" y="274227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58" name="Oval 46">
            <a:extLst>
              <a:ext uri="{FF2B5EF4-FFF2-40B4-BE49-F238E27FC236}">
                <a16:creationId xmlns:a16="http://schemas.microsoft.com/office/drawing/2014/main" id="{CB0468BC-3A78-EB4F-B706-14236C63B604}"/>
              </a:ext>
            </a:extLst>
          </p:cNvPr>
          <p:cNvSpPr>
            <a:spLocks noChangeAspect="1" noChangeArrowheads="1"/>
          </p:cNvSpPr>
          <p:nvPr/>
        </p:nvSpPr>
        <p:spPr bwMode="auto">
          <a:xfrm>
            <a:off x="2760284" y="274227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59" name="Oval 47">
            <a:extLst>
              <a:ext uri="{FF2B5EF4-FFF2-40B4-BE49-F238E27FC236}">
                <a16:creationId xmlns:a16="http://schemas.microsoft.com/office/drawing/2014/main" id="{11788C84-B90B-2549-A89B-B19FE840EA15}"/>
              </a:ext>
            </a:extLst>
          </p:cNvPr>
          <p:cNvSpPr>
            <a:spLocks noChangeAspect="1" noChangeArrowheads="1"/>
          </p:cNvSpPr>
          <p:nvPr/>
        </p:nvSpPr>
        <p:spPr bwMode="auto">
          <a:xfrm>
            <a:off x="3231624" y="274227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60" name="Oval 48">
            <a:extLst>
              <a:ext uri="{FF2B5EF4-FFF2-40B4-BE49-F238E27FC236}">
                <a16:creationId xmlns:a16="http://schemas.microsoft.com/office/drawing/2014/main" id="{74CFB820-65A5-7D4A-9CCC-7111AF6EF5F6}"/>
              </a:ext>
            </a:extLst>
          </p:cNvPr>
          <p:cNvSpPr>
            <a:spLocks noChangeAspect="1" noChangeArrowheads="1"/>
          </p:cNvSpPr>
          <p:nvPr/>
        </p:nvSpPr>
        <p:spPr bwMode="auto">
          <a:xfrm>
            <a:off x="3702965" y="274227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61" name="Oval 50">
            <a:extLst>
              <a:ext uri="{FF2B5EF4-FFF2-40B4-BE49-F238E27FC236}">
                <a16:creationId xmlns:a16="http://schemas.microsoft.com/office/drawing/2014/main" id="{C938E904-923F-E044-800E-CA73D81FA4AB}"/>
              </a:ext>
            </a:extLst>
          </p:cNvPr>
          <p:cNvSpPr>
            <a:spLocks noChangeAspect="1" noChangeArrowheads="1"/>
          </p:cNvSpPr>
          <p:nvPr/>
        </p:nvSpPr>
        <p:spPr bwMode="auto">
          <a:xfrm>
            <a:off x="4645646" y="274227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62" name="Oval 51">
            <a:extLst>
              <a:ext uri="{FF2B5EF4-FFF2-40B4-BE49-F238E27FC236}">
                <a16:creationId xmlns:a16="http://schemas.microsoft.com/office/drawing/2014/main" id="{94B8ABA9-5E01-6846-A920-6E5F99A176AE}"/>
              </a:ext>
            </a:extLst>
          </p:cNvPr>
          <p:cNvSpPr>
            <a:spLocks noChangeAspect="1" noChangeArrowheads="1"/>
          </p:cNvSpPr>
          <p:nvPr/>
        </p:nvSpPr>
        <p:spPr bwMode="auto">
          <a:xfrm>
            <a:off x="5116987" y="274227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64" name="Oval 53">
            <a:extLst>
              <a:ext uri="{FF2B5EF4-FFF2-40B4-BE49-F238E27FC236}">
                <a16:creationId xmlns:a16="http://schemas.microsoft.com/office/drawing/2014/main" id="{6B22DFB5-52FB-8244-A55F-D0FAC42E1BB4}"/>
              </a:ext>
            </a:extLst>
          </p:cNvPr>
          <p:cNvSpPr>
            <a:spLocks noChangeAspect="1" noChangeArrowheads="1"/>
          </p:cNvSpPr>
          <p:nvPr/>
        </p:nvSpPr>
        <p:spPr bwMode="auto">
          <a:xfrm>
            <a:off x="1346262" y="3210995"/>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65" name="Oval 54">
            <a:extLst>
              <a:ext uri="{FF2B5EF4-FFF2-40B4-BE49-F238E27FC236}">
                <a16:creationId xmlns:a16="http://schemas.microsoft.com/office/drawing/2014/main" id="{E51F7E25-8A99-3040-914C-DEFCD5655FBC}"/>
              </a:ext>
            </a:extLst>
          </p:cNvPr>
          <p:cNvSpPr>
            <a:spLocks noChangeAspect="1" noChangeArrowheads="1"/>
          </p:cNvSpPr>
          <p:nvPr/>
        </p:nvSpPr>
        <p:spPr bwMode="auto">
          <a:xfrm>
            <a:off x="1817603" y="3210995"/>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66" name="Oval 55">
            <a:extLst>
              <a:ext uri="{FF2B5EF4-FFF2-40B4-BE49-F238E27FC236}">
                <a16:creationId xmlns:a16="http://schemas.microsoft.com/office/drawing/2014/main" id="{303391D9-93FD-9845-93BD-1DD820D74443}"/>
              </a:ext>
            </a:extLst>
          </p:cNvPr>
          <p:cNvSpPr>
            <a:spLocks noChangeAspect="1" noChangeArrowheads="1"/>
          </p:cNvSpPr>
          <p:nvPr/>
        </p:nvSpPr>
        <p:spPr bwMode="auto">
          <a:xfrm>
            <a:off x="2760284" y="3210995"/>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67" name="Oval 56">
            <a:extLst>
              <a:ext uri="{FF2B5EF4-FFF2-40B4-BE49-F238E27FC236}">
                <a16:creationId xmlns:a16="http://schemas.microsoft.com/office/drawing/2014/main" id="{B25AC12D-9978-5E47-AF50-1B406031896F}"/>
              </a:ext>
            </a:extLst>
          </p:cNvPr>
          <p:cNvSpPr>
            <a:spLocks noChangeAspect="1" noChangeArrowheads="1"/>
          </p:cNvSpPr>
          <p:nvPr/>
        </p:nvSpPr>
        <p:spPr bwMode="auto">
          <a:xfrm>
            <a:off x="3231624" y="3210995"/>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68" name="Oval 57">
            <a:extLst>
              <a:ext uri="{FF2B5EF4-FFF2-40B4-BE49-F238E27FC236}">
                <a16:creationId xmlns:a16="http://schemas.microsoft.com/office/drawing/2014/main" id="{357DD151-8AF8-7B42-9F80-F7F48311F8EF}"/>
              </a:ext>
            </a:extLst>
          </p:cNvPr>
          <p:cNvSpPr>
            <a:spLocks noChangeAspect="1" noChangeArrowheads="1"/>
          </p:cNvSpPr>
          <p:nvPr/>
        </p:nvSpPr>
        <p:spPr bwMode="auto">
          <a:xfrm>
            <a:off x="3702965" y="3210995"/>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69" name="Oval 58">
            <a:extLst>
              <a:ext uri="{FF2B5EF4-FFF2-40B4-BE49-F238E27FC236}">
                <a16:creationId xmlns:a16="http://schemas.microsoft.com/office/drawing/2014/main" id="{6B222F2E-4E47-5741-8371-E4E0AC13A9F1}"/>
              </a:ext>
            </a:extLst>
          </p:cNvPr>
          <p:cNvSpPr>
            <a:spLocks noChangeAspect="1" noChangeArrowheads="1"/>
          </p:cNvSpPr>
          <p:nvPr/>
        </p:nvSpPr>
        <p:spPr bwMode="auto">
          <a:xfrm>
            <a:off x="4174306" y="3210995"/>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0" name="Oval 59">
            <a:extLst>
              <a:ext uri="{FF2B5EF4-FFF2-40B4-BE49-F238E27FC236}">
                <a16:creationId xmlns:a16="http://schemas.microsoft.com/office/drawing/2014/main" id="{ADEA30F9-1386-DA4D-9A3E-3E4CE9DC22C5}"/>
              </a:ext>
            </a:extLst>
          </p:cNvPr>
          <p:cNvSpPr>
            <a:spLocks noChangeAspect="1" noChangeArrowheads="1"/>
          </p:cNvSpPr>
          <p:nvPr/>
        </p:nvSpPr>
        <p:spPr bwMode="auto">
          <a:xfrm>
            <a:off x="4645646" y="3210995"/>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1" name="Oval 60">
            <a:extLst>
              <a:ext uri="{FF2B5EF4-FFF2-40B4-BE49-F238E27FC236}">
                <a16:creationId xmlns:a16="http://schemas.microsoft.com/office/drawing/2014/main" id="{12F9987B-021F-6C4E-BA75-90089AB2FB01}"/>
              </a:ext>
            </a:extLst>
          </p:cNvPr>
          <p:cNvSpPr>
            <a:spLocks noChangeAspect="1" noChangeArrowheads="1"/>
          </p:cNvSpPr>
          <p:nvPr/>
        </p:nvSpPr>
        <p:spPr bwMode="auto">
          <a:xfrm>
            <a:off x="5116987" y="3210995"/>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3" name="Oval 62">
            <a:extLst>
              <a:ext uri="{FF2B5EF4-FFF2-40B4-BE49-F238E27FC236}">
                <a16:creationId xmlns:a16="http://schemas.microsoft.com/office/drawing/2014/main" id="{12370207-51D1-9349-A387-CA3EBB5984B2}"/>
              </a:ext>
            </a:extLst>
          </p:cNvPr>
          <p:cNvSpPr>
            <a:spLocks noChangeAspect="1" noChangeArrowheads="1"/>
          </p:cNvSpPr>
          <p:nvPr/>
        </p:nvSpPr>
        <p:spPr bwMode="auto">
          <a:xfrm>
            <a:off x="1346262" y="3679716"/>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4" name="Oval 63">
            <a:extLst>
              <a:ext uri="{FF2B5EF4-FFF2-40B4-BE49-F238E27FC236}">
                <a16:creationId xmlns:a16="http://schemas.microsoft.com/office/drawing/2014/main" id="{1D2443D9-CEE7-9D4A-9A97-E3007D4B5486}"/>
              </a:ext>
            </a:extLst>
          </p:cNvPr>
          <p:cNvSpPr>
            <a:spLocks noChangeAspect="1" noChangeArrowheads="1"/>
          </p:cNvSpPr>
          <p:nvPr/>
        </p:nvSpPr>
        <p:spPr bwMode="auto">
          <a:xfrm>
            <a:off x="1817603" y="3679716"/>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5" name="Oval 64">
            <a:extLst>
              <a:ext uri="{FF2B5EF4-FFF2-40B4-BE49-F238E27FC236}">
                <a16:creationId xmlns:a16="http://schemas.microsoft.com/office/drawing/2014/main" id="{0C20DCC8-73C7-604D-B6E0-389936AE2D4A}"/>
              </a:ext>
            </a:extLst>
          </p:cNvPr>
          <p:cNvSpPr>
            <a:spLocks noChangeAspect="1" noChangeArrowheads="1"/>
          </p:cNvSpPr>
          <p:nvPr/>
        </p:nvSpPr>
        <p:spPr bwMode="auto">
          <a:xfrm>
            <a:off x="2288943" y="3679716"/>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 name="Oval 65">
            <a:extLst>
              <a:ext uri="{FF2B5EF4-FFF2-40B4-BE49-F238E27FC236}">
                <a16:creationId xmlns:a16="http://schemas.microsoft.com/office/drawing/2014/main" id="{9069EE2F-3C5D-E14C-A644-EC5B9B91A8FA}"/>
              </a:ext>
            </a:extLst>
          </p:cNvPr>
          <p:cNvSpPr>
            <a:spLocks noChangeAspect="1" noChangeArrowheads="1"/>
          </p:cNvSpPr>
          <p:nvPr/>
        </p:nvSpPr>
        <p:spPr bwMode="auto">
          <a:xfrm>
            <a:off x="2760284" y="3679716"/>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 name="Oval 66">
            <a:extLst>
              <a:ext uri="{FF2B5EF4-FFF2-40B4-BE49-F238E27FC236}">
                <a16:creationId xmlns:a16="http://schemas.microsoft.com/office/drawing/2014/main" id="{53CDD565-726C-5641-8202-F1792C9E1C51}"/>
              </a:ext>
            </a:extLst>
          </p:cNvPr>
          <p:cNvSpPr>
            <a:spLocks noChangeAspect="1" noChangeArrowheads="1"/>
          </p:cNvSpPr>
          <p:nvPr/>
        </p:nvSpPr>
        <p:spPr bwMode="auto">
          <a:xfrm>
            <a:off x="3231624" y="3679716"/>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8" name="Oval 67">
            <a:extLst>
              <a:ext uri="{FF2B5EF4-FFF2-40B4-BE49-F238E27FC236}">
                <a16:creationId xmlns:a16="http://schemas.microsoft.com/office/drawing/2014/main" id="{8CD441F0-F481-7242-9A43-D194D66C502C}"/>
              </a:ext>
            </a:extLst>
          </p:cNvPr>
          <p:cNvSpPr>
            <a:spLocks noChangeAspect="1" noChangeArrowheads="1"/>
          </p:cNvSpPr>
          <p:nvPr/>
        </p:nvSpPr>
        <p:spPr bwMode="auto">
          <a:xfrm>
            <a:off x="3702965" y="3679716"/>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9" name="Oval 68">
            <a:extLst>
              <a:ext uri="{FF2B5EF4-FFF2-40B4-BE49-F238E27FC236}">
                <a16:creationId xmlns:a16="http://schemas.microsoft.com/office/drawing/2014/main" id="{150FA8FC-E8AD-C848-886E-16AAD88AFFD4}"/>
              </a:ext>
            </a:extLst>
          </p:cNvPr>
          <p:cNvSpPr>
            <a:spLocks noChangeAspect="1" noChangeArrowheads="1"/>
          </p:cNvSpPr>
          <p:nvPr/>
        </p:nvSpPr>
        <p:spPr bwMode="auto">
          <a:xfrm>
            <a:off x="4174306" y="3679716"/>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80" name="Oval 69">
            <a:extLst>
              <a:ext uri="{FF2B5EF4-FFF2-40B4-BE49-F238E27FC236}">
                <a16:creationId xmlns:a16="http://schemas.microsoft.com/office/drawing/2014/main" id="{4CB9D6A4-DD22-3B4A-B53A-58C8FF9D3862}"/>
              </a:ext>
            </a:extLst>
          </p:cNvPr>
          <p:cNvSpPr>
            <a:spLocks noChangeAspect="1" noChangeArrowheads="1"/>
          </p:cNvSpPr>
          <p:nvPr/>
        </p:nvSpPr>
        <p:spPr bwMode="auto">
          <a:xfrm>
            <a:off x="4645646" y="3679716"/>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81" name="Oval 70">
            <a:extLst>
              <a:ext uri="{FF2B5EF4-FFF2-40B4-BE49-F238E27FC236}">
                <a16:creationId xmlns:a16="http://schemas.microsoft.com/office/drawing/2014/main" id="{5FD588F4-AEF0-DD4F-A7F5-AD20A1EF20C9}"/>
              </a:ext>
            </a:extLst>
          </p:cNvPr>
          <p:cNvSpPr>
            <a:spLocks noChangeAspect="1" noChangeArrowheads="1"/>
          </p:cNvSpPr>
          <p:nvPr/>
        </p:nvSpPr>
        <p:spPr bwMode="auto">
          <a:xfrm>
            <a:off x="1817603" y="4148437"/>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82" name="Oval 71">
            <a:extLst>
              <a:ext uri="{FF2B5EF4-FFF2-40B4-BE49-F238E27FC236}">
                <a16:creationId xmlns:a16="http://schemas.microsoft.com/office/drawing/2014/main" id="{9E997879-F5AA-E24C-B51E-B7A78DE0ACEE}"/>
              </a:ext>
            </a:extLst>
          </p:cNvPr>
          <p:cNvSpPr>
            <a:spLocks noChangeAspect="1" noChangeArrowheads="1"/>
          </p:cNvSpPr>
          <p:nvPr/>
        </p:nvSpPr>
        <p:spPr bwMode="auto">
          <a:xfrm>
            <a:off x="2288943" y="4148437"/>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83" name="Oval 72">
            <a:extLst>
              <a:ext uri="{FF2B5EF4-FFF2-40B4-BE49-F238E27FC236}">
                <a16:creationId xmlns:a16="http://schemas.microsoft.com/office/drawing/2014/main" id="{71E23075-BFDF-2E4F-A99A-53FCCD398672}"/>
              </a:ext>
            </a:extLst>
          </p:cNvPr>
          <p:cNvSpPr>
            <a:spLocks noChangeAspect="1" noChangeArrowheads="1"/>
          </p:cNvSpPr>
          <p:nvPr/>
        </p:nvSpPr>
        <p:spPr bwMode="auto">
          <a:xfrm>
            <a:off x="2760284" y="4148437"/>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84" name="Oval 73">
            <a:extLst>
              <a:ext uri="{FF2B5EF4-FFF2-40B4-BE49-F238E27FC236}">
                <a16:creationId xmlns:a16="http://schemas.microsoft.com/office/drawing/2014/main" id="{35CE41FE-8D20-DD4B-8DFF-337A4FEFB678}"/>
              </a:ext>
            </a:extLst>
          </p:cNvPr>
          <p:cNvSpPr>
            <a:spLocks noChangeAspect="1" noChangeArrowheads="1"/>
          </p:cNvSpPr>
          <p:nvPr/>
        </p:nvSpPr>
        <p:spPr bwMode="auto">
          <a:xfrm>
            <a:off x="3231624" y="4148437"/>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85" name="Oval 74">
            <a:extLst>
              <a:ext uri="{FF2B5EF4-FFF2-40B4-BE49-F238E27FC236}">
                <a16:creationId xmlns:a16="http://schemas.microsoft.com/office/drawing/2014/main" id="{E4CF77A0-06AC-CB4E-984B-503AA4D55E71}"/>
              </a:ext>
            </a:extLst>
          </p:cNvPr>
          <p:cNvSpPr>
            <a:spLocks noChangeAspect="1" noChangeArrowheads="1"/>
          </p:cNvSpPr>
          <p:nvPr/>
        </p:nvSpPr>
        <p:spPr bwMode="auto">
          <a:xfrm>
            <a:off x="3702965" y="4148437"/>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86" name="Oval 75">
            <a:extLst>
              <a:ext uri="{FF2B5EF4-FFF2-40B4-BE49-F238E27FC236}">
                <a16:creationId xmlns:a16="http://schemas.microsoft.com/office/drawing/2014/main" id="{4DA56733-A8C9-C147-8A63-A49A96E1FC39}"/>
              </a:ext>
            </a:extLst>
          </p:cNvPr>
          <p:cNvSpPr>
            <a:spLocks noChangeAspect="1" noChangeArrowheads="1"/>
          </p:cNvSpPr>
          <p:nvPr/>
        </p:nvSpPr>
        <p:spPr bwMode="auto">
          <a:xfrm>
            <a:off x="4174306" y="4148437"/>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87" name="Oval 76">
            <a:extLst>
              <a:ext uri="{FF2B5EF4-FFF2-40B4-BE49-F238E27FC236}">
                <a16:creationId xmlns:a16="http://schemas.microsoft.com/office/drawing/2014/main" id="{36B9D018-EA41-B542-A0F7-3BA5E3338CFA}"/>
              </a:ext>
            </a:extLst>
          </p:cNvPr>
          <p:cNvSpPr>
            <a:spLocks noChangeAspect="1" noChangeArrowheads="1"/>
          </p:cNvSpPr>
          <p:nvPr/>
        </p:nvSpPr>
        <p:spPr bwMode="auto">
          <a:xfrm>
            <a:off x="4645646" y="4148437"/>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88" name="Oval 77">
            <a:extLst>
              <a:ext uri="{FF2B5EF4-FFF2-40B4-BE49-F238E27FC236}">
                <a16:creationId xmlns:a16="http://schemas.microsoft.com/office/drawing/2014/main" id="{0854EF9E-F824-4A46-A38D-C7890DEBD843}"/>
              </a:ext>
            </a:extLst>
          </p:cNvPr>
          <p:cNvSpPr>
            <a:spLocks noChangeAspect="1" noChangeArrowheads="1"/>
          </p:cNvSpPr>
          <p:nvPr/>
        </p:nvSpPr>
        <p:spPr bwMode="auto">
          <a:xfrm>
            <a:off x="5116987" y="4148437"/>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02" name="Oval 91">
            <a:extLst>
              <a:ext uri="{FF2B5EF4-FFF2-40B4-BE49-F238E27FC236}">
                <a16:creationId xmlns:a16="http://schemas.microsoft.com/office/drawing/2014/main" id="{832696AF-5290-8947-96B1-8A366B0D77EA}"/>
              </a:ext>
            </a:extLst>
          </p:cNvPr>
          <p:cNvSpPr>
            <a:spLocks noChangeAspect="1" noChangeArrowheads="1"/>
          </p:cNvSpPr>
          <p:nvPr/>
        </p:nvSpPr>
        <p:spPr bwMode="auto">
          <a:xfrm>
            <a:off x="2760284" y="5085878"/>
            <a:ext cx="324047" cy="322246"/>
          </a:xfrm>
          <a:prstGeom prst="ellipse">
            <a:avLst/>
          </a:prstGeom>
          <a:solidFill>
            <a:srgbClr val="FFB0B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03" name="Oval 92">
            <a:extLst>
              <a:ext uri="{FF2B5EF4-FFF2-40B4-BE49-F238E27FC236}">
                <a16:creationId xmlns:a16="http://schemas.microsoft.com/office/drawing/2014/main" id="{90A1E3EF-F655-A447-84AC-08026ADB4D80}"/>
              </a:ext>
            </a:extLst>
          </p:cNvPr>
          <p:cNvSpPr>
            <a:spLocks noChangeAspect="1" noChangeArrowheads="1"/>
          </p:cNvSpPr>
          <p:nvPr/>
        </p:nvSpPr>
        <p:spPr bwMode="auto">
          <a:xfrm>
            <a:off x="3231624" y="5085878"/>
            <a:ext cx="324047" cy="322246"/>
          </a:xfrm>
          <a:prstGeom prst="ellipse">
            <a:avLst/>
          </a:prstGeom>
          <a:solidFill>
            <a:srgbClr val="FFB0B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04" name="Oval 93">
            <a:extLst>
              <a:ext uri="{FF2B5EF4-FFF2-40B4-BE49-F238E27FC236}">
                <a16:creationId xmlns:a16="http://schemas.microsoft.com/office/drawing/2014/main" id="{06ECCA23-C85B-1B4D-8270-15C39C272921}"/>
              </a:ext>
            </a:extLst>
          </p:cNvPr>
          <p:cNvSpPr>
            <a:spLocks noChangeAspect="1" noChangeArrowheads="1"/>
          </p:cNvSpPr>
          <p:nvPr/>
        </p:nvSpPr>
        <p:spPr bwMode="auto">
          <a:xfrm>
            <a:off x="3702965" y="5085878"/>
            <a:ext cx="324047" cy="322246"/>
          </a:xfrm>
          <a:prstGeom prst="ellipse">
            <a:avLst/>
          </a:prstGeom>
          <a:solidFill>
            <a:srgbClr val="FFB0B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05" name="Oval 94">
            <a:extLst>
              <a:ext uri="{FF2B5EF4-FFF2-40B4-BE49-F238E27FC236}">
                <a16:creationId xmlns:a16="http://schemas.microsoft.com/office/drawing/2014/main" id="{40BF54E3-960D-5545-85D9-5CCB3FA8CB94}"/>
              </a:ext>
            </a:extLst>
          </p:cNvPr>
          <p:cNvSpPr>
            <a:spLocks noChangeAspect="1" noChangeArrowheads="1"/>
          </p:cNvSpPr>
          <p:nvPr/>
        </p:nvSpPr>
        <p:spPr bwMode="auto">
          <a:xfrm>
            <a:off x="4174306" y="5085878"/>
            <a:ext cx="324047" cy="322246"/>
          </a:xfrm>
          <a:prstGeom prst="ellipse">
            <a:avLst/>
          </a:prstGeom>
          <a:solidFill>
            <a:srgbClr val="FFB0B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11" name="Oval 116">
            <a:extLst>
              <a:ext uri="{FF2B5EF4-FFF2-40B4-BE49-F238E27FC236}">
                <a16:creationId xmlns:a16="http://schemas.microsoft.com/office/drawing/2014/main" id="{54633401-AAA9-6742-A0C2-40408108530F}"/>
              </a:ext>
            </a:extLst>
          </p:cNvPr>
          <p:cNvSpPr>
            <a:spLocks noChangeAspect="1" noChangeArrowheads="1"/>
          </p:cNvSpPr>
          <p:nvPr/>
        </p:nvSpPr>
        <p:spPr bwMode="auto">
          <a:xfrm>
            <a:off x="4174306" y="272274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12" name="Oval 117">
            <a:extLst>
              <a:ext uri="{FF2B5EF4-FFF2-40B4-BE49-F238E27FC236}">
                <a16:creationId xmlns:a16="http://schemas.microsoft.com/office/drawing/2014/main" id="{D17C1667-A222-0D4D-94F4-518B96799707}"/>
              </a:ext>
            </a:extLst>
          </p:cNvPr>
          <p:cNvSpPr>
            <a:spLocks noChangeAspect="1" noChangeArrowheads="1"/>
          </p:cNvSpPr>
          <p:nvPr/>
        </p:nvSpPr>
        <p:spPr bwMode="auto">
          <a:xfrm>
            <a:off x="2288943" y="3191465"/>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13" name="Oval 118">
            <a:extLst>
              <a:ext uri="{FF2B5EF4-FFF2-40B4-BE49-F238E27FC236}">
                <a16:creationId xmlns:a16="http://schemas.microsoft.com/office/drawing/2014/main" id="{A21310D4-BAC0-3F4E-9C8C-120AF66DA1B8}"/>
              </a:ext>
            </a:extLst>
          </p:cNvPr>
          <p:cNvSpPr>
            <a:spLocks noChangeAspect="1" noChangeArrowheads="1"/>
          </p:cNvSpPr>
          <p:nvPr/>
        </p:nvSpPr>
        <p:spPr bwMode="auto">
          <a:xfrm>
            <a:off x="1346262" y="4128907"/>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14" name="Oval 119">
            <a:extLst>
              <a:ext uri="{FF2B5EF4-FFF2-40B4-BE49-F238E27FC236}">
                <a16:creationId xmlns:a16="http://schemas.microsoft.com/office/drawing/2014/main" id="{3CDE0DB7-8A6D-4144-B563-62E276883A57}"/>
              </a:ext>
            </a:extLst>
          </p:cNvPr>
          <p:cNvSpPr>
            <a:spLocks noChangeAspect="1" noChangeArrowheads="1"/>
          </p:cNvSpPr>
          <p:nvPr/>
        </p:nvSpPr>
        <p:spPr bwMode="auto">
          <a:xfrm>
            <a:off x="1346262" y="847861"/>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15" name="Oval 120">
            <a:extLst>
              <a:ext uri="{FF2B5EF4-FFF2-40B4-BE49-F238E27FC236}">
                <a16:creationId xmlns:a16="http://schemas.microsoft.com/office/drawing/2014/main" id="{276AEBF8-4903-5E42-88F2-602155C424CF}"/>
              </a:ext>
            </a:extLst>
          </p:cNvPr>
          <p:cNvSpPr>
            <a:spLocks noChangeAspect="1" noChangeArrowheads="1"/>
          </p:cNvSpPr>
          <p:nvPr/>
        </p:nvSpPr>
        <p:spPr bwMode="auto">
          <a:xfrm>
            <a:off x="4645646" y="1316582"/>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16" name="Oval 121">
            <a:extLst>
              <a:ext uri="{FF2B5EF4-FFF2-40B4-BE49-F238E27FC236}">
                <a16:creationId xmlns:a16="http://schemas.microsoft.com/office/drawing/2014/main" id="{6B39A02B-44B0-E345-9316-1F808053995B}"/>
              </a:ext>
            </a:extLst>
          </p:cNvPr>
          <p:cNvSpPr>
            <a:spLocks noChangeAspect="1" noChangeArrowheads="1"/>
          </p:cNvSpPr>
          <p:nvPr/>
        </p:nvSpPr>
        <p:spPr bwMode="auto">
          <a:xfrm>
            <a:off x="3702965" y="1316582"/>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17" name="Oval 122">
            <a:extLst>
              <a:ext uri="{FF2B5EF4-FFF2-40B4-BE49-F238E27FC236}">
                <a16:creationId xmlns:a16="http://schemas.microsoft.com/office/drawing/2014/main" id="{80A5701C-52FC-C949-BF01-6A742BCDAD05}"/>
              </a:ext>
            </a:extLst>
          </p:cNvPr>
          <p:cNvSpPr>
            <a:spLocks noChangeAspect="1" noChangeArrowheads="1"/>
          </p:cNvSpPr>
          <p:nvPr/>
        </p:nvSpPr>
        <p:spPr bwMode="auto">
          <a:xfrm>
            <a:off x="2760284" y="2254023"/>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18" name="Oval 123">
            <a:extLst>
              <a:ext uri="{FF2B5EF4-FFF2-40B4-BE49-F238E27FC236}">
                <a16:creationId xmlns:a16="http://schemas.microsoft.com/office/drawing/2014/main" id="{BF44EB53-0547-D84B-8BFD-EAD85C955CA8}"/>
              </a:ext>
            </a:extLst>
          </p:cNvPr>
          <p:cNvSpPr>
            <a:spLocks noChangeAspect="1" noChangeArrowheads="1"/>
          </p:cNvSpPr>
          <p:nvPr/>
        </p:nvSpPr>
        <p:spPr bwMode="auto">
          <a:xfrm>
            <a:off x="5116987" y="3660186"/>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31" name="Oval 30">
            <a:extLst>
              <a:ext uri="{FF2B5EF4-FFF2-40B4-BE49-F238E27FC236}">
                <a16:creationId xmlns:a16="http://schemas.microsoft.com/office/drawing/2014/main" id="{F1516EA5-749F-874F-BF15-04DB44EEDCB6}"/>
              </a:ext>
            </a:extLst>
          </p:cNvPr>
          <p:cNvSpPr>
            <a:spLocks noChangeAspect="1" noChangeArrowheads="1"/>
          </p:cNvSpPr>
          <p:nvPr/>
        </p:nvSpPr>
        <p:spPr bwMode="auto">
          <a:xfrm>
            <a:off x="6059669" y="1804833"/>
            <a:ext cx="324047" cy="322246"/>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32" name="Oval 31">
            <a:extLst>
              <a:ext uri="{FF2B5EF4-FFF2-40B4-BE49-F238E27FC236}">
                <a16:creationId xmlns:a16="http://schemas.microsoft.com/office/drawing/2014/main" id="{D358D0F5-06EC-2E48-B48A-FA1D78A7F6CD}"/>
              </a:ext>
            </a:extLst>
          </p:cNvPr>
          <p:cNvSpPr>
            <a:spLocks noChangeAspect="1" noChangeArrowheads="1"/>
          </p:cNvSpPr>
          <p:nvPr/>
        </p:nvSpPr>
        <p:spPr bwMode="auto">
          <a:xfrm>
            <a:off x="6531009" y="1804833"/>
            <a:ext cx="324047" cy="322246"/>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33" name="Oval 32">
            <a:extLst>
              <a:ext uri="{FF2B5EF4-FFF2-40B4-BE49-F238E27FC236}">
                <a16:creationId xmlns:a16="http://schemas.microsoft.com/office/drawing/2014/main" id="{901BAC51-01F8-FE49-987B-C30F57DBBB76}"/>
              </a:ext>
            </a:extLst>
          </p:cNvPr>
          <p:cNvSpPr>
            <a:spLocks noChangeAspect="1" noChangeArrowheads="1"/>
          </p:cNvSpPr>
          <p:nvPr/>
        </p:nvSpPr>
        <p:spPr bwMode="auto">
          <a:xfrm>
            <a:off x="7002350" y="1785303"/>
            <a:ext cx="324047" cy="322246"/>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35" name="Oval 39">
            <a:extLst>
              <a:ext uri="{FF2B5EF4-FFF2-40B4-BE49-F238E27FC236}">
                <a16:creationId xmlns:a16="http://schemas.microsoft.com/office/drawing/2014/main" id="{BC751DEB-8B42-C443-BF76-0E2638DFF21F}"/>
              </a:ext>
            </a:extLst>
          </p:cNvPr>
          <p:cNvSpPr>
            <a:spLocks noChangeAspect="1" noChangeArrowheads="1"/>
          </p:cNvSpPr>
          <p:nvPr/>
        </p:nvSpPr>
        <p:spPr bwMode="auto">
          <a:xfrm>
            <a:off x="6059669" y="2273554"/>
            <a:ext cx="324047" cy="322246"/>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36" name="Oval 40">
            <a:extLst>
              <a:ext uri="{FF2B5EF4-FFF2-40B4-BE49-F238E27FC236}">
                <a16:creationId xmlns:a16="http://schemas.microsoft.com/office/drawing/2014/main" id="{479A75D9-2C08-5946-8AB8-9327C6CD42E3}"/>
              </a:ext>
            </a:extLst>
          </p:cNvPr>
          <p:cNvSpPr>
            <a:spLocks noChangeAspect="1" noChangeArrowheads="1"/>
          </p:cNvSpPr>
          <p:nvPr/>
        </p:nvSpPr>
        <p:spPr bwMode="auto">
          <a:xfrm>
            <a:off x="6531009" y="2273554"/>
            <a:ext cx="324047" cy="322246"/>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37" name="Oval 41">
            <a:extLst>
              <a:ext uri="{FF2B5EF4-FFF2-40B4-BE49-F238E27FC236}">
                <a16:creationId xmlns:a16="http://schemas.microsoft.com/office/drawing/2014/main" id="{88B40936-9313-354E-8724-10F7B99277C2}"/>
              </a:ext>
            </a:extLst>
          </p:cNvPr>
          <p:cNvSpPr>
            <a:spLocks noChangeAspect="1" noChangeArrowheads="1"/>
          </p:cNvSpPr>
          <p:nvPr/>
        </p:nvSpPr>
        <p:spPr bwMode="auto">
          <a:xfrm>
            <a:off x="7002350" y="2273554"/>
            <a:ext cx="324047" cy="322246"/>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39" name="Oval 50">
            <a:extLst>
              <a:ext uri="{FF2B5EF4-FFF2-40B4-BE49-F238E27FC236}">
                <a16:creationId xmlns:a16="http://schemas.microsoft.com/office/drawing/2014/main" id="{D3126F4A-4372-AE47-99EA-38F9B1E2EA5A}"/>
              </a:ext>
            </a:extLst>
          </p:cNvPr>
          <p:cNvSpPr>
            <a:spLocks noChangeAspect="1" noChangeArrowheads="1"/>
          </p:cNvSpPr>
          <p:nvPr/>
        </p:nvSpPr>
        <p:spPr bwMode="auto">
          <a:xfrm>
            <a:off x="6531009" y="2742274"/>
            <a:ext cx="324047" cy="322246"/>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46" name="Oval 68">
            <a:extLst>
              <a:ext uri="{FF2B5EF4-FFF2-40B4-BE49-F238E27FC236}">
                <a16:creationId xmlns:a16="http://schemas.microsoft.com/office/drawing/2014/main" id="{368A6EA4-C24D-B446-810A-B1D3E7E7C8E2}"/>
              </a:ext>
            </a:extLst>
          </p:cNvPr>
          <p:cNvSpPr>
            <a:spLocks noChangeAspect="1" noChangeArrowheads="1"/>
          </p:cNvSpPr>
          <p:nvPr/>
        </p:nvSpPr>
        <p:spPr bwMode="auto">
          <a:xfrm>
            <a:off x="6059669" y="3679716"/>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47" name="Oval 69">
            <a:extLst>
              <a:ext uri="{FF2B5EF4-FFF2-40B4-BE49-F238E27FC236}">
                <a16:creationId xmlns:a16="http://schemas.microsoft.com/office/drawing/2014/main" id="{5781E69B-128D-3E49-ACD3-30AB2265407B}"/>
              </a:ext>
            </a:extLst>
          </p:cNvPr>
          <p:cNvSpPr>
            <a:spLocks noChangeAspect="1" noChangeArrowheads="1"/>
          </p:cNvSpPr>
          <p:nvPr/>
        </p:nvSpPr>
        <p:spPr bwMode="auto">
          <a:xfrm>
            <a:off x="6531009" y="3679716"/>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48" name="Oval 75">
            <a:extLst>
              <a:ext uri="{FF2B5EF4-FFF2-40B4-BE49-F238E27FC236}">
                <a16:creationId xmlns:a16="http://schemas.microsoft.com/office/drawing/2014/main" id="{6677275D-24A2-0041-90A0-10BA023FFF13}"/>
              </a:ext>
            </a:extLst>
          </p:cNvPr>
          <p:cNvSpPr>
            <a:spLocks noChangeAspect="1" noChangeArrowheads="1"/>
          </p:cNvSpPr>
          <p:nvPr/>
        </p:nvSpPr>
        <p:spPr bwMode="auto">
          <a:xfrm>
            <a:off x="6059669" y="4148437"/>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49" name="Oval 76">
            <a:extLst>
              <a:ext uri="{FF2B5EF4-FFF2-40B4-BE49-F238E27FC236}">
                <a16:creationId xmlns:a16="http://schemas.microsoft.com/office/drawing/2014/main" id="{3EE8115E-7F59-C647-97D0-2C6DEA6C9563}"/>
              </a:ext>
            </a:extLst>
          </p:cNvPr>
          <p:cNvSpPr>
            <a:spLocks noChangeAspect="1" noChangeArrowheads="1"/>
          </p:cNvSpPr>
          <p:nvPr/>
        </p:nvSpPr>
        <p:spPr bwMode="auto">
          <a:xfrm>
            <a:off x="6531009" y="4148437"/>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50" name="Oval 77">
            <a:extLst>
              <a:ext uri="{FF2B5EF4-FFF2-40B4-BE49-F238E27FC236}">
                <a16:creationId xmlns:a16="http://schemas.microsoft.com/office/drawing/2014/main" id="{EC564ADA-BF8B-F248-8BD4-64DBEB71002A}"/>
              </a:ext>
            </a:extLst>
          </p:cNvPr>
          <p:cNvSpPr>
            <a:spLocks noChangeAspect="1" noChangeArrowheads="1"/>
          </p:cNvSpPr>
          <p:nvPr/>
        </p:nvSpPr>
        <p:spPr bwMode="auto">
          <a:xfrm>
            <a:off x="7002350" y="4148437"/>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51" name="Oval 78">
            <a:extLst>
              <a:ext uri="{FF2B5EF4-FFF2-40B4-BE49-F238E27FC236}">
                <a16:creationId xmlns:a16="http://schemas.microsoft.com/office/drawing/2014/main" id="{896D5A25-1593-424A-8D60-C8693695AA79}"/>
              </a:ext>
            </a:extLst>
          </p:cNvPr>
          <p:cNvSpPr>
            <a:spLocks noChangeAspect="1" noChangeArrowheads="1"/>
          </p:cNvSpPr>
          <p:nvPr/>
        </p:nvSpPr>
        <p:spPr bwMode="auto">
          <a:xfrm>
            <a:off x="7473690" y="4148437"/>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52" name="Oval 85">
            <a:extLst>
              <a:ext uri="{FF2B5EF4-FFF2-40B4-BE49-F238E27FC236}">
                <a16:creationId xmlns:a16="http://schemas.microsoft.com/office/drawing/2014/main" id="{27FFA036-4E63-AD4A-8346-4F866F12AAB4}"/>
              </a:ext>
            </a:extLst>
          </p:cNvPr>
          <p:cNvSpPr>
            <a:spLocks noChangeAspect="1" noChangeArrowheads="1"/>
          </p:cNvSpPr>
          <p:nvPr/>
        </p:nvSpPr>
        <p:spPr bwMode="auto">
          <a:xfrm>
            <a:off x="6531009" y="4617158"/>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53" name="Oval 86">
            <a:extLst>
              <a:ext uri="{FF2B5EF4-FFF2-40B4-BE49-F238E27FC236}">
                <a16:creationId xmlns:a16="http://schemas.microsoft.com/office/drawing/2014/main" id="{E8DA80BC-3847-F348-9758-964E067A26CF}"/>
              </a:ext>
            </a:extLst>
          </p:cNvPr>
          <p:cNvSpPr>
            <a:spLocks noChangeAspect="1" noChangeArrowheads="1"/>
          </p:cNvSpPr>
          <p:nvPr/>
        </p:nvSpPr>
        <p:spPr bwMode="auto">
          <a:xfrm>
            <a:off x="7002350" y="4617158"/>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54" name="Oval 87">
            <a:extLst>
              <a:ext uri="{FF2B5EF4-FFF2-40B4-BE49-F238E27FC236}">
                <a16:creationId xmlns:a16="http://schemas.microsoft.com/office/drawing/2014/main" id="{D785A2F1-C8A3-9D44-81E5-EAA3FF57E13E}"/>
              </a:ext>
            </a:extLst>
          </p:cNvPr>
          <p:cNvSpPr>
            <a:spLocks noChangeAspect="1" noChangeArrowheads="1"/>
          </p:cNvSpPr>
          <p:nvPr/>
        </p:nvSpPr>
        <p:spPr bwMode="auto">
          <a:xfrm>
            <a:off x="7473690" y="4617158"/>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55" name="Oval 94">
            <a:extLst>
              <a:ext uri="{FF2B5EF4-FFF2-40B4-BE49-F238E27FC236}">
                <a16:creationId xmlns:a16="http://schemas.microsoft.com/office/drawing/2014/main" id="{C0B5C418-CF47-A844-AF17-0F0353EE2037}"/>
              </a:ext>
            </a:extLst>
          </p:cNvPr>
          <p:cNvSpPr>
            <a:spLocks noChangeAspect="1" noChangeArrowheads="1"/>
          </p:cNvSpPr>
          <p:nvPr/>
        </p:nvSpPr>
        <p:spPr bwMode="auto">
          <a:xfrm>
            <a:off x="6059669" y="5085878"/>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56" name="Oval 95">
            <a:extLst>
              <a:ext uri="{FF2B5EF4-FFF2-40B4-BE49-F238E27FC236}">
                <a16:creationId xmlns:a16="http://schemas.microsoft.com/office/drawing/2014/main" id="{8F147AC3-BB3C-8C4D-BE0A-E96ED56E7E2E}"/>
              </a:ext>
            </a:extLst>
          </p:cNvPr>
          <p:cNvSpPr>
            <a:spLocks noChangeAspect="1" noChangeArrowheads="1"/>
          </p:cNvSpPr>
          <p:nvPr/>
        </p:nvSpPr>
        <p:spPr bwMode="auto">
          <a:xfrm>
            <a:off x="6531009" y="5085878"/>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57" name="Oval 96">
            <a:extLst>
              <a:ext uri="{FF2B5EF4-FFF2-40B4-BE49-F238E27FC236}">
                <a16:creationId xmlns:a16="http://schemas.microsoft.com/office/drawing/2014/main" id="{35CD71D6-6BCB-B74B-A3FF-F646DC34EA27}"/>
              </a:ext>
            </a:extLst>
          </p:cNvPr>
          <p:cNvSpPr>
            <a:spLocks noChangeAspect="1" noChangeArrowheads="1"/>
          </p:cNvSpPr>
          <p:nvPr/>
        </p:nvSpPr>
        <p:spPr bwMode="auto">
          <a:xfrm>
            <a:off x="7002350" y="5085878"/>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58" name="Oval 97">
            <a:extLst>
              <a:ext uri="{FF2B5EF4-FFF2-40B4-BE49-F238E27FC236}">
                <a16:creationId xmlns:a16="http://schemas.microsoft.com/office/drawing/2014/main" id="{DDE72B2B-E168-7A42-93DF-BE6381CF56CC}"/>
              </a:ext>
            </a:extLst>
          </p:cNvPr>
          <p:cNvSpPr>
            <a:spLocks noChangeAspect="1" noChangeArrowheads="1"/>
          </p:cNvSpPr>
          <p:nvPr/>
        </p:nvSpPr>
        <p:spPr bwMode="auto">
          <a:xfrm>
            <a:off x="7473690" y="5085878"/>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59" name="Oval 114">
            <a:extLst>
              <a:ext uri="{FF2B5EF4-FFF2-40B4-BE49-F238E27FC236}">
                <a16:creationId xmlns:a16="http://schemas.microsoft.com/office/drawing/2014/main" id="{87A23A2C-8FA3-694A-B0A1-AFFCC59B26D8}"/>
              </a:ext>
            </a:extLst>
          </p:cNvPr>
          <p:cNvSpPr>
            <a:spLocks noChangeAspect="1" noChangeArrowheads="1"/>
          </p:cNvSpPr>
          <p:nvPr/>
        </p:nvSpPr>
        <p:spPr bwMode="auto">
          <a:xfrm>
            <a:off x="7473690" y="3660186"/>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60" name="Oval 115">
            <a:extLst>
              <a:ext uri="{FF2B5EF4-FFF2-40B4-BE49-F238E27FC236}">
                <a16:creationId xmlns:a16="http://schemas.microsoft.com/office/drawing/2014/main" id="{5FDFBAEF-6A5D-6E49-8240-D31D558DD616}"/>
              </a:ext>
            </a:extLst>
          </p:cNvPr>
          <p:cNvSpPr>
            <a:spLocks noChangeAspect="1" noChangeArrowheads="1"/>
          </p:cNvSpPr>
          <p:nvPr/>
        </p:nvSpPr>
        <p:spPr bwMode="auto">
          <a:xfrm>
            <a:off x="6059669" y="4597628"/>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61" name="Oval 116">
            <a:extLst>
              <a:ext uri="{FF2B5EF4-FFF2-40B4-BE49-F238E27FC236}">
                <a16:creationId xmlns:a16="http://schemas.microsoft.com/office/drawing/2014/main" id="{0F805C06-66CD-CE4D-9005-59F4C3700FD5}"/>
              </a:ext>
            </a:extLst>
          </p:cNvPr>
          <p:cNvSpPr>
            <a:spLocks noChangeAspect="1" noChangeArrowheads="1"/>
          </p:cNvSpPr>
          <p:nvPr/>
        </p:nvSpPr>
        <p:spPr bwMode="auto">
          <a:xfrm>
            <a:off x="6059669" y="2722744"/>
            <a:ext cx="324047" cy="322246"/>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63" name="Oval 123">
            <a:extLst>
              <a:ext uri="{FF2B5EF4-FFF2-40B4-BE49-F238E27FC236}">
                <a16:creationId xmlns:a16="http://schemas.microsoft.com/office/drawing/2014/main" id="{A5841E8D-306A-2F4C-A18C-03B4CA6CFB5E}"/>
              </a:ext>
            </a:extLst>
          </p:cNvPr>
          <p:cNvSpPr>
            <a:spLocks noChangeAspect="1" noChangeArrowheads="1"/>
          </p:cNvSpPr>
          <p:nvPr/>
        </p:nvSpPr>
        <p:spPr bwMode="auto">
          <a:xfrm>
            <a:off x="7002350" y="3660186"/>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10" name="Text Placeholder 2">
            <a:extLst>
              <a:ext uri="{FF2B5EF4-FFF2-40B4-BE49-F238E27FC236}">
                <a16:creationId xmlns:a16="http://schemas.microsoft.com/office/drawing/2014/main" id="{1626BE49-5DC5-B74F-8049-37D62474D1AD}"/>
              </a:ext>
            </a:extLst>
          </p:cNvPr>
          <p:cNvSpPr txBox="1">
            <a:spLocks/>
          </p:cNvSpPr>
          <p:nvPr/>
        </p:nvSpPr>
        <p:spPr>
          <a:xfrm>
            <a:off x="2522843" y="284936"/>
            <a:ext cx="2008553" cy="5106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disease POS</a:t>
            </a:r>
          </a:p>
        </p:txBody>
      </p:sp>
      <p:sp>
        <p:nvSpPr>
          <p:cNvPr id="111" name="Text Placeholder 2">
            <a:extLst>
              <a:ext uri="{FF2B5EF4-FFF2-40B4-BE49-F238E27FC236}">
                <a16:creationId xmlns:a16="http://schemas.microsoft.com/office/drawing/2014/main" id="{E970E993-ED9E-BD4E-B17B-164B127C9E14}"/>
              </a:ext>
            </a:extLst>
          </p:cNvPr>
          <p:cNvSpPr txBox="1">
            <a:spLocks/>
          </p:cNvSpPr>
          <p:nvPr/>
        </p:nvSpPr>
        <p:spPr>
          <a:xfrm>
            <a:off x="5850779" y="286768"/>
            <a:ext cx="2008553" cy="5106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disease NEG</a:t>
            </a:r>
          </a:p>
        </p:txBody>
      </p:sp>
      <p:sp>
        <p:nvSpPr>
          <p:cNvPr id="112" name="Text Placeholder 2">
            <a:extLst>
              <a:ext uri="{FF2B5EF4-FFF2-40B4-BE49-F238E27FC236}">
                <a16:creationId xmlns:a16="http://schemas.microsoft.com/office/drawing/2014/main" id="{616B07B5-7729-B54B-9EE3-893E8FA3BCCB}"/>
              </a:ext>
            </a:extLst>
          </p:cNvPr>
          <p:cNvSpPr txBox="1">
            <a:spLocks/>
          </p:cNvSpPr>
          <p:nvPr/>
        </p:nvSpPr>
        <p:spPr>
          <a:xfrm>
            <a:off x="113146" y="2002630"/>
            <a:ext cx="990219" cy="9648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test POS</a:t>
            </a:r>
          </a:p>
        </p:txBody>
      </p:sp>
      <p:sp>
        <p:nvSpPr>
          <p:cNvPr id="114" name="Text Placeholder 2">
            <a:extLst>
              <a:ext uri="{FF2B5EF4-FFF2-40B4-BE49-F238E27FC236}">
                <a16:creationId xmlns:a16="http://schemas.microsoft.com/office/drawing/2014/main" id="{BBE4C186-383F-4E45-A1B9-8091AFABA4C5}"/>
              </a:ext>
            </a:extLst>
          </p:cNvPr>
          <p:cNvSpPr txBox="1">
            <a:spLocks/>
          </p:cNvSpPr>
          <p:nvPr/>
        </p:nvSpPr>
        <p:spPr>
          <a:xfrm>
            <a:off x="113145" y="4559440"/>
            <a:ext cx="990219" cy="9648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test NEG</a:t>
            </a:r>
          </a:p>
        </p:txBody>
      </p:sp>
      <p:sp>
        <p:nvSpPr>
          <p:cNvPr id="119" name="Text Placeholder 2">
            <a:extLst>
              <a:ext uri="{FF2B5EF4-FFF2-40B4-BE49-F238E27FC236}">
                <a16:creationId xmlns:a16="http://schemas.microsoft.com/office/drawing/2014/main" id="{BC7D32D3-DBD1-6A47-8B28-7FD6F114F72F}"/>
              </a:ext>
            </a:extLst>
          </p:cNvPr>
          <p:cNvSpPr txBox="1">
            <a:spLocks/>
          </p:cNvSpPr>
          <p:nvPr/>
        </p:nvSpPr>
        <p:spPr>
          <a:xfrm>
            <a:off x="2186408" y="5604449"/>
            <a:ext cx="1322877" cy="5106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sng" strike="noStrike" kern="1200" cap="none" spc="0" normalizeH="0" baseline="0" noProof="0" dirty="0" err="1">
                <a:ln>
                  <a:noFill/>
                </a:ln>
                <a:solidFill>
                  <a:prstClr val="black"/>
                </a:solidFill>
                <a:effectLst/>
                <a:uLnTx/>
                <a:uFillTx/>
                <a:latin typeface="Calibri" panose="020F0502020204030204"/>
                <a:ea typeface="+mn-ea"/>
                <a:cs typeface="+mn-cs"/>
              </a:rPr>
              <a:t>testPOS</a:t>
            </a:r>
            <a:endParaRPr kumimoji="0" lang="en-US" sz="2800" b="0"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0" name="Text Placeholder 2">
            <a:extLst>
              <a:ext uri="{FF2B5EF4-FFF2-40B4-BE49-F238E27FC236}">
                <a16:creationId xmlns:a16="http://schemas.microsoft.com/office/drawing/2014/main" id="{B577097D-6804-034E-8D4B-475AEA870772}"/>
              </a:ext>
            </a:extLst>
          </p:cNvPr>
          <p:cNvSpPr txBox="1">
            <a:spLocks/>
          </p:cNvSpPr>
          <p:nvPr/>
        </p:nvSpPr>
        <p:spPr>
          <a:xfrm>
            <a:off x="1906954" y="5960793"/>
            <a:ext cx="1839078" cy="5106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diseasePOS</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1" name="Text Placeholder 2">
            <a:extLst>
              <a:ext uri="{FF2B5EF4-FFF2-40B4-BE49-F238E27FC236}">
                <a16:creationId xmlns:a16="http://schemas.microsoft.com/office/drawing/2014/main" id="{96A71D74-852C-D74F-856D-B6FD19E2987A}"/>
              </a:ext>
            </a:extLst>
          </p:cNvPr>
          <p:cNvSpPr txBox="1">
            <a:spLocks/>
          </p:cNvSpPr>
          <p:nvPr/>
        </p:nvSpPr>
        <p:spPr>
          <a:xfrm>
            <a:off x="3591463" y="5758760"/>
            <a:ext cx="1213524" cy="5106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SENS</a:t>
            </a:r>
          </a:p>
        </p:txBody>
      </p:sp>
      <p:sp>
        <p:nvSpPr>
          <p:cNvPr id="6" name="Rectangle 5">
            <a:extLst>
              <a:ext uri="{FF2B5EF4-FFF2-40B4-BE49-F238E27FC236}">
                <a16:creationId xmlns:a16="http://schemas.microsoft.com/office/drawing/2014/main" id="{2E4537EF-B745-D246-A62D-1EC236997F61}"/>
              </a:ext>
            </a:extLst>
          </p:cNvPr>
          <p:cNvSpPr/>
          <p:nvPr/>
        </p:nvSpPr>
        <p:spPr>
          <a:xfrm>
            <a:off x="76650" y="795591"/>
            <a:ext cx="5675473" cy="3784499"/>
          </a:xfrm>
          <a:prstGeom prst="rect">
            <a:avLst/>
          </a:prstGeom>
          <a:solidFill>
            <a:schemeClr val="bg1">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7" name="Text Placeholder 2">
            <a:extLst>
              <a:ext uri="{FF2B5EF4-FFF2-40B4-BE49-F238E27FC236}">
                <a16:creationId xmlns:a16="http://schemas.microsoft.com/office/drawing/2014/main" id="{A8213FA8-E7D5-1F4D-8514-591F1D7A9DC8}"/>
              </a:ext>
            </a:extLst>
          </p:cNvPr>
          <p:cNvSpPr txBox="1">
            <a:spLocks/>
          </p:cNvSpPr>
          <p:nvPr/>
        </p:nvSpPr>
        <p:spPr>
          <a:xfrm>
            <a:off x="7257167" y="1808825"/>
            <a:ext cx="1886833" cy="5106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sng" strike="noStrike" kern="1200" cap="none" spc="0" normalizeH="0" baseline="0" noProof="0" dirty="0" err="1">
                <a:ln>
                  <a:noFill/>
                </a:ln>
                <a:solidFill>
                  <a:prstClr val="black"/>
                </a:solidFill>
                <a:effectLst/>
                <a:uLnTx/>
                <a:uFillTx/>
                <a:latin typeface="Calibri" panose="020F0502020204030204"/>
                <a:ea typeface="+mn-ea"/>
                <a:cs typeface="+mn-cs"/>
              </a:rPr>
              <a:t>disPOS</a:t>
            </a:r>
            <a:endParaRPr kumimoji="0" lang="en-US" sz="2800" b="0"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2" name="Text Placeholder 2">
            <a:extLst>
              <a:ext uri="{FF2B5EF4-FFF2-40B4-BE49-F238E27FC236}">
                <a16:creationId xmlns:a16="http://schemas.microsoft.com/office/drawing/2014/main" id="{A0F48E93-B17E-7B45-BE52-74584CA59F55}"/>
              </a:ext>
            </a:extLst>
          </p:cNvPr>
          <p:cNvSpPr txBox="1">
            <a:spLocks/>
          </p:cNvSpPr>
          <p:nvPr/>
        </p:nvSpPr>
        <p:spPr>
          <a:xfrm>
            <a:off x="7586472" y="2576811"/>
            <a:ext cx="1213524" cy="5106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PPV</a:t>
            </a:r>
          </a:p>
        </p:txBody>
      </p:sp>
      <p:sp>
        <p:nvSpPr>
          <p:cNvPr id="123" name="Text Placeholder 2">
            <a:extLst>
              <a:ext uri="{FF2B5EF4-FFF2-40B4-BE49-F238E27FC236}">
                <a16:creationId xmlns:a16="http://schemas.microsoft.com/office/drawing/2014/main" id="{B99BDF10-C1ED-0A4E-B0F5-8941C85B046B}"/>
              </a:ext>
            </a:extLst>
          </p:cNvPr>
          <p:cNvSpPr txBox="1">
            <a:spLocks/>
          </p:cNvSpPr>
          <p:nvPr/>
        </p:nvSpPr>
        <p:spPr>
          <a:xfrm>
            <a:off x="7515839" y="2166350"/>
            <a:ext cx="1386051" cy="5106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testPOS</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4" name="Rectangle 123">
            <a:extLst>
              <a:ext uri="{FF2B5EF4-FFF2-40B4-BE49-F238E27FC236}">
                <a16:creationId xmlns:a16="http://schemas.microsoft.com/office/drawing/2014/main" id="{9523D56A-A534-444D-A95D-D71FCA285D88}"/>
              </a:ext>
            </a:extLst>
          </p:cNvPr>
          <p:cNvSpPr/>
          <p:nvPr/>
        </p:nvSpPr>
        <p:spPr>
          <a:xfrm>
            <a:off x="5752123" y="795591"/>
            <a:ext cx="3352800" cy="2716083"/>
          </a:xfrm>
          <a:prstGeom prst="rect">
            <a:avLst/>
          </a:prstGeom>
          <a:solidFill>
            <a:schemeClr val="bg1">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5" name="Text Placeholder 2">
            <a:extLst>
              <a:ext uri="{FF2B5EF4-FFF2-40B4-BE49-F238E27FC236}">
                <a16:creationId xmlns:a16="http://schemas.microsoft.com/office/drawing/2014/main" id="{0CBAB1A0-BE69-6849-B855-B737A43C4FA4}"/>
              </a:ext>
            </a:extLst>
          </p:cNvPr>
          <p:cNvSpPr txBox="1">
            <a:spLocks/>
          </p:cNvSpPr>
          <p:nvPr/>
        </p:nvSpPr>
        <p:spPr>
          <a:xfrm>
            <a:off x="7493076" y="4003453"/>
            <a:ext cx="1886833" cy="5106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sng" strike="noStrike" kern="1200" cap="none" spc="0" normalizeH="0" baseline="0" noProof="0" dirty="0" err="1">
                <a:ln>
                  <a:noFill/>
                </a:ln>
                <a:solidFill>
                  <a:prstClr val="black"/>
                </a:solidFill>
                <a:effectLst/>
                <a:uLnTx/>
                <a:uFillTx/>
                <a:latin typeface="Calibri" panose="020F0502020204030204"/>
                <a:ea typeface="+mn-ea"/>
                <a:cs typeface="+mn-cs"/>
              </a:rPr>
              <a:t>disNEG</a:t>
            </a:r>
            <a:endParaRPr kumimoji="0" lang="en-US" sz="2800" b="0"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6" name="Text Placeholder 2">
            <a:extLst>
              <a:ext uri="{FF2B5EF4-FFF2-40B4-BE49-F238E27FC236}">
                <a16:creationId xmlns:a16="http://schemas.microsoft.com/office/drawing/2014/main" id="{F528B315-3566-0E47-9F2E-03E5AD30B2EB}"/>
              </a:ext>
            </a:extLst>
          </p:cNvPr>
          <p:cNvSpPr txBox="1">
            <a:spLocks/>
          </p:cNvSpPr>
          <p:nvPr/>
        </p:nvSpPr>
        <p:spPr>
          <a:xfrm>
            <a:off x="7822381" y="4771439"/>
            <a:ext cx="1213524" cy="5106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NPV</a:t>
            </a:r>
          </a:p>
        </p:txBody>
      </p:sp>
      <p:sp>
        <p:nvSpPr>
          <p:cNvPr id="127" name="Text Placeholder 2">
            <a:extLst>
              <a:ext uri="{FF2B5EF4-FFF2-40B4-BE49-F238E27FC236}">
                <a16:creationId xmlns:a16="http://schemas.microsoft.com/office/drawing/2014/main" id="{38036790-42D2-F144-A406-7E037F5F94C8}"/>
              </a:ext>
            </a:extLst>
          </p:cNvPr>
          <p:cNvSpPr txBox="1">
            <a:spLocks/>
          </p:cNvSpPr>
          <p:nvPr/>
        </p:nvSpPr>
        <p:spPr>
          <a:xfrm>
            <a:off x="7751748" y="4360978"/>
            <a:ext cx="1386051" cy="5106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testNEG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Freeform 1">
            <a:extLst>
              <a:ext uri="{FF2B5EF4-FFF2-40B4-BE49-F238E27FC236}">
                <a16:creationId xmlns:a16="http://schemas.microsoft.com/office/drawing/2014/main" id="{ACCA698B-D580-6B4B-A922-9C576B89403A}"/>
              </a:ext>
            </a:extLst>
          </p:cNvPr>
          <p:cNvSpPr/>
          <p:nvPr/>
        </p:nvSpPr>
        <p:spPr>
          <a:xfrm>
            <a:off x="70338" y="3579446"/>
            <a:ext cx="9034585" cy="1985108"/>
          </a:xfrm>
          <a:custGeom>
            <a:avLst/>
            <a:gdLst>
              <a:gd name="connsiteX0" fmla="*/ 9026770 w 9034585"/>
              <a:gd name="connsiteY0" fmla="*/ 1961662 h 1985108"/>
              <a:gd name="connsiteX1" fmla="*/ 9034585 w 9034585"/>
              <a:gd name="connsiteY1" fmla="*/ 0 h 1985108"/>
              <a:gd name="connsiteX2" fmla="*/ 5744308 w 9034585"/>
              <a:gd name="connsiteY2" fmla="*/ 7816 h 1985108"/>
              <a:gd name="connsiteX3" fmla="*/ 5744308 w 9034585"/>
              <a:gd name="connsiteY3" fmla="*/ 1047262 h 1985108"/>
              <a:gd name="connsiteX4" fmla="*/ 0 w 9034585"/>
              <a:gd name="connsiteY4" fmla="*/ 1039446 h 1985108"/>
              <a:gd name="connsiteX5" fmla="*/ 0 w 9034585"/>
              <a:gd name="connsiteY5" fmla="*/ 1985108 h 1985108"/>
              <a:gd name="connsiteX6" fmla="*/ 9026770 w 9034585"/>
              <a:gd name="connsiteY6" fmla="*/ 1961662 h 1985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34585" h="1985108">
                <a:moveTo>
                  <a:pt x="9026770" y="1961662"/>
                </a:moveTo>
                <a:lnTo>
                  <a:pt x="9034585" y="0"/>
                </a:lnTo>
                <a:lnTo>
                  <a:pt x="5744308" y="7816"/>
                </a:lnTo>
                <a:lnTo>
                  <a:pt x="5744308" y="1047262"/>
                </a:lnTo>
                <a:lnTo>
                  <a:pt x="0" y="1039446"/>
                </a:lnTo>
                <a:lnTo>
                  <a:pt x="0" y="1985108"/>
                </a:lnTo>
                <a:lnTo>
                  <a:pt x="9026770" y="1961662"/>
                </a:lnTo>
                <a:close/>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9" name="Text Placeholder 2">
            <a:extLst>
              <a:ext uri="{FF2B5EF4-FFF2-40B4-BE49-F238E27FC236}">
                <a16:creationId xmlns:a16="http://schemas.microsoft.com/office/drawing/2014/main" id="{E06B70DE-9B5D-4545-8A29-6D055C180732}"/>
              </a:ext>
            </a:extLst>
          </p:cNvPr>
          <p:cNvSpPr txBox="1">
            <a:spLocks/>
          </p:cNvSpPr>
          <p:nvPr/>
        </p:nvSpPr>
        <p:spPr>
          <a:xfrm>
            <a:off x="5682277" y="5605267"/>
            <a:ext cx="1366348" cy="5106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sng" strike="noStrike" kern="1200" cap="none" spc="0" normalizeH="0" baseline="0" noProof="0" dirty="0" err="1">
                <a:ln>
                  <a:noFill/>
                </a:ln>
                <a:solidFill>
                  <a:prstClr val="black"/>
                </a:solidFill>
                <a:effectLst/>
                <a:uLnTx/>
                <a:uFillTx/>
                <a:latin typeface="Calibri" panose="020F0502020204030204"/>
                <a:ea typeface="+mn-ea"/>
                <a:cs typeface="+mn-cs"/>
              </a:rPr>
              <a:t>testNEG</a:t>
            </a:r>
            <a:endParaRPr kumimoji="0" lang="en-US" sz="2800" b="0"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0" name="Text Placeholder 2">
            <a:extLst>
              <a:ext uri="{FF2B5EF4-FFF2-40B4-BE49-F238E27FC236}">
                <a16:creationId xmlns:a16="http://schemas.microsoft.com/office/drawing/2014/main" id="{C69D7AC2-5B64-374E-BE3E-D5F51CAEBD63}"/>
              </a:ext>
            </a:extLst>
          </p:cNvPr>
          <p:cNvSpPr txBox="1">
            <a:spLocks/>
          </p:cNvSpPr>
          <p:nvPr/>
        </p:nvSpPr>
        <p:spPr>
          <a:xfrm>
            <a:off x="7097988" y="5758760"/>
            <a:ext cx="1213524" cy="5106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SPEC</a:t>
            </a:r>
          </a:p>
        </p:txBody>
      </p:sp>
      <p:sp>
        <p:nvSpPr>
          <p:cNvPr id="131" name="Text Placeholder 2">
            <a:extLst>
              <a:ext uri="{FF2B5EF4-FFF2-40B4-BE49-F238E27FC236}">
                <a16:creationId xmlns:a16="http://schemas.microsoft.com/office/drawing/2014/main" id="{DB09ABE8-42C7-E548-92B5-489BD40F2D13}"/>
              </a:ext>
            </a:extLst>
          </p:cNvPr>
          <p:cNvSpPr txBox="1">
            <a:spLocks/>
          </p:cNvSpPr>
          <p:nvPr/>
        </p:nvSpPr>
        <p:spPr>
          <a:xfrm>
            <a:off x="5568925" y="5960793"/>
            <a:ext cx="1607213" cy="5106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disNEG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8" name="Rectangle 127">
            <a:extLst>
              <a:ext uri="{FF2B5EF4-FFF2-40B4-BE49-F238E27FC236}">
                <a16:creationId xmlns:a16="http://schemas.microsoft.com/office/drawing/2014/main" id="{4A001F2A-B089-194B-9377-0DD5BD06629F}"/>
              </a:ext>
            </a:extLst>
          </p:cNvPr>
          <p:cNvSpPr/>
          <p:nvPr/>
        </p:nvSpPr>
        <p:spPr>
          <a:xfrm>
            <a:off x="70104" y="5599352"/>
            <a:ext cx="9034584" cy="801448"/>
          </a:xfrm>
          <a:prstGeom prst="rect">
            <a:avLst/>
          </a:prstGeom>
          <a:solidFill>
            <a:schemeClr val="bg1">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49205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24"/>
                                        </p:tgtEl>
                                        <p:attrNameLst>
                                          <p:attrName>style.visibility</p:attrName>
                                        </p:attrNameLst>
                                      </p:cBhvr>
                                      <p:to>
                                        <p:strVal val="visible"/>
                                      </p:to>
                                    </p:set>
                                    <p:animEffect transition="in" filter="fade">
                                      <p:cBhvr>
                                        <p:cTn id="12" dur="500"/>
                                        <p:tgtEl>
                                          <p:spTgt spid="12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8"/>
                                        </p:tgtEl>
                                        <p:attrNameLst>
                                          <p:attrName>style.visibility</p:attrName>
                                        </p:attrNameLst>
                                      </p:cBhvr>
                                      <p:to>
                                        <p:strVal val="visible"/>
                                      </p:to>
                                    </p:set>
                                    <p:animEffect transition="in" filter="fade">
                                      <p:cBhvr>
                                        <p:cTn id="15" dur="500"/>
                                        <p:tgtEl>
                                          <p:spTgt spid="12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5">
                                            <p:txEl>
                                              <p:pRg st="0" end="0"/>
                                            </p:txEl>
                                          </p:spTgt>
                                        </p:tgtEl>
                                        <p:attrNameLst>
                                          <p:attrName>style.visibility</p:attrName>
                                        </p:attrNameLst>
                                      </p:cBhvr>
                                      <p:to>
                                        <p:strVal val="visible"/>
                                      </p:to>
                                    </p:set>
                                    <p:animEffect transition="in" filter="fade">
                                      <p:cBhvr>
                                        <p:cTn id="20" dur="2000"/>
                                        <p:tgtEl>
                                          <p:spTgt spid="12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7">
                                            <p:txEl>
                                              <p:pRg st="0" end="0"/>
                                            </p:txEl>
                                          </p:spTgt>
                                        </p:tgtEl>
                                        <p:attrNameLst>
                                          <p:attrName>style.visibility</p:attrName>
                                        </p:attrNameLst>
                                      </p:cBhvr>
                                      <p:to>
                                        <p:strVal val="visible"/>
                                      </p:to>
                                    </p:set>
                                    <p:animEffect transition="in" filter="fade">
                                      <p:cBhvr>
                                        <p:cTn id="25" dur="2000"/>
                                        <p:tgtEl>
                                          <p:spTgt spid="12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6">
                                            <p:txEl>
                                              <p:pRg st="0" end="0"/>
                                            </p:txEl>
                                          </p:spTgt>
                                        </p:tgtEl>
                                        <p:attrNameLst>
                                          <p:attrName>style.visibility</p:attrName>
                                        </p:attrNameLst>
                                      </p:cBhvr>
                                      <p:to>
                                        <p:strVal val="visible"/>
                                      </p:to>
                                    </p:set>
                                    <p:animEffect transition="in" filter="fade">
                                      <p:cBhvr>
                                        <p:cTn id="30" dur="2000"/>
                                        <p:tgtEl>
                                          <p:spTgt spid="1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4" grpId="0" animBg="1"/>
      <p:bldP spid="125" grpId="0" build="p"/>
      <p:bldP spid="126" grpId="0" build="p"/>
      <p:bldP spid="127" grpId="0" build="p"/>
      <p:bldP spid="2" grpId="0" animBg="1"/>
      <p:bldP spid="12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Oval 7">
            <a:extLst>
              <a:ext uri="{FF2B5EF4-FFF2-40B4-BE49-F238E27FC236}">
                <a16:creationId xmlns:a16="http://schemas.microsoft.com/office/drawing/2014/main" id="{BA7D4AED-0BC0-5F49-8F6B-D0CEF52D5FCD}"/>
              </a:ext>
            </a:extLst>
          </p:cNvPr>
          <p:cNvSpPr>
            <a:spLocks noChangeAspect="1" noChangeArrowheads="1"/>
          </p:cNvSpPr>
          <p:nvPr/>
        </p:nvSpPr>
        <p:spPr bwMode="auto">
          <a:xfrm>
            <a:off x="1817603" y="847861"/>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20" name="Oval 8">
            <a:extLst>
              <a:ext uri="{FF2B5EF4-FFF2-40B4-BE49-F238E27FC236}">
                <a16:creationId xmlns:a16="http://schemas.microsoft.com/office/drawing/2014/main" id="{E8B8C7E1-D8AA-6446-9C3F-95CD83956B70}"/>
              </a:ext>
            </a:extLst>
          </p:cNvPr>
          <p:cNvSpPr>
            <a:spLocks noChangeAspect="1" noChangeArrowheads="1"/>
          </p:cNvSpPr>
          <p:nvPr/>
        </p:nvSpPr>
        <p:spPr bwMode="auto">
          <a:xfrm>
            <a:off x="2288943" y="847861"/>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21" name="Oval 9">
            <a:extLst>
              <a:ext uri="{FF2B5EF4-FFF2-40B4-BE49-F238E27FC236}">
                <a16:creationId xmlns:a16="http://schemas.microsoft.com/office/drawing/2014/main" id="{0D392F86-D26B-634D-BCE9-E7D9D366E8E1}"/>
              </a:ext>
            </a:extLst>
          </p:cNvPr>
          <p:cNvSpPr>
            <a:spLocks noChangeAspect="1" noChangeArrowheads="1"/>
          </p:cNvSpPr>
          <p:nvPr/>
        </p:nvSpPr>
        <p:spPr bwMode="auto">
          <a:xfrm>
            <a:off x="2760284" y="847861"/>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22" name="Oval 10">
            <a:extLst>
              <a:ext uri="{FF2B5EF4-FFF2-40B4-BE49-F238E27FC236}">
                <a16:creationId xmlns:a16="http://schemas.microsoft.com/office/drawing/2014/main" id="{A8FA117E-C707-3E43-BC0C-FC9FB19B93E4}"/>
              </a:ext>
            </a:extLst>
          </p:cNvPr>
          <p:cNvSpPr>
            <a:spLocks noChangeAspect="1" noChangeArrowheads="1"/>
          </p:cNvSpPr>
          <p:nvPr/>
        </p:nvSpPr>
        <p:spPr bwMode="auto">
          <a:xfrm>
            <a:off x="3231624" y="847861"/>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23" name="Oval 11">
            <a:extLst>
              <a:ext uri="{FF2B5EF4-FFF2-40B4-BE49-F238E27FC236}">
                <a16:creationId xmlns:a16="http://schemas.microsoft.com/office/drawing/2014/main" id="{63B4F626-A519-BD4E-9E33-56DFDFA0BC4A}"/>
              </a:ext>
            </a:extLst>
          </p:cNvPr>
          <p:cNvSpPr>
            <a:spLocks noChangeAspect="1" noChangeArrowheads="1"/>
          </p:cNvSpPr>
          <p:nvPr/>
        </p:nvSpPr>
        <p:spPr bwMode="auto">
          <a:xfrm>
            <a:off x="3702965" y="847861"/>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24" name="Oval 12">
            <a:extLst>
              <a:ext uri="{FF2B5EF4-FFF2-40B4-BE49-F238E27FC236}">
                <a16:creationId xmlns:a16="http://schemas.microsoft.com/office/drawing/2014/main" id="{7BB99349-BDC1-0547-8F42-B9CDA1B96DBB}"/>
              </a:ext>
            </a:extLst>
          </p:cNvPr>
          <p:cNvSpPr>
            <a:spLocks noChangeAspect="1" noChangeArrowheads="1"/>
          </p:cNvSpPr>
          <p:nvPr/>
        </p:nvSpPr>
        <p:spPr bwMode="auto">
          <a:xfrm>
            <a:off x="4174306" y="847861"/>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25" name="Oval 13">
            <a:extLst>
              <a:ext uri="{FF2B5EF4-FFF2-40B4-BE49-F238E27FC236}">
                <a16:creationId xmlns:a16="http://schemas.microsoft.com/office/drawing/2014/main" id="{73723178-0B46-4B4C-81E7-1E36C8CD2CCE}"/>
              </a:ext>
            </a:extLst>
          </p:cNvPr>
          <p:cNvSpPr>
            <a:spLocks noChangeAspect="1" noChangeArrowheads="1"/>
          </p:cNvSpPr>
          <p:nvPr/>
        </p:nvSpPr>
        <p:spPr bwMode="auto">
          <a:xfrm>
            <a:off x="4645646" y="847861"/>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26" name="Oval 14">
            <a:extLst>
              <a:ext uri="{FF2B5EF4-FFF2-40B4-BE49-F238E27FC236}">
                <a16:creationId xmlns:a16="http://schemas.microsoft.com/office/drawing/2014/main" id="{0C0076E0-2F19-E44C-9800-C8382DA1BCA6}"/>
              </a:ext>
            </a:extLst>
          </p:cNvPr>
          <p:cNvSpPr>
            <a:spLocks noChangeAspect="1" noChangeArrowheads="1"/>
          </p:cNvSpPr>
          <p:nvPr/>
        </p:nvSpPr>
        <p:spPr bwMode="auto">
          <a:xfrm>
            <a:off x="5116987" y="847861"/>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28" name="Oval 16">
            <a:extLst>
              <a:ext uri="{FF2B5EF4-FFF2-40B4-BE49-F238E27FC236}">
                <a16:creationId xmlns:a16="http://schemas.microsoft.com/office/drawing/2014/main" id="{5E788247-5F2B-3942-9349-3B710CA8BF6A}"/>
              </a:ext>
            </a:extLst>
          </p:cNvPr>
          <p:cNvSpPr>
            <a:spLocks noChangeAspect="1" noChangeArrowheads="1"/>
          </p:cNvSpPr>
          <p:nvPr/>
        </p:nvSpPr>
        <p:spPr bwMode="auto">
          <a:xfrm>
            <a:off x="1346262" y="1336112"/>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29" name="Oval 17">
            <a:extLst>
              <a:ext uri="{FF2B5EF4-FFF2-40B4-BE49-F238E27FC236}">
                <a16:creationId xmlns:a16="http://schemas.microsoft.com/office/drawing/2014/main" id="{601E8AA9-3935-D741-BD5F-4648166FB055}"/>
              </a:ext>
            </a:extLst>
          </p:cNvPr>
          <p:cNvSpPr>
            <a:spLocks noChangeAspect="1" noChangeArrowheads="1"/>
          </p:cNvSpPr>
          <p:nvPr/>
        </p:nvSpPr>
        <p:spPr bwMode="auto">
          <a:xfrm>
            <a:off x="1817603" y="1336112"/>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30" name="Oval 18">
            <a:extLst>
              <a:ext uri="{FF2B5EF4-FFF2-40B4-BE49-F238E27FC236}">
                <a16:creationId xmlns:a16="http://schemas.microsoft.com/office/drawing/2014/main" id="{368264C0-2D6C-3341-8969-814A2F5CDD6C}"/>
              </a:ext>
            </a:extLst>
          </p:cNvPr>
          <p:cNvSpPr>
            <a:spLocks noChangeAspect="1" noChangeArrowheads="1"/>
          </p:cNvSpPr>
          <p:nvPr/>
        </p:nvSpPr>
        <p:spPr bwMode="auto">
          <a:xfrm>
            <a:off x="2288943" y="1336112"/>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31" name="Oval 19">
            <a:extLst>
              <a:ext uri="{FF2B5EF4-FFF2-40B4-BE49-F238E27FC236}">
                <a16:creationId xmlns:a16="http://schemas.microsoft.com/office/drawing/2014/main" id="{A3CD4C7E-DDC0-0448-B469-0C3CB792F5CC}"/>
              </a:ext>
            </a:extLst>
          </p:cNvPr>
          <p:cNvSpPr>
            <a:spLocks noChangeAspect="1" noChangeArrowheads="1"/>
          </p:cNvSpPr>
          <p:nvPr/>
        </p:nvSpPr>
        <p:spPr bwMode="auto">
          <a:xfrm>
            <a:off x="2760284" y="1336112"/>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32" name="Oval 20">
            <a:extLst>
              <a:ext uri="{FF2B5EF4-FFF2-40B4-BE49-F238E27FC236}">
                <a16:creationId xmlns:a16="http://schemas.microsoft.com/office/drawing/2014/main" id="{9202FF35-3D0F-904F-A8E7-EC9D0FB58FA1}"/>
              </a:ext>
            </a:extLst>
          </p:cNvPr>
          <p:cNvSpPr>
            <a:spLocks noChangeAspect="1" noChangeArrowheads="1"/>
          </p:cNvSpPr>
          <p:nvPr/>
        </p:nvSpPr>
        <p:spPr bwMode="auto">
          <a:xfrm>
            <a:off x="3231624" y="1336112"/>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33" name="Oval 21">
            <a:extLst>
              <a:ext uri="{FF2B5EF4-FFF2-40B4-BE49-F238E27FC236}">
                <a16:creationId xmlns:a16="http://schemas.microsoft.com/office/drawing/2014/main" id="{98F926A2-66BF-BC45-AC90-AECD1E11287D}"/>
              </a:ext>
            </a:extLst>
          </p:cNvPr>
          <p:cNvSpPr>
            <a:spLocks noChangeAspect="1" noChangeArrowheads="1"/>
          </p:cNvSpPr>
          <p:nvPr/>
        </p:nvSpPr>
        <p:spPr bwMode="auto">
          <a:xfrm>
            <a:off x="4174306" y="1336112"/>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34" name="Oval 22">
            <a:extLst>
              <a:ext uri="{FF2B5EF4-FFF2-40B4-BE49-F238E27FC236}">
                <a16:creationId xmlns:a16="http://schemas.microsoft.com/office/drawing/2014/main" id="{B5BFCCAA-64B4-4143-9052-B674D05EA024}"/>
              </a:ext>
            </a:extLst>
          </p:cNvPr>
          <p:cNvSpPr>
            <a:spLocks noChangeAspect="1" noChangeArrowheads="1"/>
          </p:cNvSpPr>
          <p:nvPr/>
        </p:nvSpPr>
        <p:spPr bwMode="auto">
          <a:xfrm>
            <a:off x="5116987" y="1316582"/>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36" name="Oval 24">
            <a:extLst>
              <a:ext uri="{FF2B5EF4-FFF2-40B4-BE49-F238E27FC236}">
                <a16:creationId xmlns:a16="http://schemas.microsoft.com/office/drawing/2014/main" id="{68AB475D-E6A3-0446-9AAF-BBA8497F6BEB}"/>
              </a:ext>
            </a:extLst>
          </p:cNvPr>
          <p:cNvSpPr>
            <a:spLocks noChangeAspect="1" noChangeArrowheads="1"/>
          </p:cNvSpPr>
          <p:nvPr/>
        </p:nvSpPr>
        <p:spPr bwMode="auto">
          <a:xfrm>
            <a:off x="1346262" y="1804833"/>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37" name="Oval 25">
            <a:extLst>
              <a:ext uri="{FF2B5EF4-FFF2-40B4-BE49-F238E27FC236}">
                <a16:creationId xmlns:a16="http://schemas.microsoft.com/office/drawing/2014/main" id="{C9681CFC-7F30-734E-AB50-C1F8079802EE}"/>
              </a:ext>
            </a:extLst>
          </p:cNvPr>
          <p:cNvSpPr>
            <a:spLocks noChangeAspect="1" noChangeArrowheads="1"/>
          </p:cNvSpPr>
          <p:nvPr/>
        </p:nvSpPr>
        <p:spPr bwMode="auto">
          <a:xfrm>
            <a:off x="1817603" y="1804833"/>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38" name="Oval 26">
            <a:extLst>
              <a:ext uri="{FF2B5EF4-FFF2-40B4-BE49-F238E27FC236}">
                <a16:creationId xmlns:a16="http://schemas.microsoft.com/office/drawing/2014/main" id="{DCEEE6A1-D628-A646-BF22-A1349BC45E0E}"/>
              </a:ext>
            </a:extLst>
          </p:cNvPr>
          <p:cNvSpPr>
            <a:spLocks noChangeAspect="1" noChangeArrowheads="1"/>
          </p:cNvSpPr>
          <p:nvPr/>
        </p:nvSpPr>
        <p:spPr bwMode="auto">
          <a:xfrm>
            <a:off x="2288943" y="1804833"/>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39" name="Oval 27">
            <a:extLst>
              <a:ext uri="{FF2B5EF4-FFF2-40B4-BE49-F238E27FC236}">
                <a16:creationId xmlns:a16="http://schemas.microsoft.com/office/drawing/2014/main" id="{092231D0-262E-7D43-9E9B-46B4ABD99390}"/>
              </a:ext>
            </a:extLst>
          </p:cNvPr>
          <p:cNvSpPr>
            <a:spLocks noChangeAspect="1" noChangeArrowheads="1"/>
          </p:cNvSpPr>
          <p:nvPr/>
        </p:nvSpPr>
        <p:spPr bwMode="auto">
          <a:xfrm>
            <a:off x="2760284" y="1804833"/>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40" name="Oval 28">
            <a:extLst>
              <a:ext uri="{FF2B5EF4-FFF2-40B4-BE49-F238E27FC236}">
                <a16:creationId xmlns:a16="http://schemas.microsoft.com/office/drawing/2014/main" id="{560B6DFA-F467-8247-8835-FA4C0F895853}"/>
              </a:ext>
            </a:extLst>
          </p:cNvPr>
          <p:cNvSpPr>
            <a:spLocks noChangeAspect="1" noChangeArrowheads="1"/>
          </p:cNvSpPr>
          <p:nvPr/>
        </p:nvSpPr>
        <p:spPr bwMode="auto">
          <a:xfrm>
            <a:off x="3231624" y="1804833"/>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41" name="Oval 29">
            <a:extLst>
              <a:ext uri="{FF2B5EF4-FFF2-40B4-BE49-F238E27FC236}">
                <a16:creationId xmlns:a16="http://schemas.microsoft.com/office/drawing/2014/main" id="{82533A44-80B8-1A49-8D63-96FDFDC27AB1}"/>
              </a:ext>
            </a:extLst>
          </p:cNvPr>
          <p:cNvSpPr>
            <a:spLocks noChangeAspect="1" noChangeArrowheads="1"/>
          </p:cNvSpPr>
          <p:nvPr/>
        </p:nvSpPr>
        <p:spPr bwMode="auto">
          <a:xfrm>
            <a:off x="3702965" y="1804833"/>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42" name="Oval 30">
            <a:extLst>
              <a:ext uri="{FF2B5EF4-FFF2-40B4-BE49-F238E27FC236}">
                <a16:creationId xmlns:a16="http://schemas.microsoft.com/office/drawing/2014/main" id="{C43EA1BA-F2E6-DF4D-9FAB-532E1CDD00C6}"/>
              </a:ext>
            </a:extLst>
          </p:cNvPr>
          <p:cNvSpPr>
            <a:spLocks noChangeAspect="1" noChangeArrowheads="1"/>
          </p:cNvSpPr>
          <p:nvPr/>
        </p:nvSpPr>
        <p:spPr bwMode="auto">
          <a:xfrm>
            <a:off x="4174306" y="1804833"/>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43" name="Oval 31">
            <a:extLst>
              <a:ext uri="{FF2B5EF4-FFF2-40B4-BE49-F238E27FC236}">
                <a16:creationId xmlns:a16="http://schemas.microsoft.com/office/drawing/2014/main" id="{E7509590-D025-A64D-BA16-46E111D7F31A}"/>
              </a:ext>
            </a:extLst>
          </p:cNvPr>
          <p:cNvSpPr>
            <a:spLocks noChangeAspect="1" noChangeArrowheads="1"/>
          </p:cNvSpPr>
          <p:nvPr/>
        </p:nvSpPr>
        <p:spPr bwMode="auto">
          <a:xfrm>
            <a:off x="4645646" y="1804833"/>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44" name="Oval 32">
            <a:extLst>
              <a:ext uri="{FF2B5EF4-FFF2-40B4-BE49-F238E27FC236}">
                <a16:creationId xmlns:a16="http://schemas.microsoft.com/office/drawing/2014/main" id="{C8AD3E61-D6F8-CE40-8A69-EEF44F6EAD17}"/>
              </a:ext>
            </a:extLst>
          </p:cNvPr>
          <p:cNvSpPr>
            <a:spLocks noChangeAspect="1" noChangeArrowheads="1"/>
          </p:cNvSpPr>
          <p:nvPr/>
        </p:nvSpPr>
        <p:spPr bwMode="auto">
          <a:xfrm>
            <a:off x="5116987" y="1785303"/>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46" name="Oval 34">
            <a:extLst>
              <a:ext uri="{FF2B5EF4-FFF2-40B4-BE49-F238E27FC236}">
                <a16:creationId xmlns:a16="http://schemas.microsoft.com/office/drawing/2014/main" id="{25D44DB4-72B6-1840-9902-AFC8CA163188}"/>
              </a:ext>
            </a:extLst>
          </p:cNvPr>
          <p:cNvSpPr>
            <a:spLocks noChangeAspect="1" noChangeArrowheads="1"/>
          </p:cNvSpPr>
          <p:nvPr/>
        </p:nvSpPr>
        <p:spPr bwMode="auto">
          <a:xfrm>
            <a:off x="1346262" y="227355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47" name="Oval 35">
            <a:extLst>
              <a:ext uri="{FF2B5EF4-FFF2-40B4-BE49-F238E27FC236}">
                <a16:creationId xmlns:a16="http://schemas.microsoft.com/office/drawing/2014/main" id="{BAD9B467-2876-3743-9606-8D3643D00773}"/>
              </a:ext>
            </a:extLst>
          </p:cNvPr>
          <p:cNvSpPr>
            <a:spLocks noChangeAspect="1" noChangeArrowheads="1"/>
          </p:cNvSpPr>
          <p:nvPr/>
        </p:nvSpPr>
        <p:spPr bwMode="auto">
          <a:xfrm>
            <a:off x="1817603" y="227355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48" name="Oval 36">
            <a:extLst>
              <a:ext uri="{FF2B5EF4-FFF2-40B4-BE49-F238E27FC236}">
                <a16:creationId xmlns:a16="http://schemas.microsoft.com/office/drawing/2014/main" id="{E7623FC3-3832-CB48-A667-431A95B0DE53}"/>
              </a:ext>
            </a:extLst>
          </p:cNvPr>
          <p:cNvSpPr>
            <a:spLocks noChangeAspect="1" noChangeArrowheads="1"/>
          </p:cNvSpPr>
          <p:nvPr/>
        </p:nvSpPr>
        <p:spPr bwMode="auto">
          <a:xfrm>
            <a:off x="2288943" y="227355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49" name="Oval 37">
            <a:extLst>
              <a:ext uri="{FF2B5EF4-FFF2-40B4-BE49-F238E27FC236}">
                <a16:creationId xmlns:a16="http://schemas.microsoft.com/office/drawing/2014/main" id="{E56A181D-2666-4E40-8C89-C8FBB0BA61B1}"/>
              </a:ext>
            </a:extLst>
          </p:cNvPr>
          <p:cNvSpPr>
            <a:spLocks noChangeAspect="1" noChangeArrowheads="1"/>
          </p:cNvSpPr>
          <p:nvPr/>
        </p:nvSpPr>
        <p:spPr bwMode="auto">
          <a:xfrm>
            <a:off x="3231624" y="227355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50" name="Oval 38">
            <a:extLst>
              <a:ext uri="{FF2B5EF4-FFF2-40B4-BE49-F238E27FC236}">
                <a16:creationId xmlns:a16="http://schemas.microsoft.com/office/drawing/2014/main" id="{E1361EDE-0490-D54B-BD22-6FFACA5E12F0}"/>
              </a:ext>
            </a:extLst>
          </p:cNvPr>
          <p:cNvSpPr>
            <a:spLocks noChangeAspect="1" noChangeArrowheads="1"/>
          </p:cNvSpPr>
          <p:nvPr/>
        </p:nvSpPr>
        <p:spPr bwMode="auto">
          <a:xfrm>
            <a:off x="3702965" y="227355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51" name="Oval 39">
            <a:extLst>
              <a:ext uri="{FF2B5EF4-FFF2-40B4-BE49-F238E27FC236}">
                <a16:creationId xmlns:a16="http://schemas.microsoft.com/office/drawing/2014/main" id="{0ABE57D4-AA01-D74B-AF7D-09935EDAAE00}"/>
              </a:ext>
            </a:extLst>
          </p:cNvPr>
          <p:cNvSpPr>
            <a:spLocks noChangeAspect="1" noChangeArrowheads="1"/>
          </p:cNvSpPr>
          <p:nvPr/>
        </p:nvSpPr>
        <p:spPr bwMode="auto">
          <a:xfrm>
            <a:off x="4174306" y="227355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52" name="Oval 40">
            <a:extLst>
              <a:ext uri="{FF2B5EF4-FFF2-40B4-BE49-F238E27FC236}">
                <a16:creationId xmlns:a16="http://schemas.microsoft.com/office/drawing/2014/main" id="{BC22A714-FEF9-2D41-90C8-1599602F0047}"/>
              </a:ext>
            </a:extLst>
          </p:cNvPr>
          <p:cNvSpPr>
            <a:spLocks noChangeAspect="1" noChangeArrowheads="1"/>
          </p:cNvSpPr>
          <p:nvPr/>
        </p:nvSpPr>
        <p:spPr bwMode="auto">
          <a:xfrm>
            <a:off x="4645646" y="227355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53" name="Oval 41">
            <a:extLst>
              <a:ext uri="{FF2B5EF4-FFF2-40B4-BE49-F238E27FC236}">
                <a16:creationId xmlns:a16="http://schemas.microsoft.com/office/drawing/2014/main" id="{98A7F324-B499-CC40-A683-0C81654EF580}"/>
              </a:ext>
            </a:extLst>
          </p:cNvPr>
          <p:cNvSpPr>
            <a:spLocks noChangeAspect="1" noChangeArrowheads="1"/>
          </p:cNvSpPr>
          <p:nvPr/>
        </p:nvSpPr>
        <p:spPr bwMode="auto">
          <a:xfrm>
            <a:off x="5116987" y="227355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55" name="Oval 43">
            <a:extLst>
              <a:ext uri="{FF2B5EF4-FFF2-40B4-BE49-F238E27FC236}">
                <a16:creationId xmlns:a16="http://schemas.microsoft.com/office/drawing/2014/main" id="{43197834-1771-CF4C-A4F6-9C6FEC7B9CCA}"/>
              </a:ext>
            </a:extLst>
          </p:cNvPr>
          <p:cNvSpPr>
            <a:spLocks noChangeAspect="1" noChangeArrowheads="1"/>
          </p:cNvSpPr>
          <p:nvPr/>
        </p:nvSpPr>
        <p:spPr bwMode="auto">
          <a:xfrm>
            <a:off x="1346262" y="274227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56" name="Oval 44">
            <a:extLst>
              <a:ext uri="{FF2B5EF4-FFF2-40B4-BE49-F238E27FC236}">
                <a16:creationId xmlns:a16="http://schemas.microsoft.com/office/drawing/2014/main" id="{616EE1E4-C4A7-D14A-B3B4-AC0B24AE05BA}"/>
              </a:ext>
            </a:extLst>
          </p:cNvPr>
          <p:cNvSpPr>
            <a:spLocks noChangeAspect="1" noChangeArrowheads="1"/>
          </p:cNvSpPr>
          <p:nvPr/>
        </p:nvSpPr>
        <p:spPr bwMode="auto">
          <a:xfrm>
            <a:off x="1817603" y="274227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57" name="Oval 45">
            <a:extLst>
              <a:ext uri="{FF2B5EF4-FFF2-40B4-BE49-F238E27FC236}">
                <a16:creationId xmlns:a16="http://schemas.microsoft.com/office/drawing/2014/main" id="{AC50F0F2-1278-324E-B1A1-FDFCDAD9A012}"/>
              </a:ext>
            </a:extLst>
          </p:cNvPr>
          <p:cNvSpPr>
            <a:spLocks noChangeAspect="1" noChangeArrowheads="1"/>
          </p:cNvSpPr>
          <p:nvPr/>
        </p:nvSpPr>
        <p:spPr bwMode="auto">
          <a:xfrm>
            <a:off x="2288943" y="274227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58" name="Oval 46">
            <a:extLst>
              <a:ext uri="{FF2B5EF4-FFF2-40B4-BE49-F238E27FC236}">
                <a16:creationId xmlns:a16="http://schemas.microsoft.com/office/drawing/2014/main" id="{CB0468BC-3A78-EB4F-B706-14236C63B604}"/>
              </a:ext>
            </a:extLst>
          </p:cNvPr>
          <p:cNvSpPr>
            <a:spLocks noChangeAspect="1" noChangeArrowheads="1"/>
          </p:cNvSpPr>
          <p:nvPr/>
        </p:nvSpPr>
        <p:spPr bwMode="auto">
          <a:xfrm>
            <a:off x="2760284" y="274227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59" name="Oval 47">
            <a:extLst>
              <a:ext uri="{FF2B5EF4-FFF2-40B4-BE49-F238E27FC236}">
                <a16:creationId xmlns:a16="http://schemas.microsoft.com/office/drawing/2014/main" id="{11788C84-B90B-2549-A89B-B19FE840EA15}"/>
              </a:ext>
            </a:extLst>
          </p:cNvPr>
          <p:cNvSpPr>
            <a:spLocks noChangeAspect="1" noChangeArrowheads="1"/>
          </p:cNvSpPr>
          <p:nvPr/>
        </p:nvSpPr>
        <p:spPr bwMode="auto">
          <a:xfrm>
            <a:off x="3231624" y="274227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60" name="Oval 48">
            <a:extLst>
              <a:ext uri="{FF2B5EF4-FFF2-40B4-BE49-F238E27FC236}">
                <a16:creationId xmlns:a16="http://schemas.microsoft.com/office/drawing/2014/main" id="{74CFB820-65A5-7D4A-9CCC-7111AF6EF5F6}"/>
              </a:ext>
            </a:extLst>
          </p:cNvPr>
          <p:cNvSpPr>
            <a:spLocks noChangeAspect="1" noChangeArrowheads="1"/>
          </p:cNvSpPr>
          <p:nvPr/>
        </p:nvSpPr>
        <p:spPr bwMode="auto">
          <a:xfrm>
            <a:off x="3702965" y="274227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61" name="Oval 50">
            <a:extLst>
              <a:ext uri="{FF2B5EF4-FFF2-40B4-BE49-F238E27FC236}">
                <a16:creationId xmlns:a16="http://schemas.microsoft.com/office/drawing/2014/main" id="{C938E904-923F-E044-800E-CA73D81FA4AB}"/>
              </a:ext>
            </a:extLst>
          </p:cNvPr>
          <p:cNvSpPr>
            <a:spLocks noChangeAspect="1" noChangeArrowheads="1"/>
          </p:cNvSpPr>
          <p:nvPr/>
        </p:nvSpPr>
        <p:spPr bwMode="auto">
          <a:xfrm>
            <a:off x="4645646" y="274227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62" name="Oval 51">
            <a:extLst>
              <a:ext uri="{FF2B5EF4-FFF2-40B4-BE49-F238E27FC236}">
                <a16:creationId xmlns:a16="http://schemas.microsoft.com/office/drawing/2014/main" id="{94B8ABA9-5E01-6846-A920-6E5F99A176AE}"/>
              </a:ext>
            </a:extLst>
          </p:cNvPr>
          <p:cNvSpPr>
            <a:spLocks noChangeAspect="1" noChangeArrowheads="1"/>
          </p:cNvSpPr>
          <p:nvPr/>
        </p:nvSpPr>
        <p:spPr bwMode="auto">
          <a:xfrm>
            <a:off x="5116987" y="274227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64" name="Oval 53">
            <a:extLst>
              <a:ext uri="{FF2B5EF4-FFF2-40B4-BE49-F238E27FC236}">
                <a16:creationId xmlns:a16="http://schemas.microsoft.com/office/drawing/2014/main" id="{6B22DFB5-52FB-8244-A55F-D0FAC42E1BB4}"/>
              </a:ext>
            </a:extLst>
          </p:cNvPr>
          <p:cNvSpPr>
            <a:spLocks noChangeAspect="1" noChangeArrowheads="1"/>
          </p:cNvSpPr>
          <p:nvPr/>
        </p:nvSpPr>
        <p:spPr bwMode="auto">
          <a:xfrm>
            <a:off x="1346262" y="3210995"/>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65" name="Oval 54">
            <a:extLst>
              <a:ext uri="{FF2B5EF4-FFF2-40B4-BE49-F238E27FC236}">
                <a16:creationId xmlns:a16="http://schemas.microsoft.com/office/drawing/2014/main" id="{E51F7E25-8A99-3040-914C-DEFCD5655FBC}"/>
              </a:ext>
            </a:extLst>
          </p:cNvPr>
          <p:cNvSpPr>
            <a:spLocks noChangeAspect="1" noChangeArrowheads="1"/>
          </p:cNvSpPr>
          <p:nvPr/>
        </p:nvSpPr>
        <p:spPr bwMode="auto">
          <a:xfrm>
            <a:off x="1817603" y="3210995"/>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66" name="Oval 55">
            <a:extLst>
              <a:ext uri="{FF2B5EF4-FFF2-40B4-BE49-F238E27FC236}">
                <a16:creationId xmlns:a16="http://schemas.microsoft.com/office/drawing/2014/main" id="{303391D9-93FD-9845-93BD-1DD820D74443}"/>
              </a:ext>
            </a:extLst>
          </p:cNvPr>
          <p:cNvSpPr>
            <a:spLocks noChangeAspect="1" noChangeArrowheads="1"/>
          </p:cNvSpPr>
          <p:nvPr/>
        </p:nvSpPr>
        <p:spPr bwMode="auto">
          <a:xfrm>
            <a:off x="2760284" y="3210995"/>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67" name="Oval 56">
            <a:extLst>
              <a:ext uri="{FF2B5EF4-FFF2-40B4-BE49-F238E27FC236}">
                <a16:creationId xmlns:a16="http://schemas.microsoft.com/office/drawing/2014/main" id="{B25AC12D-9978-5E47-AF50-1B406031896F}"/>
              </a:ext>
            </a:extLst>
          </p:cNvPr>
          <p:cNvSpPr>
            <a:spLocks noChangeAspect="1" noChangeArrowheads="1"/>
          </p:cNvSpPr>
          <p:nvPr/>
        </p:nvSpPr>
        <p:spPr bwMode="auto">
          <a:xfrm>
            <a:off x="3231624" y="3210995"/>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68" name="Oval 57">
            <a:extLst>
              <a:ext uri="{FF2B5EF4-FFF2-40B4-BE49-F238E27FC236}">
                <a16:creationId xmlns:a16="http://schemas.microsoft.com/office/drawing/2014/main" id="{357DD151-8AF8-7B42-9F80-F7F48311F8EF}"/>
              </a:ext>
            </a:extLst>
          </p:cNvPr>
          <p:cNvSpPr>
            <a:spLocks noChangeAspect="1" noChangeArrowheads="1"/>
          </p:cNvSpPr>
          <p:nvPr/>
        </p:nvSpPr>
        <p:spPr bwMode="auto">
          <a:xfrm>
            <a:off x="3702965" y="3210995"/>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69" name="Oval 58">
            <a:extLst>
              <a:ext uri="{FF2B5EF4-FFF2-40B4-BE49-F238E27FC236}">
                <a16:creationId xmlns:a16="http://schemas.microsoft.com/office/drawing/2014/main" id="{6B222F2E-4E47-5741-8371-E4E0AC13A9F1}"/>
              </a:ext>
            </a:extLst>
          </p:cNvPr>
          <p:cNvSpPr>
            <a:spLocks noChangeAspect="1" noChangeArrowheads="1"/>
          </p:cNvSpPr>
          <p:nvPr/>
        </p:nvSpPr>
        <p:spPr bwMode="auto">
          <a:xfrm>
            <a:off x="4174306" y="3210995"/>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0" name="Oval 59">
            <a:extLst>
              <a:ext uri="{FF2B5EF4-FFF2-40B4-BE49-F238E27FC236}">
                <a16:creationId xmlns:a16="http://schemas.microsoft.com/office/drawing/2014/main" id="{ADEA30F9-1386-DA4D-9A3E-3E4CE9DC22C5}"/>
              </a:ext>
            </a:extLst>
          </p:cNvPr>
          <p:cNvSpPr>
            <a:spLocks noChangeAspect="1" noChangeArrowheads="1"/>
          </p:cNvSpPr>
          <p:nvPr/>
        </p:nvSpPr>
        <p:spPr bwMode="auto">
          <a:xfrm>
            <a:off x="4645646" y="3210995"/>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1" name="Oval 60">
            <a:extLst>
              <a:ext uri="{FF2B5EF4-FFF2-40B4-BE49-F238E27FC236}">
                <a16:creationId xmlns:a16="http://schemas.microsoft.com/office/drawing/2014/main" id="{12F9987B-021F-6C4E-BA75-90089AB2FB01}"/>
              </a:ext>
            </a:extLst>
          </p:cNvPr>
          <p:cNvSpPr>
            <a:spLocks noChangeAspect="1" noChangeArrowheads="1"/>
          </p:cNvSpPr>
          <p:nvPr/>
        </p:nvSpPr>
        <p:spPr bwMode="auto">
          <a:xfrm>
            <a:off x="5116987" y="3210995"/>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3" name="Oval 62">
            <a:extLst>
              <a:ext uri="{FF2B5EF4-FFF2-40B4-BE49-F238E27FC236}">
                <a16:creationId xmlns:a16="http://schemas.microsoft.com/office/drawing/2014/main" id="{12370207-51D1-9349-A387-CA3EBB5984B2}"/>
              </a:ext>
            </a:extLst>
          </p:cNvPr>
          <p:cNvSpPr>
            <a:spLocks noChangeAspect="1" noChangeArrowheads="1"/>
          </p:cNvSpPr>
          <p:nvPr/>
        </p:nvSpPr>
        <p:spPr bwMode="auto">
          <a:xfrm>
            <a:off x="1346262" y="3679716"/>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4" name="Oval 63">
            <a:extLst>
              <a:ext uri="{FF2B5EF4-FFF2-40B4-BE49-F238E27FC236}">
                <a16:creationId xmlns:a16="http://schemas.microsoft.com/office/drawing/2014/main" id="{1D2443D9-CEE7-9D4A-9A97-E3007D4B5486}"/>
              </a:ext>
            </a:extLst>
          </p:cNvPr>
          <p:cNvSpPr>
            <a:spLocks noChangeAspect="1" noChangeArrowheads="1"/>
          </p:cNvSpPr>
          <p:nvPr/>
        </p:nvSpPr>
        <p:spPr bwMode="auto">
          <a:xfrm>
            <a:off x="1817603" y="3679716"/>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5" name="Oval 64">
            <a:extLst>
              <a:ext uri="{FF2B5EF4-FFF2-40B4-BE49-F238E27FC236}">
                <a16:creationId xmlns:a16="http://schemas.microsoft.com/office/drawing/2014/main" id="{0C20DCC8-73C7-604D-B6E0-389936AE2D4A}"/>
              </a:ext>
            </a:extLst>
          </p:cNvPr>
          <p:cNvSpPr>
            <a:spLocks noChangeAspect="1" noChangeArrowheads="1"/>
          </p:cNvSpPr>
          <p:nvPr/>
        </p:nvSpPr>
        <p:spPr bwMode="auto">
          <a:xfrm>
            <a:off x="2288943" y="3679716"/>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 name="Oval 65">
            <a:extLst>
              <a:ext uri="{FF2B5EF4-FFF2-40B4-BE49-F238E27FC236}">
                <a16:creationId xmlns:a16="http://schemas.microsoft.com/office/drawing/2014/main" id="{9069EE2F-3C5D-E14C-A644-EC5B9B91A8FA}"/>
              </a:ext>
            </a:extLst>
          </p:cNvPr>
          <p:cNvSpPr>
            <a:spLocks noChangeAspect="1" noChangeArrowheads="1"/>
          </p:cNvSpPr>
          <p:nvPr/>
        </p:nvSpPr>
        <p:spPr bwMode="auto">
          <a:xfrm>
            <a:off x="2760284" y="3679716"/>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 name="Oval 66">
            <a:extLst>
              <a:ext uri="{FF2B5EF4-FFF2-40B4-BE49-F238E27FC236}">
                <a16:creationId xmlns:a16="http://schemas.microsoft.com/office/drawing/2014/main" id="{53CDD565-726C-5641-8202-F1792C9E1C51}"/>
              </a:ext>
            </a:extLst>
          </p:cNvPr>
          <p:cNvSpPr>
            <a:spLocks noChangeAspect="1" noChangeArrowheads="1"/>
          </p:cNvSpPr>
          <p:nvPr/>
        </p:nvSpPr>
        <p:spPr bwMode="auto">
          <a:xfrm>
            <a:off x="3231624" y="3679716"/>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8" name="Oval 67">
            <a:extLst>
              <a:ext uri="{FF2B5EF4-FFF2-40B4-BE49-F238E27FC236}">
                <a16:creationId xmlns:a16="http://schemas.microsoft.com/office/drawing/2014/main" id="{8CD441F0-F481-7242-9A43-D194D66C502C}"/>
              </a:ext>
            </a:extLst>
          </p:cNvPr>
          <p:cNvSpPr>
            <a:spLocks noChangeAspect="1" noChangeArrowheads="1"/>
          </p:cNvSpPr>
          <p:nvPr/>
        </p:nvSpPr>
        <p:spPr bwMode="auto">
          <a:xfrm>
            <a:off x="3702965" y="3679716"/>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9" name="Oval 68">
            <a:extLst>
              <a:ext uri="{FF2B5EF4-FFF2-40B4-BE49-F238E27FC236}">
                <a16:creationId xmlns:a16="http://schemas.microsoft.com/office/drawing/2014/main" id="{150FA8FC-E8AD-C848-886E-16AAD88AFFD4}"/>
              </a:ext>
            </a:extLst>
          </p:cNvPr>
          <p:cNvSpPr>
            <a:spLocks noChangeAspect="1" noChangeArrowheads="1"/>
          </p:cNvSpPr>
          <p:nvPr/>
        </p:nvSpPr>
        <p:spPr bwMode="auto">
          <a:xfrm>
            <a:off x="4174306" y="3679716"/>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80" name="Oval 69">
            <a:extLst>
              <a:ext uri="{FF2B5EF4-FFF2-40B4-BE49-F238E27FC236}">
                <a16:creationId xmlns:a16="http://schemas.microsoft.com/office/drawing/2014/main" id="{4CB9D6A4-DD22-3B4A-B53A-58C8FF9D3862}"/>
              </a:ext>
            </a:extLst>
          </p:cNvPr>
          <p:cNvSpPr>
            <a:spLocks noChangeAspect="1" noChangeArrowheads="1"/>
          </p:cNvSpPr>
          <p:nvPr/>
        </p:nvSpPr>
        <p:spPr bwMode="auto">
          <a:xfrm>
            <a:off x="4645646" y="3679716"/>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81" name="Oval 70">
            <a:extLst>
              <a:ext uri="{FF2B5EF4-FFF2-40B4-BE49-F238E27FC236}">
                <a16:creationId xmlns:a16="http://schemas.microsoft.com/office/drawing/2014/main" id="{5FD588F4-AEF0-DD4F-A7F5-AD20A1EF20C9}"/>
              </a:ext>
            </a:extLst>
          </p:cNvPr>
          <p:cNvSpPr>
            <a:spLocks noChangeAspect="1" noChangeArrowheads="1"/>
          </p:cNvSpPr>
          <p:nvPr/>
        </p:nvSpPr>
        <p:spPr bwMode="auto">
          <a:xfrm>
            <a:off x="1817603" y="4148437"/>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82" name="Oval 71">
            <a:extLst>
              <a:ext uri="{FF2B5EF4-FFF2-40B4-BE49-F238E27FC236}">
                <a16:creationId xmlns:a16="http://schemas.microsoft.com/office/drawing/2014/main" id="{9E997879-F5AA-E24C-B51E-B7A78DE0ACEE}"/>
              </a:ext>
            </a:extLst>
          </p:cNvPr>
          <p:cNvSpPr>
            <a:spLocks noChangeAspect="1" noChangeArrowheads="1"/>
          </p:cNvSpPr>
          <p:nvPr/>
        </p:nvSpPr>
        <p:spPr bwMode="auto">
          <a:xfrm>
            <a:off x="2288943" y="4148437"/>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83" name="Oval 72">
            <a:extLst>
              <a:ext uri="{FF2B5EF4-FFF2-40B4-BE49-F238E27FC236}">
                <a16:creationId xmlns:a16="http://schemas.microsoft.com/office/drawing/2014/main" id="{71E23075-BFDF-2E4F-A99A-53FCCD398672}"/>
              </a:ext>
            </a:extLst>
          </p:cNvPr>
          <p:cNvSpPr>
            <a:spLocks noChangeAspect="1" noChangeArrowheads="1"/>
          </p:cNvSpPr>
          <p:nvPr/>
        </p:nvSpPr>
        <p:spPr bwMode="auto">
          <a:xfrm>
            <a:off x="2760284" y="4148437"/>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84" name="Oval 73">
            <a:extLst>
              <a:ext uri="{FF2B5EF4-FFF2-40B4-BE49-F238E27FC236}">
                <a16:creationId xmlns:a16="http://schemas.microsoft.com/office/drawing/2014/main" id="{35CE41FE-8D20-DD4B-8DFF-337A4FEFB678}"/>
              </a:ext>
            </a:extLst>
          </p:cNvPr>
          <p:cNvSpPr>
            <a:spLocks noChangeAspect="1" noChangeArrowheads="1"/>
          </p:cNvSpPr>
          <p:nvPr/>
        </p:nvSpPr>
        <p:spPr bwMode="auto">
          <a:xfrm>
            <a:off x="3231624" y="4148437"/>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85" name="Oval 74">
            <a:extLst>
              <a:ext uri="{FF2B5EF4-FFF2-40B4-BE49-F238E27FC236}">
                <a16:creationId xmlns:a16="http://schemas.microsoft.com/office/drawing/2014/main" id="{E4CF77A0-06AC-CB4E-984B-503AA4D55E71}"/>
              </a:ext>
            </a:extLst>
          </p:cNvPr>
          <p:cNvSpPr>
            <a:spLocks noChangeAspect="1" noChangeArrowheads="1"/>
          </p:cNvSpPr>
          <p:nvPr/>
        </p:nvSpPr>
        <p:spPr bwMode="auto">
          <a:xfrm>
            <a:off x="3702965" y="4148437"/>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86" name="Oval 75">
            <a:extLst>
              <a:ext uri="{FF2B5EF4-FFF2-40B4-BE49-F238E27FC236}">
                <a16:creationId xmlns:a16="http://schemas.microsoft.com/office/drawing/2014/main" id="{4DA56733-A8C9-C147-8A63-A49A96E1FC39}"/>
              </a:ext>
            </a:extLst>
          </p:cNvPr>
          <p:cNvSpPr>
            <a:spLocks noChangeAspect="1" noChangeArrowheads="1"/>
          </p:cNvSpPr>
          <p:nvPr/>
        </p:nvSpPr>
        <p:spPr bwMode="auto">
          <a:xfrm>
            <a:off x="4174306" y="4148437"/>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87" name="Oval 76">
            <a:extLst>
              <a:ext uri="{FF2B5EF4-FFF2-40B4-BE49-F238E27FC236}">
                <a16:creationId xmlns:a16="http://schemas.microsoft.com/office/drawing/2014/main" id="{36B9D018-EA41-B542-A0F7-3BA5E3338CFA}"/>
              </a:ext>
            </a:extLst>
          </p:cNvPr>
          <p:cNvSpPr>
            <a:spLocks noChangeAspect="1" noChangeArrowheads="1"/>
          </p:cNvSpPr>
          <p:nvPr/>
        </p:nvSpPr>
        <p:spPr bwMode="auto">
          <a:xfrm>
            <a:off x="4645646" y="4148437"/>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88" name="Oval 77">
            <a:extLst>
              <a:ext uri="{FF2B5EF4-FFF2-40B4-BE49-F238E27FC236}">
                <a16:creationId xmlns:a16="http://schemas.microsoft.com/office/drawing/2014/main" id="{0854EF9E-F824-4A46-A38D-C7890DEBD843}"/>
              </a:ext>
            </a:extLst>
          </p:cNvPr>
          <p:cNvSpPr>
            <a:spLocks noChangeAspect="1" noChangeArrowheads="1"/>
          </p:cNvSpPr>
          <p:nvPr/>
        </p:nvSpPr>
        <p:spPr bwMode="auto">
          <a:xfrm>
            <a:off x="5116987" y="4148437"/>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02" name="Oval 91">
            <a:extLst>
              <a:ext uri="{FF2B5EF4-FFF2-40B4-BE49-F238E27FC236}">
                <a16:creationId xmlns:a16="http://schemas.microsoft.com/office/drawing/2014/main" id="{832696AF-5290-8947-96B1-8A366B0D77EA}"/>
              </a:ext>
            </a:extLst>
          </p:cNvPr>
          <p:cNvSpPr>
            <a:spLocks noChangeAspect="1" noChangeArrowheads="1"/>
          </p:cNvSpPr>
          <p:nvPr/>
        </p:nvSpPr>
        <p:spPr bwMode="auto">
          <a:xfrm>
            <a:off x="2760284" y="5085878"/>
            <a:ext cx="324047" cy="322246"/>
          </a:xfrm>
          <a:prstGeom prst="ellipse">
            <a:avLst/>
          </a:prstGeom>
          <a:solidFill>
            <a:srgbClr val="FFB0B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03" name="Oval 92">
            <a:extLst>
              <a:ext uri="{FF2B5EF4-FFF2-40B4-BE49-F238E27FC236}">
                <a16:creationId xmlns:a16="http://schemas.microsoft.com/office/drawing/2014/main" id="{90A1E3EF-F655-A447-84AC-08026ADB4D80}"/>
              </a:ext>
            </a:extLst>
          </p:cNvPr>
          <p:cNvSpPr>
            <a:spLocks noChangeAspect="1" noChangeArrowheads="1"/>
          </p:cNvSpPr>
          <p:nvPr/>
        </p:nvSpPr>
        <p:spPr bwMode="auto">
          <a:xfrm>
            <a:off x="3231624" y="5085878"/>
            <a:ext cx="324047" cy="322246"/>
          </a:xfrm>
          <a:prstGeom prst="ellipse">
            <a:avLst/>
          </a:prstGeom>
          <a:solidFill>
            <a:srgbClr val="FFB0B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04" name="Oval 93">
            <a:extLst>
              <a:ext uri="{FF2B5EF4-FFF2-40B4-BE49-F238E27FC236}">
                <a16:creationId xmlns:a16="http://schemas.microsoft.com/office/drawing/2014/main" id="{06ECCA23-C85B-1B4D-8270-15C39C272921}"/>
              </a:ext>
            </a:extLst>
          </p:cNvPr>
          <p:cNvSpPr>
            <a:spLocks noChangeAspect="1" noChangeArrowheads="1"/>
          </p:cNvSpPr>
          <p:nvPr/>
        </p:nvSpPr>
        <p:spPr bwMode="auto">
          <a:xfrm>
            <a:off x="3702965" y="5085878"/>
            <a:ext cx="324047" cy="322246"/>
          </a:xfrm>
          <a:prstGeom prst="ellipse">
            <a:avLst/>
          </a:prstGeom>
          <a:solidFill>
            <a:srgbClr val="FFB0B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05" name="Oval 94">
            <a:extLst>
              <a:ext uri="{FF2B5EF4-FFF2-40B4-BE49-F238E27FC236}">
                <a16:creationId xmlns:a16="http://schemas.microsoft.com/office/drawing/2014/main" id="{40BF54E3-960D-5545-85D9-5CCB3FA8CB94}"/>
              </a:ext>
            </a:extLst>
          </p:cNvPr>
          <p:cNvSpPr>
            <a:spLocks noChangeAspect="1" noChangeArrowheads="1"/>
          </p:cNvSpPr>
          <p:nvPr/>
        </p:nvSpPr>
        <p:spPr bwMode="auto">
          <a:xfrm>
            <a:off x="4174306" y="5085878"/>
            <a:ext cx="324047" cy="322246"/>
          </a:xfrm>
          <a:prstGeom prst="ellipse">
            <a:avLst/>
          </a:prstGeom>
          <a:solidFill>
            <a:srgbClr val="FFB0B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11" name="Oval 116">
            <a:extLst>
              <a:ext uri="{FF2B5EF4-FFF2-40B4-BE49-F238E27FC236}">
                <a16:creationId xmlns:a16="http://schemas.microsoft.com/office/drawing/2014/main" id="{54633401-AAA9-6742-A0C2-40408108530F}"/>
              </a:ext>
            </a:extLst>
          </p:cNvPr>
          <p:cNvSpPr>
            <a:spLocks noChangeAspect="1" noChangeArrowheads="1"/>
          </p:cNvSpPr>
          <p:nvPr/>
        </p:nvSpPr>
        <p:spPr bwMode="auto">
          <a:xfrm>
            <a:off x="4174306" y="2722744"/>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12" name="Oval 117">
            <a:extLst>
              <a:ext uri="{FF2B5EF4-FFF2-40B4-BE49-F238E27FC236}">
                <a16:creationId xmlns:a16="http://schemas.microsoft.com/office/drawing/2014/main" id="{D17C1667-A222-0D4D-94F4-518B96799707}"/>
              </a:ext>
            </a:extLst>
          </p:cNvPr>
          <p:cNvSpPr>
            <a:spLocks noChangeAspect="1" noChangeArrowheads="1"/>
          </p:cNvSpPr>
          <p:nvPr/>
        </p:nvSpPr>
        <p:spPr bwMode="auto">
          <a:xfrm>
            <a:off x="2288943" y="3191465"/>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13" name="Oval 118">
            <a:extLst>
              <a:ext uri="{FF2B5EF4-FFF2-40B4-BE49-F238E27FC236}">
                <a16:creationId xmlns:a16="http://schemas.microsoft.com/office/drawing/2014/main" id="{A21310D4-BAC0-3F4E-9C8C-120AF66DA1B8}"/>
              </a:ext>
            </a:extLst>
          </p:cNvPr>
          <p:cNvSpPr>
            <a:spLocks noChangeAspect="1" noChangeArrowheads="1"/>
          </p:cNvSpPr>
          <p:nvPr/>
        </p:nvSpPr>
        <p:spPr bwMode="auto">
          <a:xfrm>
            <a:off x="1346262" y="4128907"/>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14" name="Oval 119">
            <a:extLst>
              <a:ext uri="{FF2B5EF4-FFF2-40B4-BE49-F238E27FC236}">
                <a16:creationId xmlns:a16="http://schemas.microsoft.com/office/drawing/2014/main" id="{3CDE0DB7-8A6D-4144-B563-62E276883A57}"/>
              </a:ext>
            </a:extLst>
          </p:cNvPr>
          <p:cNvSpPr>
            <a:spLocks noChangeAspect="1" noChangeArrowheads="1"/>
          </p:cNvSpPr>
          <p:nvPr/>
        </p:nvSpPr>
        <p:spPr bwMode="auto">
          <a:xfrm>
            <a:off x="1346262" y="847861"/>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15" name="Oval 120">
            <a:extLst>
              <a:ext uri="{FF2B5EF4-FFF2-40B4-BE49-F238E27FC236}">
                <a16:creationId xmlns:a16="http://schemas.microsoft.com/office/drawing/2014/main" id="{276AEBF8-4903-5E42-88F2-602155C424CF}"/>
              </a:ext>
            </a:extLst>
          </p:cNvPr>
          <p:cNvSpPr>
            <a:spLocks noChangeAspect="1" noChangeArrowheads="1"/>
          </p:cNvSpPr>
          <p:nvPr/>
        </p:nvSpPr>
        <p:spPr bwMode="auto">
          <a:xfrm>
            <a:off x="4645646" y="1316582"/>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16" name="Oval 121">
            <a:extLst>
              <a:ext uri="{FF2B5EF4-FFF2-40B4-BE49-F238E27FC236}">
                <a16:creationId xmlns:a16="http://schemas.microsoft.com/office/drawing/2014/main" id="{6B39A02B-44B0-E345-9316-1F808053995B}"/>
              </a:ext>
            </a:extLst>
          </p:cNvPr>
          <p:cNvSpPr>
            <a:spLocks noChangeAspect="1" noChangeArrowheads="1"/>
          </p:cNvSpPr>
          <p:nvPr/>
        </p:nvSpPr>
        <p:spPr bwMode="auto">
          <a:xfrm>
            <a:off x="3702965" y="1316582"/>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17" name="Oval 122">
            <a:extLst>
              <a:ext uri="{FF2B5EF4-FFF2-40B4-BE49-F238E27FC236}">
                <a16:creationId xmlns:a16="http://schemas.microsoft.com/office/drawing/2014/main" id="{80A5701C-52FC-C949-BF01-6A742BCDAD05}"/>
              </a:ext>
            </a:extLst>
          </p:cNvPr>
          <p:cNvSpPr>
            <a:spLocks noChangeAspect="1" noChangeArrowheads="1"/>
          </p:cNvSpPr>
          <p:nvPr/>
        </p:nvSpPr>
        <p:spPr bwMode="auto">
          <a:xfrm>
            <a:off x="2760284" y="2254023"/>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18" name="Oval 123">
            <a:extLst>
              <a:ext uri="{FF2B5EF4-FFF2-40B4-BE49-F238E27FC236}">
                <a16:creationId xmlns:a16="http://schemas.microsoft.com/office/drawing/2014/main" id="{BF44EB53-0547-D84B-8BFD-EAD85C955CA8}"/>
              </a:ext>
            </a:extLst>
          </p:cNvPr>
          <p:cNvSpPr>
            <a:spLocks noChangeAspect="1" noChangeArrowheads="1"/>
          </p:cNvSpPr>
          <p:nvPr/>
        </p:nvSpPr>
        <p:spPr bwMode="auto">
          <a:xfrm>
            <a:off x="5116987" y="3660186"/>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31" name="Oval 30">
            <a:extLst>
              <a:ext uri="{FF2B5EF4-FFF2-40B4-BE49-F238E27FC236}">
                <a16:creationId xmlns:a16="http://schemas.microsoft.com/office/drawing/2014/main" id="{F1516EA5-749F-874F-BF15-04DB44EEDCB6}"/>
              </a:ext>
            </a:extLst>
          </p:cNvPr>
          <p:cNvSpPr>
            <a:spLocks noChangeAspect="1" noChangeArrowheads="1"/>
          </p:cNvSpPr>
          <p:nvPr/>
        </p:nvSpPr>
        <p:spPr bwMode="auto">
          <a:xfrm>
            <a:off x="6059669" y="1804833"/>
            <a:ext cx="324047" cy="322246"/>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32" name="Oval 31">
            <a:extLst>
              <a:ext uri="{FF2B5EF4-FFF2-40B4-BE49-F238E27FC236}">
                <a16:creationId xmlns:a16="http://schemas.microsoft.com/office/drawing/2014/main" id="{D358D0F5-06EC-2E48-B48A-FA1D78A7F6CD}"/>
              </a:ext>
            </a:extLst>
          </p:cNvPr>
          <p:cNvSpPr>
            <a:spLocks noChangeAspect="1" noChangeArrowheads="1"/>
          </p:cNvSpPr>
          <p:nvPr/>
        </p:nvSpPr>
        <p:spPr bwMode="auto">
          <a:xfrm>
            <a:off x="6531009" y="1804833"/>
            <a:ext cx="324047" cy="322246"/>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33" name="Oval 32">
            <a:extLst>
              <a:ext uri="{FF2B5EF4-FFF2-40B4-BE49-F238E27FC236}">
                <a16:creationId xmlns:a16="http://schemas.microsoft.com/office/drawing/2014/main" id="{901BAC51-01F8-FE49-987B-C30F57DBBB76}"/>
              </a:ext>
            </a:extLst>
          </p:cNvPr>
          <p:cNvSpPr>
            <a:spLocks noChangeAspect="1" noChangeArrowheads="1"/>
          </p:cNvSpPr>
          <p:nvPr/>
        </p:nvSpPr>
        <p:spPr bwMode="auto">
          <a:xfrm>
            <a:off x="7002350" y="1785303"/>
            <a:ext cx="324047" cy="322246"/>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35" name="Oval 39">
            <a:extLst>
              <a:ext uri="{FF2B5EF4-FFF2-40B4-BE49-F238E27FC236}">
                <a16:creationId xmlns:a16="http://schemas.microsoft.com/office/drawing/2014/main" id="{BC751DEB-8B42-C443-BF76-0E2638DFF21F}"/>
              </a:ext>
            </a:extLst>
          </p:cNvPr>
          <p:cNvSpPr>
            <a:spLocks noChangeAspect="1" noChangeArrowheads="1"/>
          </p:cNvSpPr>
          <p:nvPr/>
        </p:nvSpPr>
        <p:spPr bwMode="auto">
          <a:xfrm>
            <a:off x="6059669" y="2273554"/>
            <a:ext cx="324047" cy="322246"/>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36" name="Oval 40">
            <a:extLst>
              <a:ext uri="{FF2B5EF4-FFF2-40B4-BE49-F238E27FC236}">
                <a16:creationId xmlns:a16="http://schemas.microsoft.com/office/drawing/2014/main" id="{479A75D9-2C08-5946-8AB8-9327C6CD42E3}"/>
              </a:ext>
            </a:extLst>
          </p:cNvPr>
          <p:cNvSpPr>
            <a:spLocks noChangeAspect="1" noChangeArrowheads="1"/>
          </p:cNvSpPr>
          <p:nvPr/>
        </p:nvSpPr>
        <p:spPr bwMode="auto">
          <a:xfrm>
            <a:off x="6531009" y="2273554"/>
            <a:ext cx="324047" cy="322246"/>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37" name="Oval 41">
            <a:extLst>
              <a:ext uri="{FF2B5EF4-FFF2-40B4-BE49-F238E27FC236}">
                <a16:creationId xmlns:a16="http://schemas.microsoft.com/office/drawing/2014/main" id="{88B40936-9313-354E-8724-10F7B99277C2}"/>
              </a:ext>
            </a:extLst>
          </p:cNvPr>
          <p:cNvSpPr>
            <a:spLocks noChangeAspect="1" noChangeArrowheads="1"/>
          </p:cNvSpPr>
          <p:nvPr/>
        </p:nvSpPr>
        <p:spPr bwMode="auto">
          <a:xfrm>
            <a:off x="7002350" y="2273554"/>
            <a:ext cx="324047" cy="322246"/>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39" name="Oval 50">
            <a:extLst>
              <a:ext uri="{FF2B5EF4-FFF2-40B4-BE49-F238E27FC236}">
                <a16:creationId xmlns:a16="http://schemas.microsoft.com/office/drawing/2014/main" id="{D3126F4A-4372-AE47-99EA-38F9B1E2EA5A}"/>
              </a:ext>
            </a:extLst>
          </p:cNvPr>
          <p:cNvSpPr>
            <a:spLocks noChangeAspect="1" noChangeArrowheads="1"/>
          </p:cNvSpPr>
          <p:nvPr/>
        </p:nvSpPr>
        <p:spPr bwMode="auto">
          <a:xfrm>
            <a:off x="6531009" y="2742274"/>
            <a:ext cx="324047" cy="322246"/>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46" name="Oval 68">
            <a:extLst>
              <a:ext uri="{FF2B5EF4-FFF2-40B4-BE49-F238E27FC236}">
                <a16:creationId xmlns:a16="http://schemas.microsoft.com/office/drawing/2014/main" id="{368A6EA4-C24D-B446-810A-B1D3E7E7C8E2}"/>
              </a:ext>
            </a:extLst>
          </p:cNvPr>
          <p:cNvSpPr>
            <a:spLocks noChangeAspect="1" noChangeArrowheads="1"/>
          </p:cNvSpPr>
          <p:nvPr/>
        </p:nvSpPr>
        <p:spPr bwMode="auto">
          <a:xfrm>
            <a:off x="6059669" y="3679716"/>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47" name="Oval 69">
            <a:extLst>
              <a:ext uri="{FF2B5EF4-FFF2-40B4-BE49-F238E27FC236}">
                <a16:creationId xmlns:a16="http://schemas.microsoft.com/office/drawing/2014/main" id="{5781E69B-128D-3E49-ACD3-30AB2265407B}"/>
              </a:ext>
            </a:extLst>
          </p:cNvPr>
          <p:cNvSpPr>
            <a:spLocks noChangeAspect="1" noChangeArrowheads="1"/>
          </p:cNvSpPr>
          <p:nvPr/>
        </p:nvSpPr>
        <p:spPr bwMode="auto">
          <a:xfrm>
            <a:off x="6531009" y="3679716"/>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48" name="Oval 75">
            <a:extLst>
              <a:ext uri="{FF2B5EF4-FFF2-40B4-BE49-F238E27FC236}">
                <a16:creationId xmlns:a16="http://schemas.microsoft.com/office/drawing/2014/main" id="{6677275D-24A2-0041-90A0-10BA023FFF13}"/>
              </a:ext>
            </a:extLst>
          </p:cNvPr>
          <p:cNvSpPr>
            <a:spLocks noChangeAspect="1" noChangeArrowheads="1"/>
          </p:cNvSpPr>
          <p:nvPr/>
        </p:nvSpPr>
        <p:spPr bwMode="auto">
          <a:xfrm>
            <a:off x="6059669" y="4148437"/>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49" name="Oval 76">
            <a:extLst>
              <a:ext uri="{FF2B5EF4-FFF2-40B4-BE49-F238E27FC236}">
                <a16:creationId xmlns:a16="http://schemas.microsoft.com/office/drawing/2014/main" id="{3EE8115E-7F59-C647-97D0-2C6DEA6C9563}"/>
              </a:ext>
            </a:extLst>
          </p:cNvPr>
          <p:cNvSpPr>
            <a:spLocks noChangeAspect="1" noChangeArrowheads="1"/>
          </p:cNvSpPr>
          <p:nvPr/>
        </p:nvSpPr>
        <p:spPr bwMode="auto">
          <a:xfrm>
            <a:off x="6531009" y="4148437"/>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50" name="Oval 77">
            <a:extLst>
              <a:ext uri="{FF2B5EF4-FFF2-40B4-BE49-F238E27FC236}">
                <a16:creationId xmlns:a16="http://schemas.microsoft.com/office/drawing/2014/main" id="{EC564ADA-BF8B-F248-8BD4-64DBEB71002A}"/>
              </a:ext>
            </a:extLst>
          </p:cNvPr>
          <p:cNvSpPr>
            <a:spLocks noChangeAspect="1" noChangeArrowheads="1"/>
          </p:cNvSpPr>
          <p:nvPr/>
        </p:nvSpPr>
        <p:spPr bwMode="auto">
          <a:xfrm>
            <a:off x="7002350" y="4148437"/>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51" name="Oval 78">
            <a:extLst>
              <a:ext uri="{FF2B5EF4-FFF2-40B4-BE49-F238E27FC236}">
                <a16:creationId xmlns:a16="http://schemas.microsoft.com/office/drawing/2014/main" id="{896D5A25-1593-424A-8D60-C8693695AA79}"/>
              </a:ext>
            </a:extLst>
          </p:cNvPr>
          <p:cNvSpPr>
            <a:spLocks noChangeAspect="1" noChangeArrowheads="1"/>
          </p:cNvSpPr>
          <p:nvPr/>
        </p:nvSpPr>
        <p:spPr bwMode="auto">
          <a:xfrm>
            <a:off x="7473690" y="4148437"/>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52" name="Oval 85">
            <a:extLst>
              <a:ext uri="{FF2B5EF4-FFF2-40B4-BE49-F238E27FC236}">
                <a16:creationId xmlns:a16="http://schemas.microsoft.com/office/drawing/2014/main" id="{27FFA036-4E63-AD4A-8346-4F866F12AAB4}"/>
              </a:ext>
            </a:extLst>
          </p:cNvPr>
          <p:cNvSpPr>
            <a:spLocks noChangeAspect="1" noChangeArrowheads="1"/>
          </p:cNvSpPr>
          <p:nvPr/>
        </p:nvSpPr>
        <p:spPr bwMode="auto">
          <a:xfrm>
            <a:off x="6531009" y="4617158"/>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53" name="Oval 86">
            <a:extLst>
              <a:ext uri="{FF2B5EF4-FFF2-40B4-BE49-F238E27FC236}">
                <a16:creationId xmlns:a16="http://schemas.microsoft.com/office/drawing/2014/main" id="{E8DA80BC-3847-F348-9758-964E067A26CF}"/>
              </a:ext>
            </a:extLst>
          </p:cNvPr>
          <p:cNvSpPr>
            <a:spLocks noChangeAspect="1" noChangeArrowheads="1"/>
          </p:cNvSpPr>
          <p:nvPr/>
        </p:nvSpPr>
        <p:spPr bwMode="auto">
          <a:xfrm>
            <a:off x="7002350" y="4617158"/>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54" name="Oval 87">
            <a:extLst>
              <a:ext uri="{FF2B5EF4-FFF2-40B4-BE49-F238E27FC236}">
                <a16:creationId xmlns:a16="http://schemas.microsoft.com/office/drawing/2014/main" id="{D785A2F1-C8A3-9D44-81E5-EAA3FF57E13E}"/>
              </a:ext>
            </a:extLst>
          </p:cNvPr>
          <p:cNvSpPr>
            <a:spLocks noChangeAspect="1" noChangeArrowheads="1"/>
          </p:cNvSpPr>
          <p:nvPr/>
        </p:nvSpPr>
        <p:spPr bwMode="auto">
          <a:xfrm>
            <a:off x="7473690" y="4617158"/>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55" name="Oval 94">
            <a:extLst>
              <a:ext uri="{FF2B5EF4-FFF2-40B4-BE49-F238E27FC236}">
                <a16:creationId xmlns:a16="http://schemas.microsoft.com/office/drawing/2014/main" id="{C0B5C418-CF47-A844-AF17-0F0353EE2037}"/>
              </a:ext>
            </a:extLst>
          </p:cNvPr>
          <p:cNvSpPr>
            <a:spLocks noChangeAspect="1" noChangeArrowheads="1"/>
          </p:cNvSpPr>
          <p:nvPr/>
        </p:nvSpPr>
        <p:spPr bwMode="auto">
          <a:xfrm>
            <a:off x="6059669" y="5085878"/>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56" name="Oval 95">
            <a:extLst>
              <a:ext uri="{FF2B5EF4-FFF2-40B4-BE49-F238E27FC236}">
                <a16:creationId xmlns:a16="http://schemas.microsoft.com/office/drawing/2014/main" id="{8F147AC3-BB3C-8C4D-BE0A-E96ED56E7E2E}"/>
              </a:ext>
            </a:extLst>
          </p:cNvPr>
          <p:cNvSpPr>
            <a:spLocks noChangeAspect="1" noChangeArrowheads="1"/>
          </p:cNvSpPr>
          <p:nvPr/>
        </p:nvSpPr>
        <p:spPr bwMode="auto">
          <a:xfrm>
            <a:off x="6531009" y="5085878"/>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57" name="Oval 96">
            <a:extLst>
              <a:ext uri="{FF2B5EF4-FFF2-40B4-BE49-F238E27FC236}">
                <a16:creationId xmlns:a16="http://schemas.microsoft.com/office/drawing/2014/main" id="{35CD71D6-6BCB-B74B-A3FF-F646DC34EA27}"/>
              </a:ext>
            </a:extLst>
          </p:cNvPr>
          <p:cNvSpPr>
            <a:spLocks noChangeAspect="1" noChangeArrowheads="1"/>
          </p:cNvSpPr>
          <p:nvPr/>
        </p:nvSpPr>
        <p:spPr bwMode="auto">
          <a:xfrm>
            <a:off x="7002350" y="5085878"/>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58" name="Oval 97">
            <a:extLst>
              <a:ext uri="{FF2B5EF4-FFF2-40B4-BE49-F238E27FC236}">
                <a16:creationId xmlns:a16="http://schemas.microsoft.com/office/drawing/2014/main" id="{DDE72B2B-E168-7A42-93DF-BE6381CF56CC}"/>
              </a:ext>
            </a:extLst>
          </p:cNvPr>
          <p:cNvSpPr>
            <a:spLocks noChangeAspect="1" noChangeArrowheads="1"/>
          </p:cNvSpPr>
          <p:nvPr/>
        </p:nvSpPr>
        <p:spPr bwMode="auto">
          <a:xfrm>
            <a:off x="7473690" y="5085878"/>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59" name="Oval 114">
            <a:extLst>
              <a:ext uri="{FF2B5EF4-FFF2-40B4-BE49-F238E27FC236}">
                <a16:creationId xmlns:a16="http://schemas.microsoft.com/office/drawing/2014/main" id="{87A23A2C-8FA3-694A-B0A1-AFFCC59B26D8}"/>
              </a:ext>
            </a:extLst>
          </p:cNvPr>
          <p:cNvSpPr>
            <a:spLocks noChangeAspect="1" noChangeArrowheads="1"/>
          </p:cNvSpPr>
          <p:nvPr/>
        </p:nvSpPr>
        <p:spPr bwMode="auto">
          <a:xfrm>
            <a:off x="7473690" y="3660186"/>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60" name="Oval 115">
            <a:extLst>
              <a:ext uri="{FF2B5EF4-FFF2-40B4-BE49-F238E27FC236}">
                <a16:creationId xmlns:a16="http://schemas.microsoft.com/office/drawing/2014/main" id="{5FDFBAEF-6A5D-6E49-8240-D31D558DD616}"/>
              </a:ext>
            </a:extLst>
          </p:cNvPr>
          <p:cNvSpPr>
            <a:spLocks noChangeAspect="1" noChangeArrowheads="1"/>
          </p:cNvSpPr>
          <p:nvPr/>
        </p:nvSpPr>
        <p:spPr bwMode="auto">
          <a:xfrm>
            <a:off x="6059669" y="4597628"/>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61" name="Oval 116">
            <a:extLst>
              <a:ext uri="{FF2B5EF4-FFF2-40B4-BE49-F238E27FC236}">
                <a16:creationId xmlns:a16="http://schemas.microsoft.com/office/drawing/2014/main" id="{0F805C06-66CD-CE4D-9005-59F4C3700FD5}"/>
              </a:ext>
            </a:extLst>
          </p:cNvPr>
          <p:cNvSpPr>
            <a:spLocks noChangeAspect="1" noChangeArrowheads="1"/>
          </p:cNvSpPr>
          <p:nvPr/>
        </p:nvSpPr>
        <p:spPr bwMode="auto">
          <a:xfrm>
            <a:off x="6059669" y="2722744"/>
            <a:ext cx="324047" cy="322246"/>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63" name="Oval 123">
            <a:extLst>
              <a:ext uri="{FF2B5EF4-FFF2-40B4-BE49-F238E27FC236}">
                <a16:creationId xmlns:a16="http://schemas.microsoft.com/office/drawing/2014/main" id="{A5841E8D-306A-2F4C-A18C-03B4CA6CFB5E}"/>
              </a:ext>
            </a:extLst>
          </p:cNvPr>
          <p:cNvSpPr>
            <a:spLocks noChangeAspect="1" noChangeArrowheads="1"/>
          </p:cNvSpPr>
          <p:nvPr/>
        </p:nvSpPr>
        <p:spPr bwMode="auto">
          <a:xfrm>
            <a:off x="7002350" y="3660186"/>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10" name="Text Placeholder 2">
            <a:extLst>
              <a:ext uri="{FF2B5EF4-FFF2-40B4-BE49-F238E27FC236}">
                <a16:creationId xmlns:a16="http://schemas.microsoft.com/office/drawing/2014/main" id="{1626BE49-5DC5-B74F-8049-37D62474D1AD}"/>
              </a:ext>
            </a:extLst>
          </p:cNvPr>
          <p:cNvSpPr txBox="1">
            <a:spLocks/>
          </p:cNvSpPr>
          <p:nvPr/>
        </p:nvSpPr>
        <p:spPr>
          <a:xfrm>
            <a:off x="2522843" y="284936"/>
            <a:ext cx="2008553" cy="5106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disease POS</a:t>
            </a:r>
          </a:p>
        </p:txBody>
      </p:sp>
      <p:sp>
        <p:nvSpPr>
          <p:cNvPr id="111" name="Text Placeholder 2">
            <a:extLst>
              <a:ext uri="{FF2B5EF4-FFF2-40B4-BE49-F238E27FC236}">
                <a16:creationId xmlns:a16="http://schemas.microsoft.com/office/drawing/2014/main" id="{E970E993-ED9E-BD4E-B17B-164B127C9E14}"/>
              </a:ext>
            </a:extLst>
          </p:cNvPr>
          <p:cNvSpPr txBox="1">
            <a:spLocks/>
          </p:cNvSpPr>
          <p:nvPr/>
        </p:nvSpPr>
        <p:spPr>
          <a:xfrm>
            <a:off x="5850779" y="286768"/>
            <a:ext cx="2008553" cy="5106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disease NEG</a:t>
            </a:r>
          </a:p>
        </p:txBody>
      </p:sp>
      <p:sp>
        <p:nvSpPr>
          <p:cNvPr id="112" name="Text Placeholder 2">
            <a:extLst>
              <a:ext uri="{FF2B5EF4-FFF2-40B4-BE49-F238E27FC236}">
                <a16:creationId xmlns:a16="http://schemas.microsoft.com/office/drawing/2014/main" id="{616B07B5-7729-B54B-9EE3-893E8FA3BCCB}"/>
              </a:ext>
            </a:extLst>
          </p:cNvPr>
          <p:cNvSpPr txBox="1">
            <a:spLocks/>
          </p:cNvSpPr>
          <p:nvPr/>
        </p:nvSpPr>
        <p:spPr>
          <a:xfrm>
            <a:off x="113146" y="2002630"/>
            <a:ext cx="990219" cy="9648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test POS</a:t>
            </a:r>
          </a:p>
        </p:txBody>
      </p:sp>
      <p:sp>
        <p:nvSpPr>
          <p:cNvPr id="114" name="Text Placeholder 2">
            <a:extLst>
              <a:ext uri="{FF2B5EF4-FFF2-40B4-BE49-F238E27FC236}">
                <a16:creationId xmlns:a16="http://schemas.microsoft.com/office/drawing/2014/main" id="{BBE4C186-383F-4E45-A1B9-8091AFABA4C5}"/>
              </a:ext>
            </a:extLst>
          </p:cNvPr>
          <p:cNvSpPr txBox="1">
            <a:spLocks/>
          </p:cNvSpPr>
          <p:nvPr/>
        </p:nvSpPr>
        <p:spPr>
          <a:xfrm>
            <a:off x="113145" y="4559440"/>
            <a:ext cx="990219" cy="9648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test NEG</a:t>
            </a:r>
          </a:p>
        </p:txBody>
      </p:sp>
      <p:sp>
        <p:nvSpPr>
          <p:cNvPr id="119" name="Text Placeholder 2">
            <a:extLst>
              <a:ext uri="{FF2B5EF4-FFF2-40B4-BE49-F238E27FC236}">
                <a16:creationId xmlns:a16="http://schemas.microsoft.com/office/drawing/2014/main" id="{BC7D32D3-DBD1-6A47-8B28-7FD6F114F72F}"/>
              </a:ext>
            </a:extLst>
          </p:cNvPr>
          <p:cNvSpPr txBox="1">
            <a:spLocks/>
          </p:cNvSpPr>
          <p:nvPr/>
        </p:nvSpPr>
        <p:spPr>
          <a:xfrm>
            <a:off x="2186408" y="5604449"/>
            <a:ext cx="1322877" cy="5106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sng" strike="noStrike" kern="1200" cap="none" spc="0" normalizeH="0" baseline="0" noProof="0" dirty="0" err="1">
                <a:ln>
                  <a:noFill/>
                </a:ln>
                <a:solidFill>
                  <a:prstClr val="black"/>
                </a:solidFill>
                <a:effectLst/>
                <a:uLnTx/>
                <a:uFillTx/>
                <a:latin typeface="Calibri" panose="020F0502020204030204"/>
                <a:ea typeface="+mn-ea"/>
                <a:cs typeface="+mn-cs"/>
              </a:rPr>
              <a:t>testPOS</a:t>
            </a:r>
            <a:endParaRPr kumimoji="0" lang="en-US" sz="2800" b="0"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0" name="Text Placeholder 2">
            <a:extLst>
              <a:ext uri="{FF2B5EF4-FFF2-40B4-BE49-F238E27FC236}">
                <a16:creationId xmlns:a16="http://schemas.microsoft.com/office/drawing/2014/main" id="{B577097D-6804-034E-8D4B-475AEA870772}"/>
              </a:ext>
            </a:extLst>
          </p:cNvPr>
          <p:cNvSpPr txBox="1">
            <a:spLocks/>
          </p:cNvSpPr>
          <p:nvPr/>
        </p:nvSpPr>
        <p:spPr>
          <a:xfrm>
            <a:off x="1906954" y="5960793"/>
            <a:ext cx="1839078" cy="5106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diseasePOS</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1" name="Text Placeholder 2">
            <a:extLst>
              <a:ext uri="{FF2B5EF4-FFF2-40B4-BE49-F238E27FC236}">
                <a16:creationId xmlns:a16="http://schemas.microsoft.com/office/drawing/2014/main" id="{96A71D74-852C-D74F-856D-B6FD19E2987A}"/>
              </a:ext>
            </a:extLst>
          </p:cNvPr>
          <p:cNvSpPr txBox="1">
            <a:spLocks/>
          </p:cNvSpPr>
          <p:nvPr/>
        </p:nvSpPr>
        <p:spPr>
          <a:xfrm>
            <a:off x="3591463" y="5758760"/>
            <a:ext cx="1213524" cy="5106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SENS</a:t>
            </a:r>
          </a:p>
        </p:txBody>
      </p:sp>
      <p:sp>
        <p:nvSpPr>
          <p:cNvPr id="117" name="Text Placeholder 2">
            <a:extLst>
              <a:ext uri="{FF2B5EF4-FFF2-40B4-BE49-F238E27FC236}">
                <a16:creationId xmlns:a16="http://schemas.microsoft.com/office/drawing/2014/main" id="{A8213FA8-E7D5-1F4D-8514-591F1D7A9DC8}"/>
              </a:ext>
            </a:extLst>
          </p:cNvPr>
          <p:cNvSpPr txBox="1">
            <a:spLocks/>
          </p:cNvSpPr>
          <p:nvPr/>
        </p:nvSpPr>
        <p:spPr>
          <a:xfrm>
            <a:off x="7257167" y="1808825"/>
            <a:ext cx="1886833" cy="5106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sng" strike="noStrike" kern="1200" cap="none" spc="0" normalizeH="0" baseline="0" noProof="0" dirty="0" err="1">
                <a:ln>
                  <a:noFill/>
                </a:ln>
                <a:solidFill>
                  <a:prstClr val="black"/>
                </a:solidFill>
                <a:effectLst/>
                <a:uLnTx/>
                <a:uFillTx/>
                <a:latin typeface="Calibri" panose="020F0502020204030204"/>
                <a:ea typeface="+mn-ea"/>
                <a:cs typeface="+mn-cs"/>
              </a:rPr>
              <a:t>disPOS</a:t>
            </a:r>
            <a:endParaRPr kumimoji="0" lang="en-US" sz="2800" b="0"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2" name="Text Placeholder 2">
            <a:extLst>
              <a:ext uri="{FF2B5EF4-FFF2-40B4-BE49-F238E27FC236}">
                <a16:creationId xmlns:a16="http://schemas.microsoft.com/office/drawing/2014/main" id="{A0F48E93-B17E-7B45-BE52-74584CA59F55}"/>
              </a:ext>
            </a:extLst>
          </p:cNvPr>
          <p:cNvSpPr txBox="1">
            <a:spLocks/>
          </p:cNvSpPr>
          <p:nvPr/>
        </p:nvSpPr>
        <p:spPr>
          <a:xfrm>
            <a:off x="7586472" y="2576811"/>
            <a:ext cx="1213524" cy="5106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PPV</a:t>
            </a:r>
          </a:p>
        </p:txBody>
      </p:sp>
      <p:sp>
        <p:nvSpPr>
          <p:cNvPr id="123" name="Text Placeholder 2">
            <a:extLst>
              <a:ext uri="{FF2B5EF4-FFF2-40B4-BE49-F238E27FC236}">
                <a16:creationId xmlns:a16="http://schemas.microsoft.com/office/drawing/2014/main" id="{B99BDF10-C1ED-0A4E-B0F5-8941C85B046B}"/>
              </a:ext>
            </a:extLst>
          </p:cNvPr>
          <p:cNvSpPr txBox="1">
            <a:spLocks/>
          </p:cNvSpPr>
          <p:nvPr/>
        </p:nvSpPr>
        <p:spPr>
          <a:xfrm>
            <a:off x="7515839" y="2166350"/>
            <a:ext cx="1386051" cy="5106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testPOS</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5" name="Text Placeholder 2">
            <a:extLst>
              <a:ext uri="{FF2B5EF4-FFF2-40B4-BE49-F238E27FC236}">
                <a16:creationId xmlns:a16="http://schemas.microsoft.com/office/drawing/2014/main" id="{0CBAB1A0-BE69-6849-B855-B737A43C4FA4}"/>
              </a:ext>
            </a:extLst>
          </p:cNvPr>
          <p:cNvSpPr txBox="1">
            <a:spLocks/>
          </p:cNvSpPr>
          <p:nvPr/>
        </p:nvSpPr>
        <p:spPr>
          <a:xfrm>
            <a:off x="7493076" y="4003453"/>
            <a:ext cx="1886833" cy="5106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sng" strike="noStrike" kern="1200" cap="none" spc="0" normalizeH="0" baseline="0" noProof="0" dirty="0" err="1">
                <a:ln>
                  <a:noFill/>
                </a:ln>
                <a:solidFill>
                  <a:prstClr val="black"/>
                </a:solidFill>
                <a:effectLst/>
                <a:uLnTx/>
                <a:uFillTx/>
                <a:latin typeface="Calibri" panose="020F0502020204030204"/>
                <a:ea typeface="+mn-ea"/>
                <a:cs typeface="+mn-cs"/>
              </a:rPr>
              <a:t>disNEG</a:t>
            </a:r>
            <a:endParaRPr kumimoji="0" lang="en-US" sz="2800" b="0"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6" name="Text Placeholder 2">
            <a:extLst>
              <a:ext uri="{FF2B5EF4-FFF2-40B4-BE49-F238E27FC236}">
                <a16:creationId xmlns:a16="http://schemas.microsoft.com/office/drawing/2014/main" id="{F528B315-3566-0E47-9F2E-03E5AD30B2EB}"/>
              </a:ext>
            </a:extLst>
          </p:cNvPr>
          <p:cNvSpPr txBox="1">
            <a:spLocks/>
          </p:cNvSpPr>
          <p:nvPr/>
        </p:nvSpPr>
        <p:spPr>
          <a:xfrm>
            <a:off x="7822381" y="4771439"/>
            <a:ext cx="1213524" cy="5106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NPV</a:t>
            </a:r>
          </a:p>
        </p:txBody>
      </p:sp>
      <p:sp>
        <p:nvSpPr>
          <p:cNvPr id="127" name="Text Placeholder 2">
            <a:extLst>
              <a:ext uri="{FF2B5EF4-FFF2-40B4-BE49-F238E27FC236}">
                <a16:creationId xmlns:a16="http://schemas.microsoft.com/office/drawing/2014/main" id="{38036790-42D2-F144-A406-7E037F5F94C8}"/>
              </a:ext>
            </a:extLst>
          </p:cNvPr>
          <p:cNvSpPr txBox="1">
            <a:spLocks/>
          </p:cNvSpPr>
          <p:nvPr/>
        </p:nvSpPr>
        <p:spPr>
          <a:xfrm>
            <a:off x="7751748" y="4360978"/>
            <a:ext cx="1386051" cy="5106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testNEG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9" name="Text Placeholder 2">
            <a:extLst>
              <a:ext uri="{FF2B5EF4-FFF2-40B4-BE49-F238E27FC236}">
                <a16:creationId xmlns:a16="http://schemas.microsoft.com/office/drawing/2014/main" id="{E06B70DE-9B5D-4545-8A29-6D055C180732}"/>
              </a:ext>
            </a:extLst>
          </p:cNvPr>
          <p:cNvSpPr txBox="1">
            <a:spLocks/>
          </p:cNvSpPr>
          <p:nvPr/>
        </p:nvSpPr>
        <p:spPr>
          <a:xfrm>
            <a:off x="5682277" y="5605267"/>
            <a:ext cx="1366348" cy="5106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sng" strike="noStrike" kern="1200" cap="none" spc="0" normalizeH="0" baseline="0" noProof="0" dirty="0" err="1">
                <a:ln>
                  <a:noFill/>
                </a:ln>
                <a:solidFill>
                  <a:prstClr val="black"/>
                </a:solidFill>
                <a:effectLst/>
                <a:uLnTx/>
                <a:uFillTx/>
                <a:latin typeface="Calibri" panose="020F0502020204030204"/>
                <a:ea typeface="+mn-ea"/>
                <a:cs typeface="+mn-cs"/>
              </a:rPr>
              <a:t>testNEG</a:t>
            </a:r>
            <a:endParaRPr kumimoji="0" lang="en-US" sz="2800" b="0"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0" name="Text Placeholder 2">
            <a:extLst>
              <a:ext uri="{FF2B5EF4-FFF2-40B4-BE49-F238E27FC236}">
                <a16:creationId xmlns:a16="http://schemas.microsoft.com/office/drawing/2014/main" id="{C69D7AC2-5B64-374E-BE3E-D5F51CAEBD63}"/>
              </a:ext>
            </a:extLst>
          </p:cNvPr>
          <p:cNvSpPr txBox="1">
            <a:spLocks/>
          </p:cNvSpPr>
          <p:nvPr/>
        </p:nvSpPr>
        <p:spPr>
          <a:xfrm>
            <a:off x="7097988" y="5758760"/>
            <a:ext cx="1213524" cy="5106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SPEC</a:t>
            </a:r>
          </a:p>
        </p:txBody>
      </p:sp>
      <p:sp>
        <p:nvSpPr>
          <p:cNvPr id="131" name="Text Placeholder 2">
            <a:extLst>
              <a:ext uri="{FF2B5EF4-FFF2-40B4-BE49-F238E27FC236}">
                <a16:creationId xmlns:a16="http://schemas.microsoft.com/office/drawing/2014/main" id="{DB09ABE8-42C7-E548-92B5-489BD40F2D13}"/>
              </a:ext>
            </a:extLst>
          </p:cNvPr>
          <p:cNvSpPr txBox="1">
            <a:spLocks/>
          </p:cNvSpPr>
          <p:nvPr/>
        </p:nvSpPr>
        <p:spPr>
          <a:xfrm>
            <a:off x="5568925" y="5960793"/>
            <a:ext cx="1607213" cy="5106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disNEG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62613231-9D07-B271-2E08-C1D91D6DDBD8}"/>
              </a:ext>
            </a:extLst>
          </p:cNvPr>
          <p:cNvSpPr/>
          <p:nvPr/>
        </p:nvSpPr>
        <p:spPr>
          <a:xfrm>
            <a:off x="2554314" y="1548711"/>
            <a:ext cx="1678666" cy="1862048"/>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w="12700" cmpd="sng">
                  <a:solidFill>
                    <a:prstClr val="black"/>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glow rad="101600">
                    <a:prstClr val="black">
                      <a:alpha val="81123"/>
                    </a:prstClr>
                  </a:glow>
                </a:effectLst>
                <a:uLnTx/>
                <a:uFillTx/>
                <a:latin typeface="Calibri" panose="020F0502020204030204"/>
                <a:ea typeface="+mn-ea"/>
                <a:cs typeface="+mn-cs"/>
              </a:rPr>
              <a:t>72</a:t>
            </a:r>
          </a:p>
        </p:txBody>
      </p:sp>
      <p:sp>
        <p:nvSpPr>
          <p:cNvPr id="5" name="Rectangle 4">
            <a:extLst>
              <a:ext uri="{FF2B5EF4-FFF2-40B4-BE49-F238E27FC236}">
                <a16:creationId xmlns:a16="http://schemas.microsoft.com/office/drawing/2014/main" id="{76E426B5-AE26-30DA-0B65-B0BE0A2A89F5}"/>
              </a:ext>
            </a:extLst>
          </p:cNvPr>
          <p:cNvSpPr/>
          <p:nvPr/>
        </p:nvSpPr>
        <p:spPr>
          <a:xfrm>
            <a:off x="2893519" y="3971661"/>
            <a:ext cx="931665" cy="1862048"/>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w="12700" cmpd="sng">
                  <a:solidFill>
                    <a:prstClr val="black"/>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glow rad="101600">
                    <a:prstClr val="black">
                      <a:alpha val="81123"/>
                    </a:prstClr>
                  </a:glow>
                </a:effectLst>
                <a:uLnTx/>
                <a:uFillTx/>
                <a:latin typeface="Calibri" panose="020F0502020204030204"/>
                <a:ea typeface="+mn-ea"/>
                <a:cs typeface="+mn-cs"/>
              </a:rPr>
              <a:t>4</a:t>
            </a:r>
          </a:p>
        </p:txBody>
      </p:sp>
      <p:sp>
        <p:nvSpPr>
          <p:cNvPr id="7" name="Rectangle 6">
            <a:extLst>
              <a:ext uri="{FF2B5EF4-FFF2-40B4-BE49-F238E27FC236}">
                <a16:creationId xmlns:a16="http://schemas.microsoft.com/office/drawing/2014/main" id="{A06A19E5-8853-DC9D-DFA1-3869B860D890}"/>
              </a:ext>
            </a:extLst>
          </p:cNvPr>
          <p:cNvSpPr/>
          <p:nvPr/>
        </p:nvSpPr>
        <p:spPr>
          <a:xfrm>
            <a:off x="6294813" y="1554535"/>
            <a:ext cx="931665" cy="1862048"/>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w="12700" cmpd="sng">
                  <a:solidFill>
                    <a:prstClr val="black"/>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glow rad="101600">
                    <a:prstClr val="black">
                      <a:alpha val="81123"/>
                    </a:prstClr>
                  </a:glow>
                </a:effectLst>
                <a:uLnTx/>
                <a:uFillTx/>
                <a:latin typeface="Calibri" panose="020F0502020204030204"/>
                <a:ea typeface="+mn-ea"/>
                <a:cs typeface="+mn-cs"/>
              </a:rPr>
              <a:t>8</a:t>
            </a:r>
          </a:p>
        </p:txBody>
      </p:sp>
      <p:sp>
        <p:nvSpPr>
          <p:cNvPr id="8" name="Rectangle 7">
            <a:extLst>
              <a:ext uri="{FF2B5EF4-FFF2-40B4-BE49-F238E27FC236}">
                <a16:creationId xmlns:a16="http://schemas.microsoft.com/office/drawing/2014/main" id="{207F9D31-C578-D320-618D-D7BC2A99A73A}"/>
              </a:ext>
            </a:extLst>
          </p:cNvPr>
          <p:cNvSpPr/>
          <p:nvPr/>
        </p:nvSpPr>
        <p:spPr>
          <a:xfrm>
            <a:off x="5922452" y="3953659"/>
            <a:ext cx="1678666" cy="1862048"/>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w="12700" cmpd="sng">
                  <a:solidFill>
                    <a:prstClr val="black"/>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glow rad="101600">
                    <a:prstClr val="black">
                      <a:alpha val="81123"/>
                    </a:prstClr>
                  </a:glow>
                </a:effectLst>
                <a:uLnTx/>
                <a:uFillTx/>
                <a:latin typeface="Calibri" panose="020F0502020204030204"/>
                <a:ea typeface="+mn-ea"/>
                <a:cs typeface="+mn-cs"/>
              </a:rPr>
              <a:t>16</a:t>
            </a:r>
          </a:p>
        </p:txBody>
      </p:sp>
      <p:sp>
        <p:nvSpPr>
          <p:cNvPr id="9" name="Text Placeholder 2">
            <a:extLst>
              <a:ext uri="{FF2B5EF4-FFF2-40B4-BE49-F238E27FC236}">
                <a16:creationId xmlns:a16="http://schemas.microsoft.com/office/drawing/2014/main" id="{6D528BF3-BE24-15F8-E390-7CE2A5417F3A}"/>
              </a:ext>
            </a:extLst>
          </p:cNvPr>
          <p:cNvSpPr txBox="1">
            <a:spLocks/>
          </p:cNvSpPr>
          <p:nvPr/>
        </p:nvSpPr>
        <p:spPr>
          <a:xfrm>
            <a:off x="2206604" y="5602611"/>
            <a:ext cx="1322877" cy="5106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sng" strike="noStrike" kern="1200" cap="none" spc="0" normalizeH="0" baseline="0" noProof="0" dirty="0">
                <a:ln>
                  <a:noFill/>
                </a:ln>
                <a:solidFill>
                  <a:prstClr val="black"/>
                </a:solidFill>
                <a:effectLst/>
                <a:uLnTx/>
                <a:uFillTx/>
                <a:latin typeface="Calibri" panose="020F0502020204030204"/>
                <a:ea typeface="+mn-ea"/>
                <a:cs typeface="+mn-cs"/>
              </a:rPr>
              <a:t>72</a:t>
            </a:r>
          </a:p>
        </p:txBody>
      </p:sp>
      <p:sp>
        <p:nvSpPr>
          <p:cNvPr id="10" name="Text Placeholder 2">
            <a:extLst>
              <a:ext uri="{FF2B5EF4-FFF2-40B4-BE49-F238E27FC236}">
                <a16:creationId xmlns:a16="http://schemas.microsoft.com/office/drawing/2014/main" id="{7A1731A9-1E9D-EE53-AD60-A50C61771E98}"/>
              </a:ext>
            </a:extLst>
          </p:cNvPr>
          <p:cNvSpPr txBox="1">
            <a:spLocks/>
          </p:cNvSpPr>
          <p:nvPr/>
        </p:nvSpPr>
        <p:spPr>
          <a:xfrm>
            <a:off x="1937089" y="5958955"/>
            <a:ext cx="1839078" cy="5106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76</a:t>
            </a:r>
          </a:p>
        </p:txBody>
      </p:sp>
      <p:sp>
        <p:nvSpPr>
          <p:cNvPr id="11" name="Text Placeholder 2">
            <a:extLst>
              <a:ext uri="{FF2B5EF4-FFF2-40B4-BE49-F238E27FC236}">
                <a16:creationId xmlns:a16="http://schemas.microsoft.com/office/drawing/2014/main" id="{C36AA40D-0752-D9CD-891D-5B65FB2BF0A9}"/>
              </a:ext>
            </a:extLst>
          </p:cNvPr>
          <p:cNvSpPr txBox="1">
            <a:spLocks/>
          </p:cNvSpPr>
          <p:nvPr/>
        </p:nvSpPr>
        <p:spPr>
          <a:xfrm>
            <a:off x="3446403" y="5756922"/>
            <a:ext cx="1654108" cy="5106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SENS 95%</a:t>
            </a:r>
          </a:p>
        </p:txBody>
      </p:sp>
      <p:sp>
        <p:nvSpPr>
          <p:cNvPr id="12" name="Text Placeholder 2">
            <a:extLst>
              <a:ext uri="{FF2B5EF4-FFF2-40B4-BE49-F238E27FC236}">
                <a16:creationId xmlns:a16="http://schemas.microsoft.com/office/drawing/2014/main" id="{3D821F21-C5D4-A521-770C-7BD5EDC1DBDE}"/>
              </a:ext>
            </a:extLst>
          </p:cNvPr>
          <p:cNvSpPr txBox="1">
            <a:spLocks/>
          </p:cNvSpPr>
          <p:nvPr/>
        </p:nvSpPr>
        <p:spPr>
          <a:xfrm>
            <a:off x="7277363" y="1806987"/>
            <a:ext cx="1886833" cy="5106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sng" strike="noStrike" kern="1200" cap="none" spc="0" normalizeH="0" baseline="0" noProof="0" dirty="0">
                <a:ln>
                  <a:noFill/>
                </a:ln>
                <a:solidFill>
                  <a:prstClr val="black"/>
                </a:solidFill>
                <a:effectLst/>
                <a:uLnTx/>
                <a:uFillTx/>
                <a:latin typeface="Calibri" panose="020F0502020204030204"/>
                <a:ea typeface="+mn-ea"/>
                <a:cs typeface="+mn-cs"/>
              </a:rPr>
              <a:t>72</a:t>
            </a:r>
          </a:p>
        </p:txBody>
      </p:sp>
      <p:sp>
        <p:nvSpPr>
          <p:cNvPr id="13" name="Text Placeholder 2">
            <a:extLst>
              <a:ext uri="{FF2B5EF4-FFF2-40B4-BE49-F238E27FC236}">
                <a16:creationId xmlns:a16="http://schemas.microsoft.com/office/drawing/2014/main" id="{CEE75CCF-BC30-8DFA-390A-3572E97EE6B0}"/>
              </a:ext>
            </a:extLst>
          </p:cNvPr>
          <p:cNvSpPr txBox="1">
            <a:spLocks/>
          </p:cNvSpPr>
          <p:nvPr/>
        </p:nvSpPr>
        <p:spPr>
          <a:xfrm>
            <a:off x="7370663" y="2574973"/>
            <a:ext cx="1449529" cy="5106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PPV 90%</a:t>
            </a:r>
          </a:p>
        </p:txBody>
      </p:sp>
      <p:sp>
        <p:nvSpPr>
          <p:cNvPr id="14" name="Text Placeholder 2">
            <a:extLst>
              <a:ext uri="{FF2B5EF4-FFF2-40B4-BE49-F238E27FC236}">
                <a16:creationId xmlns:a16="http://schemas.microsoft.com/office/drawing/2014/main" id="{5C44E589-97C1-8387-1007-3835B845CEEC}"/>
              </a:ext>
            </a:extLst>
          </p:cNvPr>
          <p:cNvSpPr txBox="1">
            <a:spLocks/>
          </p:cNvSpPr>
          <p:nvPr/>
        </p:nvSpPr>
        <p:spPr>
          <a:xfrm>
            <a:off x="7536035" y="2164512"/>
            <a:ext cx="1386051" cy="5106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80</a:t>
            </a:r>
          </a:p>
        </p:txBody>
      </p:sp>
      <p:sp>
        <p:nvSpPr>
          <p:cNvPr id="15" name="Text Placeholder 2">
            <a:extLst>
              <a:ext uri="{FF2B5EF4-FFF2-40B4-BE49-F238E27FC236}">
                <a16:creationId xmlns:a16="http://schemas.microsoft.com/office/drawing/2014/main" id="{101FE81D-4B17-085E-5D40-A91AA2827958}"/>
              </a:ext>
            </a:extLst>
          </p:cNvPr>
          <p:cNvSpPr txBox="1">
            <a:spLocks/>
          </p:cNvSpPr>
          <p:nvPr/>
        </p:nvSpPr>
        <p:spPr>
          <a:xfrm>
            <a:off x="7513272" y="4001615"/>
            <a:ext cx="1886833" cy="5106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sng" strike="noStrike" kern="1200" cap="none" spc="0" normalizeH="0" baseline="0" noProof="0" dirty="0">
                <a:ln>
                  <a:noFill/>
                </a:ln>
                <a:solidFill>
                  <a:prstClr val="black"/>
                </a:solidFill>
                <a:effectLst/>
                <a:uLnTx/>
                <a:uFillTx/>
                <a:latin typeface="Calibri" panose="020F0502020204030204"/>
                <a:ea typeface="+mn-ea"/>
                <a:cs typeface="+mn-cs"/>
              </a:rPr>
              <a:t>16</a:t>
            </a:r>
          </a:p>
        </p:txBody>
      </p:sp>
      <p:sp>
        <p:nvSpPr>
          <p:cNvPr id="16" name="Text Placeholder 2">
            <a:extLst>
              <a:ext uri="{FF2B5EF4-FFF2-40B4-BE49-F238E27FC236}">
                <a16:creationId xmlns:a16="http://schemas.microsoft.com/office/drawing/2014/main" id="{190D6C20-3534-7411-B5E7-E7A75FD64749}"/>
              </a:ext>
            </a:extLst>
          </p:cNvPr>
          <p:cNvSpPr txBox="1">
            <a:spLocks/>
          </p:cNvSpPr>
          <p:nvPr/>
        </p:nvSpPr>
        <p:spPr>
          <a:xfrm>
            <a:off x="7660851" y="4769601"/>
            <a:ext cx="1505420" cy="5106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NPV 80%</a:t>
            </a:r>
          </a:p>
        </p:txBody>
      </p:sp>
      <p:sp>
        <p:nvSpPr>
          <p:cNvPr id="17" name="Text Placeholder 2">
            <a:extLst>
              <a:ext uri="{FF2B5EF4-FFF2-40B4-BE49-F238E27FC236}">
                <a16:creationId xmlns:a16="http://schemas.microsoft.com/office/drawing/2014/main" id="{9242894D-3949-4533-0465-6F4B6F593186}"/>
              </a:ext>
            </a:extLst>
          </p:cNvPr>
          <p:cNvSpPr txBox="1">
            <a:spLocks/>
          </p:cNvSpPr>
          <p:nvPr/>
        </p:nvSpPr>
        <p:spPr>
          <a:xfrm>
            <a:off x="7771944" y="4359140"/>
            <a:ext cx="1386051" cy="5106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20</a:t>
            </a:r>
          </a:p>
        </p:txBody>
      </p:sp>
      <p:sp>
        <p:nvSpPr>
          <p:cNvPr id="18" name="Text Placeholder 2">
            <a:extLst>
              <a:ext uri="{FF2B5EF4-FFF2-40B4-BE49-F238E27FC236}">
                <a16:creationId xmlns:a16="http://schemas.microsoft.com/office/drawing/2014/main" id="{0B0C4C98-B352-93BB-D210-74CB707F5D2F}"/>
              </a:ext>
            </a:extLst>
          </p:cNvPr>
          <p:cNvSpPr txBox="1">
            <a:spLocks/>
          </p:cNvSpPr>
          <p:nvPr/>
        </p:nvSpPr>
        <p:spPr>
          <a:xfrm>
            <a:off x="5702473" y="5603429"/>
            <a:ext cx="1366348" cy="5106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sng" strike="noStrike" kern="1200" cap="none" spc="0" normalizeH="0" baseline="0" noProof="0" dirty="0">
                <a:ln>
                  <a:noFill/>
                </a:ln>
                <a:solidFill>
                  <a:prstClr val="black"/>
                </a:solidFill>
                <a:effectLst/>
                <a:uLnTx/>
                <a:uFillTx/>
                <a:latin typeface="Calibri" panose="020F0502020204030204"/>
                <a:ea typeface="+mn-ea"/>
                <a:cs typeface="+mn-cs"/>
              </a:rPr>
              <a:t>16</a:t>
            </a:r>
          </a:p>
        </p:txBody>
      </p:sp>
      <p:sp>
        <p:nvSpPr>
          <p:cNvPr id="19" name="Text Placeholder 2">
            <a:extLst>
              <a:ext uri="{FF2B5EF4-FFF2-40B4-BE49-F238E27FC236}">
                <a16:creationId xmlns:a16="http://schemas.microsoft.com/office/drawing/2014/main" id="{9B8DD865-47C1-1301-D4A4-6FE63CDB71F3}"/>
              </a:ext>
            </a:extLst>
          </p:cNvPr>
          <p:cNvSpPr txBox="1">
            <a:spLocks/>
          </p:cNvSpPr>
          <p:nvPr/>
        </p:nvSpPr>
        <p:spPr>
          <a:xfrm>
            <a:off x="6974963" y="5756922"/>
            <a:ext cx="1596243" cy="5106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SPEC 66%</a:t>
            </a:r>
          </a:p>
        </p:txBody>
      </p:sp>
      <p:sp>
        <p:nvSpPr>
          <p:cNvPr id="20" name="Text Placeholder 2">
            <a:extLst>
              <a:ext uri="{FF2B5EF4-FFF2-40B4-BE49-F238E27FC236}">
                <a16:creationId xmlns:a16="http://schemas.microsoft.com/office/drawing/2014/main" id="{93DFD543-0B57-B356-3EFB-83C292075D3B}"/>
              </a:ext>
            </a:extLst>
          </p:cNvPr>
          <p:cNvSpPr txBox="1">
            <a:spLocks/>
          </p:cNvSpPr>
          <p:nvPr/>
        </p:nvSpPr>
        <p:spPr>
          <a:xfrm>
            <a:off x="5589121" y="5958955"/>
            <a:ext cx="1607213" cy="5106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24</a:t>
            </a:r>
          </a:p>
        </p:txBody>
      </p:sp>
    </p:spTree>
    <p:extLst>
      <p:ext uri="{BB962C8B-B14F-4D97-AF65-F5344CB8AC3E}">
        <p14:creationId xmlns:p14="http://schemas.microsoft.com/office/powerpoint/2010/main" val="15931003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ssolve">
                                      <p:cBhvr>
                                        <p:cTn id="13" dur="500"/>
                                        <p:tgtEl>
                                          <p:spTgt spid="5"/>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dissolv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xit" presetSubtype="0" fill="hold" grpId="0" nodeType="clickEffect">
                                  <p:stCondLst>
                                    <p:cond delay="0"/>
                                  </p:stCondLst>
                                  <p:childTnLst>
                                    <p:animEffect transition="out" filter="dissolve">
                                      <p:cBhvr>
                                        <p:cTn id="20" dur="500"/>
                                        <p:tgtEl>
                                          <p:spTgt spid="119"/>
                                        </p:tgtEl>
                                      </p:cBhvr>
                                    </p:animEffect>
                                    <p:set>
                                      <p:cBhvr>
                                        <p:cTn id="21" dur="1" fill="hold">
                                          <p:stCondLst>
                                            <p:cond delay="499"/>
                                          </p:stCondLst>
                                        </p:cTn>
                                        <p:tgtEl>
                                          <p:spTgt spid="119"/>
                                        </p:tgtEl>
                                        <p:attrNameLst>
                                          <p:attrName>style.visibility</p:attrName>
                                        </p:attrNameLst>
                                      </p:cBhvr>
                                      <p:to>
                                        <p:strVal val="hidden"/>
                                      </p:to>
                                    </p:set>
                                  </p:childTnLst>
                                </p:cTn>
                              </p:par>
                            </p:childTnLst>
                          </p:cTn>
                        </p:par>
                        <p:par>
                          <p:cTn id="22" fill="hold">
                            <p:stCondLst>
                              <p:cond delay="500"/>
                            </p:stCondLst>
                            <p:childTnLst>
                              <p:par>
                                <p:cTn id="23" presetID="9"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dissolve">
                                      <p:cBhvr>
                                        <p:cTn id="25" dur="500"/>
                                        <p:tgtEl>
                                          <p:spTgt spid="9"/>
                                        </p:tgtEl>
                                      </p:cBhvr>
                                    </p:animEffect>
                                  </p:childTnLst>
                                </p:cTn>
                              </p:par>
                            </p:childTnLst>
                          </p:cTn>
                        </p:par>
                        <p:par>
                          <p:cTn id="26" fill="hold">
                            <p:stCondLst>
                              <p:cond delay="1000"/>
                            </p:stCondLst>
                            <p:childTnLst>
                              <p:par>
                                <p:cTn id="27" presetID="9" presetClass="exit" presetSubtype="0" fill="hold" grpId="0" nodeType="afterEffect">
                                  <p:stCondLst>
                                    <p:cond delay="0"/>
                                  </p:stCondLst>
                                  <p:childTnLst>
                                    <p:animEffect transition="out" filter="dissolve">
                                      <p:cBhvr>
                                        <p:cTn id="28" dur="500"/>
                                        <p:tgtEl>
                                          <p:spTgt spid="120"/>
                                        </p:tgtEl>
                                      </p:cBhvr>
                                    </p:animEffect>
                                    <p:set>
                                      <p:cBhvr>
                                        <p:cTn id="29" dur="1" fill="hold">
                                          <p:stCondLst>
                                            <p:cond delay="499"/>
                                          </p:stCondLst>
                                        </p:cTn>
                                        <p:tgtEl>
                                          <p:spTgt spid="120"/>
                                        </p:tgtEl>
                                        <p:attrNameLst>
                                          <p:attrName>style.visibility</p:attrName>
                                        </p:attrNameLst>
                                      </p:cBhvr>
                                      <p:to>
                                        <p:strVal val="hidden"/>
                                      </p:to>
                                    </p:set>
                                  </p:childTnLst>
                                </p:cTn>
                              </p:par>
                            </p:childTnLst>
                          </p:cTn>
                        </p:par>
                        <p:par>
                          <p:cTn id="30" fill="hold">
                            <p:stCondLst>
                              <p:cond delay="1500"/>
                            </p:stCondLst>
                            <p:childTnLst>
                              <p:par>
                                <p:cTn id="31" presetID="9" presetClass="entr" presetSubtype="0"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dissolve">
                                      <p:cBhvr>
                                        <p:cTn id="33" dur="500"/>
                                        <p:tgtEl>
                                          <p:spTgt spid="10"/>
                                        </p:tgtEl>
                                      </p:cBhvr>
                                    </p:animEffect>
                                  </p:childTnLst>
                                </p:cTn>
                              </p:par>
                            </p:childTnLst>
                          </p:cTn>
                        </p:par>
                        <p:par>
                          <p:cTn id="34" fill="hold">
                            <p:stCondLst>
                              <p:cond delay="2000"/>
                            </p:stCondLst>
                            <p:childTnLst>
                              <p:par>
                                <p:cTn id="35" presetID="9" presetClass="exit" presetSubtype="0" fill="hold" grpId="0" nodeType="afterEffect">
                                  <p:stCondLst>
                                    <p:cond delay="0"/>
                                  </p:stCondLst>
                                  <p:childTnLst>
                                    <p:animEffect transition="out" filter="dissolve">
                                      <p:cBhvr>
                                        <p:cTn id="36" dur="500"/>
                                        <p:tgtEl>
                                          <p:spTgt spid="121"/>
                                        </p:tgtEl>
                                      </p:cBhvr>
                                    </p:animEffect>
                                    <p:set>
                                      <p:cBhvr>
                                        <p:cTn id="37" dur="1" fill="hold">
                                          <p:stCondLst>
                                            <p:cond delay="499"/>
                                          </p:stCondLst>
                                        </p:cTn>
                                        <p:tgtEl>
                                          <p:spTgt spid="121"/>
                                        </p:tgtEl>
                                        <p:attrNameLst>
                                          <p:attrName>style.visibility</p:attrName>
                                        </p:attrNameLst>
                                      </p:cBhvr>
                                      <p:to>
                                        <p:strVal val="hidden"/>
                                      </p:to>
                                    </p:set>
                                  </p:childTnLst>
                                </p:cTn>
                              </p:par>
                            </p:childTnLst>
                          </p:cTn>
                        </p:par>
                        <p:par>
                          <p:cTn id="38" fill="hold">
                            <p:stCondLst>
                              <p:cond delay="2500"/>
                            </p:stCondLst>
                            <p:childTnLst>
                              <p:par>
                                <p:cTn id="39" presetID="9" presetClass="entr" presetSubtype="0"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dissolve">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xit" presetSubtype="0" fill="hold" grpId="0" nodeType="clickEffect">
                                  <p:stCondLst>
                                    <p:cond delay="0"/>
                                  </p:stCondLst>
                                  <p:childTnLst>
                                    <p:animEffect transition="out" filter="dissolve">
                                      <p:cBhvr>
                                        <p:cTn id="45" dur="500"/>
                                        <p:tgtEl>
                                          <p:spTgt spid="129"/>
                                        </p:tgtEl>
                                      </p:cBhvr>
                                    </p:animEffect>
                                    <p:set>
                                      <p:cBhvr>
                                        <p:cTn id="46" dur="1" fill="hold">
                                          <p:stCondLst>
                                            <p:cond delay="499"/>
                                          </p:stCondLst>
                                        </p:cTn>
                                        <p:tgtEl>
                                          <p:spTgt spid="129"/>
                                        </p:tgtEl>
                                        <p:attrNameLst>
                                          <p:attrName>style.visibility</p:attrName>
                                        </p:attrNameLst>
                                      </p:cBhvr>
                                      <p:to>
                                        <p:strVal val="hidden"/>
                                      </p:to>
                                    </p:set>
                                  </p:childTnLst>
                                </p:cTn>
                              </p:par>
                            </p:childTnLst>
                          </p:cTn>
                        </p:par>
                        <p:par>
                          <p:cTn id="47" fill="hold">
                            <p:stCondLst>
                              <p:cond delay="500"/>
                            </p:stCondLst>
                            <p:childTnLst>
                              <p:par>
                                <p:cTn id="48" presetID="9" presetClass="entr" presetSubtype="0" fill="hold" grpId="0" nodeType="after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dissolve">
                                      <p:cBhvr>
                                        <p:cTn id="50" dur="500"/>
                                        <p:tgtEl>
                                          <p:spTgt spid="18"/>
                                        </p:tgtEl>
                                      </p:cBhvr>
                                    </p:animEffect>
                                  </p:childTnLst>
                                </p:cTn>
                              </p:par>
                            </p:childTnLst>
                          </p:cTn>
                        </p:par>
                        <p:par>
                          <p:cTn id="51" fill="hold">
                            <p:stCondLst>
                              <p:cond delay="1000"/>
                            </p:stCondLst>
                            <p:childTnLst>
                              <p:par>
                                <p:cTn id="52" presetID="9" presetClass="exit" presetSubtype="0" fill="hold" grpId="0" nodeType="afterEffect">
                                  <p:stCondLst>
                                    <p:cond delay="0"/>
                                  </p:stCondLst>
                                  <p:childTnLst>
                                    <p:animEffect transition="out" filter="dissolve">
                                      <p:cBhvr>
                                        <p:cTn id="53" dur="500"/>
                                        <p:tgtEl>
                                          <p:spTgt spid="131"/>
                                        </p:tgtEl>
                                      </p:cBhvr>
                                    </p:animEffect>
                                    <p:set>
                                      <p:cBhvr>
                                        <p:cTn id="54" dur="1" fill="hold">
                                          <p:stCondLst>
                                            <p:cond delay="499"/>
                                          </p:stCondLst>
                                        </p:cTn>
                                        <p:tgtEl>
                                          <p:spTgt spid="131"/>
                                        </p:tgtEl>
                                        <p:attrNameLst>
                                          <p:attrName>style.visibility</p:attrName>
                                        </p:attrNameLst>
                                      </p:cBhvr>
                                      <p:to>
                                        <p:strVal val="hidden"/>
                                      </p:to>
                                    </p:set>
                                  </p:childTnLst>
                                </p:cTn>
                              </p:par>
                            </p:childTnLst>
                          </p:cTn>
                        </p:par>
                        <p:par>
                          <p:cTn id="55" fill="hold">
                            <p:stCondLst>
                              <p:cond delay="1500"/>
                            </p:stCondLst>
                            <p:childTnLst>
                              <p:par>
                                <p:cTn id="56" presetID="9" presetClass="entr" presetSubtype="0" fill="hold" grpId="0" nodeType="after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dissolve">
                                      <p:cBhvr>
                                        <p:cTn id="58" dur="500"/>
                                        <p:tgtEl>
                                          <p:spTgt spid="20"/>
                                        </p:tgtEl>
                                      </p:cBhvr>
                                    </p:animEffect>
                                  </p:childTnLst>
                                </p:cTn>
                              </p:par>
                            </p:childTnLst>
                          </p:cTn>
                        </p:par>
                        <p:par>
                          <p:cTn id="59" fill="hold">
                            <p:stCondLst>
                              <p:cond delay="2000"/>
                            </p:stCondLst>
                            <p:childTnLst>
                              <p:par>
                                <p:cTn id="60" presetID="9" presetClass="exit" presetSubtype="0" fill="hold" grpId="0" nodeType="afterEffect">
                                  <p:stCondLst>
                                    <p:cond delay="0"/>
                                  </p:stCondLst>
                                  <p:childTnLst>
                                    <p:animEffect transition="out" filter="dissolve">
                                      <p:cBhvr>
                                        <p:cTn id="61" dur="500"/>
                                        <p:tgtEl>
                                          <p:spTgt spid="130"/>
                                        </p:tgtEl>
                                      </p:cBhvr>
                                    </p:animEffect>
                                    <p:set>
                                      <p:cBhvr>
                                        <p:cTn id="62" dur="1" fill="hold">
                                          <p:stCondLst>
                                            <p:cond delay="499"/>
                                          </p:stCondLst>
                                        </p:cTn>
                                        <p:tgtEl>
                                          <p:spTgt spid="130"/>
                                        </p:tgtEl>
                                        <p:attrNameLst>
                                          <p:attrName>style.visibility</p:attrName>
                                        </p:attrNameLst>
                                      </p:cBhvr>
                                      <p:to>
                                        <p:strVal val="hidden"/>
                                      </p:to>
                                    </p:set>
                                  </p:childTnLst>
                                </p:cTn>
                              </p:par>
                            </p:childTnLst>
                          </p:cTn>
                        </p:par>
                        <p:par>
                          <p:cTn id="63" fill="hold">
                            <p:stCondLst>
                              <p:cond delay="2500"/>
                            </p:stCondLst>
                            <p:childTnLst>
                              <p:par>
                                <p:cTn id="64" presetID="9" presetClass="entr" presetSubtype="0" fill="hold" grpId="0" nodeType="after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dissolve">
                                      <p:cBhvr>
                                        <p:cTn id="66" dur="500"/>
                                        <p:tgtEl>
                                          <p:spTgt spid="19"/>
                                        </p:tgtEl>
                                      </p:cBhvr>
                                    </p:animEffect>
                                  </p:childTnLst>
                                </p:cTn>
                              </p:par>
                            </p:childTnLst>
                          </p:cTn>
                        </p:par>
                      </p:childTnLst>
                    </p:cTn>
                  </p:par>
                  <p:par>
                    <p:cTn id="67" fill="hold">
                      <p:stCondLst>
                        <p:cond delay="indefinite"/>
                      </p:stCondLst>
                      <p:childTnLst>
                        <p:par>
                          <p:cTn id="68" fill="hold">
                            <p:stCondLst>
                              <p:cond delay="0"/>
                            </p:stCondLst>
                            <p:childTnLst>
                              <p:par>
                                <p:cTn id="69" presetID="9" presetClass="exit" presetSubtype="0" fill="hold" grpId="0" nodeType="clickEffect">
                                  <p:stCondLst>
                                    <p:cond delay="0"/>
                                  </p:stCondLst>
                                  <p:childTnLst>
                                    <p:animEffect transition="out" filter="dissolve">
                                      <p:cBhvr>
                                        <p:cTn id="70" dur="500"/>
                                        <p:tgtEl>
                                          <p:spTgt spid="117"/>
                                        </p:tgtEl>
                                      </p:cBhvr>
                                    </p:animEffect>
                                    <p:set>
                                      <p:cBhvr>
                                        <p:cTn id="71" dur="1" fill="hold">
                                          <p:stCondLst>
                                            <p:cond delay="499"/>
                                          </p:stCondLst>
                                        </p:cTn>
                                        <p:tgtEl>
                                          <p:spTgt spid="117"/>
                                        </p:tgtEl>
                                        <p:attrNameLst>
                                          <p:attrName>style.visibility</p:attrName>
                                        </p:attrNameLst>
                                      </p:cBhvr>
                                      <p:to>
                                        <p:strVal val="hidden"/>
                                      </p:to>
                                    </p:set>
                                  </p:childTnLst>
                                </p:cTn>
                              </p:par>
                            </p:childTnLst>
                          </p:cTn>
                        </p:par>
                        <p:par>
                          <p:cTn id="72" fill="hold">
                            <p:stCondLst>
                              <p:cond delay="500"/>
                            </p:stCondLst>
                            <p:childTnLst>
                              <p:par>
                                <p:cTn id="73" presetID="9" presetClass="entr" presetSubtype="0" fill="hold" grpId="0" nodeType="afterEffect">
                                  <p:stCondLst>
                                    <p:cond delay="0"/>
                                  </p:stCondLst>
                                  <p:childTnLst>
                                    <p:set>
                                      <p:cBhvr>
                                        <p:cTn id="74" dur="1" fill="hold">
                                          <p:stCondLst>
                                            <p:cond delay="0"/>
                                          </p:stCondLst>
                                        </p:cTn>
                                        <p:tgtEl>
                                          <p:spTgt spid="12"/>
                                        </p:tgtEl>
                                        <p:attrNameLst>
                                          <p:attrName>style.visibility</p:attrName>
                                        </p:attrNameLst>
                                      </p:cBhvr>
                                      <p:to>
                                        <p:strVal val="visible"/>
                                      </p:to>
                                    </p:set>
                                    <p:animEffect transition="in" filter="dissolve">
                                      <p:cBhvr>
                                        <p:cTn id="75" dur="500"/>
                                        <p:tgtEl>
                                          <p:spTgt spid="12"/>
                                        </p:tgtEl>
                                      </p:cBhvr>
                                    </p:animEffect>
                                  </p:childTnLst>
                                </p:cTn>
                              </p:par>
                            </p:childTnLst>
                          </p:cTn>
                        </p:par>
                        <p:par>
                          <p:cTn id="76" fill="hold">
                            <p:stCondLst>
                              <p:cond delay="1000"/>
                            </p:stCondLst>
                            <p:childTnLst>
                              <p:par>
                                <p:cTn id="77" presetID="9" presetClass="exit" presetSubtype="0" fill="hold" grpId="0" nodeType="afterEffect">
                                  <p:stCondLst>
                                    <p:cond delay="0"/>
                                  </p:stCondLst>
                                  <p:childTnLst>
                                    <p:animEffect transition="out" filter="dissolve">
                                      <p:cBhvr>
                                        <p:cTn id="78" dur="500"/>
                                        <p:tgtEl>
                                          <p:spTgt spid="123"/>
                                        </p:tgtEl>
                                      </p:cBhvr>
                                    </p:animEffect>
                                    <p:set>
                                      <p:cBhvr>
                                        <p:cTn id="79" dur="1" fill="hold">
                                          <p:stCondLst>
                                            <p:cond delay="499"/>
                                          </p:stCondLst>
                                        </p:cTn>
                                        <p:tgtEl>
                                          <p:spTgt spid="123"/>
                                        </p:tgtEl>
                                        <p:attrNameLst>
                                          <p:attrName>style.visibility</p:attrName>
                                        </p:attrNameLst>
                                      </p:cBhvr>
                                      <p:to>
                                        <p:strVal val="hidden"/>
                                      </p:to>
                                    </p:set>
                                  </p:childTnLst>
                                </p:cTn>
                              </p:par>
                            </p:childTnLst>
                          </p:cTn>
                        </p:par>
                        <p:par>
                          <p:cTn id="80" fill="hold">
                            <p:stCondLst>
                              <p:cond delay="1500"/>
                            </p:stCondLst>
                            <p:childTnLst>
                              <p:par>
                                <p:cTn id="81" presetID="9" presetClass="entr" presetSubtype="0" fill="hold" grpId="0" nodeType="afterEffect">
                                  <p:stCondLst>
                                    <p:cond delay="0"/>
                                  </p:stCondLst>
                                  <p:childTnLst>
                                    <p:set>
                                      <p:cBhvr>
                                        <p:cTn id="82" dur="1" fill="hold">
                                          <p:stCondLst>
                                            <p:cond delay="0"/>
                                          </p:stCondLst>
                                        </p:cTn>
                                        <p:tgtEl>
                                          <p:spTgt spid="14"/>
                                        </p:tgtEl>
                                        <p:attrNameLst>
                                          <p:attrName>style.visibility</p:attrName>
                                        </p:attrNameLst>
                                      </p:cBhvr>
                                      <p:to>
                                        <p:strVal val="visible"/>
                                      </p:to>
                                    </p:set>
                                    <p:animEffect transition="in" filter="dissolve">
                                      <p:cBhvr>
                                        <p:cTn id="83" dur="500"/>
                                        <p:tgtEl>
                                          <p:spTgt spid="14"/>
                                        </p:tgtEl>
                                      </p:cBhvr>
                                    </p:animEffect>
                                  </p:childTnLst>
                                </p:cTn>
                              </p:par>
                            </p:childTnLst>
                          </p:cTn>
                        </p:par>
                        <p:par>
                          <p:cTn id="84" fill="hold">
                            <p:stCondLst>
                              <p:cond delay="2000"/>
                            </p:stCondLst>
                            <p:childTnLst>
                              <p:par>
                                <p:cTn id="85" presetID="9" presetClass="exit" presetSubtype="0" fill="hold" grpId="0" nodeType="afterEffect">
                                  <p:stCondLst>
                                    <p:cond delay="0"/>
                                  </p:stCondLst>
                                  <p:childTnLst>
                                    <p:animEffect transition="out" filter="dissolve">
                                      <p:cBhvr>
                                        <p:cTn id="86" dur="500"/>
                                        <p:tgtEl>
                                          <p:spTgt spid="122"/>
                                        </p:tgtEl>
                                      </p:cBhvr>
                                    </p:animEffect>
                                    <p:set>
                                      <p:cBhvr>
                                        <p:cTn id="87" dur="1" fill="hold">
                                          <p:stCondLst>
                                            <p:cond delay="499"/>
                                          </p:stCondLst>
                                        </p:cTn>
                                        <p:tgtEl>
                                          <p:spTgt spid="122"/>
                                        </p:tgtEl>
                                        <p:attrNameLst>
                                          <p:attrName>style.visibility</p:attrName>
                                        </p:attrNameLst>
                                      </p:cBhvr>
                                      <p:to>
                                        <p:strVal val="hidden"/>
                                      </p:to>
                                    </p:set>
                                  </p:childTnLst>
                                </p:cTn>
                              </p:par>
                            </p:childTnLst>
                          </p:cTn>
                        </p:par>
                        <p:par>
                          <p:cTn id="88" fill="hold">
                            <p:stCondLst>
                              <p:cond delay="2500"/>
                            </p:stCondLst>
                            <p:childTnLst>
                              <p:par>
                                <p:cTn id="89" presetID="9" presetClass="entr" presetSubtype="0" fill="hold" grpId="0" nodeType="afterEffect">
                                  <p:stCondLst>
                                    <p:cond delay="0"/>
                                  </p:stCondLst>
                                  <p:childTnLst>
                                    <p:set>
                                      <p:cBhvr>
                                        <p:cTn id="90" dur="1" fill="hold">
                                          <p:stCondLst>
                                            <p:cond delay="0"/>
                                          </p:stCondLst>
                                        </p:cTn>
                                        <p:tgtEl>
                                          <p:spTgt spid="13"/>
                                        </p:tgtEl>
                                        <p:attrNameLst>
                                          <p:attrName>style.visibility</p:attrName>
                                        </p:attrNameLst>
                                      </p:cBhvr>
                                      <p:to>
                                        <p:strVal val="visible"/>
                                      </p:to>
                                    </p:set>
                                    <p:animEffect transition="in" filter="dissolve">
                                      <p:cBhvr>
                                        <p:cTn id="91" dur="500"/>
                                        <p:tgtEl>
                                          <p:spTgt spid="13"/>
                                        </p:tgtEl>
                                      </p:cBhvr>
                                    </p:animEffect>
                                  </p:childTnLst>
                                </p:cTn>
                              </p:par>
                            </p:childTnLst>
                          </p:cTn>
                        </p:par>
                      </p:childTnLst>
                    </p:cTn>
                  </p:par>
                  <p:par>
                    <p:cTn id="92" fill="hold">
                      <p:stCondLst>
                        <p:cond delay="indefinite"/>
                      </p:stCondLst>
                      <p:childTnLst>
                        <p:par>
                          <p:cTn id="93" fill="hold">
                            <p:stCondLst>
                              <p:cond delay="0"/>
                            </p:stCondLst>
                            <p:childTnLst>
                              <p:par>
                                <p:cTn id="94" presetID="9" presetClass="exit" presetSubtype="0" fill="hold" grpId="0" nodeType="clickEffect">
                                  <p:stCondLst>
                                    <p:cond delay="0"/>
                                  </p:stCondLst>
                                  <p:childTnLst>
                                    <p:animEffect transition="out" filter="dissolve">
                                      <p:cBhvr>
                                        <p:cTn id="95" dur="500"/>
                                        <p:tgtEl>
                                          <p:spTgt spid="125"/>
                                        </p:tgtEl>
                                      </p:cBhvr>
                                    </p:animEffect>
                                    <p:set>
                                      <p:cBhvr>
                                        <p:cTn id="96" dur="1" fill="hold">
                                          <p:stCondLst>
                                            <p:cond delay="499"/>
                                          </p:stCondLst>
                                        </p:cTn>
                                        <p:tgtEl>
                                          <p:spTgt spid="125"/>
                                        </p:tgtEl>
                                        <p:attrNameLst>
                                          <p:attrName>style.visibility</p:attrName>
                                        </p:attrNameLst>
                                      </p:cBhvr>
                                      <p:to>
                                        <p:strVal val="hidden"/>
                                      </p:to>
                                    </p:set>
                                  </p:childTnLst>
                                </p:cTn>
                              </p:par>
                            </p:childTnLst>
                          </p:cTn>
                        </p:par>
                        <p:par>
                          <p:cTn id="97" fill="hold">
                            <p:stCondLst>
                              <p:cond delay="500"/>
                            </p:stCondLst>
                            <p:childTnLst>
                              <p:par>
                                <p:cTn id="98" presetID="9" presetClass="entr" presetSubtype="0" fill="hold" grpId="0" nodeType="afterEffect">
                                  <p:stCondLst>
                                    <p:cond delay="0"/>
                                  </p:stCondLst>
                                  <p:childTnLst>
                                    <p:set>
                                      <p:cBhvr>
                                        <p:cTn id="99" dur="1" fill="hold">
                                          <p:stCondLst>
                                            <p:cond delay="0"/>
                                          </p:stCondLst>
                                        </p:cTn>
                                        <p:tgtEl>
                                          <p:spTgt spid="15"/>
                                        </p:tgtEl>
                                        <p:attrNameLst>
                                          <p:attrName>style.visibility</p:attrName>
                                        </p:attrNameLst>
                                      </p:cBhvr>
                                      <p:to>
                                        <p:strVal val="visible"/>
                                      </p:to>
                                    </p:set>
                                    <p:animEffect transition="in" filter="dissolve">
                                      <p:cBhvr>
                                        <p:cTn id="100" dur="500"/>
                                        <p:tgtEl>
                                          <p:spTgt spid="15"/>
                                        </p:tgtEl>
                                      </p:cBhvr>
                                    </p:animEffect>
                                  </p:childTnLst>
                                </p:cTn>
                              </p:par>
                            </p:childTnLst>
                          </p:cTn>
                        </p:par>
                        <p:par>
                          <p:cTn id="101" fill="hold">
                            <p:stCondLst>
                              <p:cond delay="1000"/>
                            </p:stCondLst>
                            <p:childTnLst>
                              <p:par>
                                <p:cTn id="102" presetID="9" presetClass="exit" presetSubtype="0" fill="hold" grpId="0" nodeType="afterEffect">
                                  <p:stCondLst>
                                    <p:cond delay="0"/>
                                  </p:stCondLst>
                                  <p:childTnLst>
                                    <p:animEffect transition="out" filter="dissolve">
                                      <p:cBhvr>
                                        <p:cTn id="103" dur="500"/>
                                        <p:tgtEl>
                                          <p:spTgt spid="127"/>
                                        </p:tgtEl>
                                      </p:cBhvr>
                                    </p:animEffect>
                                    <p:set>
                                      <p:cBhvr>
                                        <p:cTn id="104" dur="1" fill="hold">
                                          <p:stCondLst>
                                            <p:cond delay="499"/>
                                          </p:stCondLst>
                                        </p:cTn>
                                        <p:tgtEl>
                                          <p:spTgt spid="127"/>
                                        </p:tgtEl>
                                        <p:attrNameLst>
                                          <p:attrName>style.visibility</p:attrName>
                                        </p:attrNameLst>
                                      </p:cBhvr>
                                      <p:to>
                                        <p:strVal val="hidden"/>
                                      </p:to>
                                    </p:set>
                                  </p:childTnLst>
                                </p:cTn>
                              </p:par>
                            </p:childTnLst>
                          </p:cTn>
                        </p:par>
                        <p:par>
                          <p:cTn id="105" fill="hold">
                            <p:stCondLst>
                              <p:cond delay="1500"/>
                            </p:stCondLst>
                            <p:childTnLst>
                              <p:par>
                                <p:cTn id="106" presetID="9" presetClass="entr" presetSubtype="0" fill="hold" grpId="0" nodeType="afterEffect">
                                  <p:stCondLst>
                                    <p:cond delay="0"/>
                                  </p:stCondLst>
                                  <p:childTnLst>
                                    <p:set>
                                      <p:cBhvr>
                                        <p:cTn id="107" dur="1" fill="hold">
                                          <p:stCondLst>
                                            <p:cond delay="0"/>
                                          </p:stCondLst>
                                        </p:cTn>
                                        <p:tgtEl>
                                          <p:spTgt spid="17"/>
                                        </p:tgtEl>
                                        <p:attrNameLst>
                                          <p:attrName>style.visibility</p:attrName>
                                        </p:attrNameLst>
                                      </p:cBhvr>
                                      <p:to>
                                        <p:strVal val="visible"/>
                                      </p:to>
                                    </p:set>
                                    <p:animEffect transition="in" filter="dissolve">
                                      <p:cBhvr>
                                        <p:cTn id="108" dur="500"/>
                                        <p:tgtEl>
                                          <p:spTgt spid="17"/>
                                        </p:tgtEl>
                                      </p:cBhvr>
                                    </p:animEffect>
                                  </p:childTnLst>
                                </p:cTn>
                              </p:par>
                            </p:childTnLst>
                          </p:cTn>
                        </p:par>
                        <p:par>
                          <p:cTn id="109" fill="hold">
                            <p:stCondLst>
                              <p:cond delay="2000"/>
                            </p:stCondLst>
                            <p:childTnLst>
                              <p:par>
                                <p:cTn id="110" presetID="9" presetClass="exit" presetSubtype="0" fill="hold" grpId="0" nodeType="afterEffect">
                                  <p:stCondLst>
                                    <p:cond delay="0"/>
                                  </p:stCondLst>
                                  <p:childTnLst>
                                    <p:animEffect transition="out" filter="dissolve">
                                      <p:cBhvr>
                                        <p:cTn id="111" dur="500"/>
                                        <p:tgtEl>
                                          <p:spTgt spid="126"/>
                                        </p:tgtEl>
                                      </p:cBhvr>
                                    </p:animEffect>
                                    <p:set>
                                      <p:cBhvr>
                                        <p:cTn id="112" dur="1" fill="hold">
                                          <p:stCondLst>
                                            <p:cond delay="499"/>
                                          </p:stCondLst>
                                        </p:cTn>
                                        <p:tgtEl>
                                          <p:spTgt spid="126"/>
                                        </p:tgtEl>
                                        <p:attrNameLst>
                                          <p:attrName>style.visibility</p:attrName>
                                        </p:attrNameLst>
                                      </p:cBhvr>
                                      <p:to>
                                        <p:strVal val="hidden"/>
                                      </p:to>
                                    </p:set>
                                  </p:childTnLst>
                                </p:cTn>
                              </p:par>
                            </p:childTnLst>
                          </p:cTn>
                        </p:par>
                        <p:par>
                          <p:cTn id="113" fill="hold">
                            <p:stCondLst>
                              <p:cond delay="2500"/>
                            </p:stCondLst>
                            <p:childTnLst>
                              <p:par>
                                <p:cTn id="114" presetID="9" presetClass="entr" presetSubtype="0" fill="hold" grpId="0" nodeType="afterEffect">
                                  <p:stCondLst>
                                    <p:cond delay="0"/>
                                  </p:stCondLst>
                                  <p:childTnLst>
                                    <p:set>
                                      <p:cBhvr>
                                        <p:cTn id="115" dur="1" fill="hold">
                                          <p:stCondLst>
                                            <p:cond delay="0"/>
                                          </p:stCondLst>
                                        </p:cTn>
                                        <p:tgtEl>
                                          <p:spTgt spid="16"/>
                                        </p:tgtEl>
                                        <p:attrNameLst>
                                          <p:attrName>style.visibility</p:attrName>
                                        </p:attrNameLst>
                                      </p:cBhvr>
                                      <p:to>
                                        <p:strVal val="visible"/>
                                      </p:to>
                                    </p:set>
                                    <p:animEffect transition="in" filter="dissolve">
                                      <p:cBhvr>
                                        <p:cTn id="1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P spid="120" grpId="0"/>
      <p:bldP spid="121" grpId="0"/>
      <p:bldP spid="117" grpId="0"/>
      <p:bldP spid="122" grpId="0"/>
      <p:bldP spid="123" grpId="0"/>
      <p:bldP spid="125" grpId="0"/>
      <p:bldP spid="126" grpId="0"/>
      <p:bldP spid="127" grpId="0"/>
      <p:bldP spid="129" grpId="0"/>
      <p:bldP spid="130" grpId="0"/>
      <p:bldP spid="131" grpId="0"/>
      <p:bldP spid="4" grpId="0"/>
      <p:bldP spid="5"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D3A7C-577D-0B42-B65E-AA8C2A38F55B}"/>
              </a:ext>
            </a:extLst>
          </p:cNvPr>
          <p:cNvSpPr>
            <a:spLocks noGrp="1"/>
          </p:cNvSpPr>
          <p:nvPr>
            <p:ph type="title"/>
          </p:nvPr>
        </p:nvSpPr>
        <p:spPr>
          <a:xfrm>
            <a:off x="301083" y="266337"/>
            <a:ext cx="3233854" cy="1236352"/>
          </a:xfrm>
        </p:spPr>
        <p:txBody>
          <a:bodyPr/>
          <a:lstStyle/>
          <a:p>
            <a:pPr>
              <a:lnSpc>
                <a:spcPct val="90000"/>
              </a:lnSpc>
            </a:pPr>
            <a:r>
              <a:rPr lang="en-US" dirty="0"/>
              <a:t>we got the </a:t>
            </a:r>
            <a:r>
              <a:rPr lang="en-US" sz="4400" dirty="0"/>
              <a:t>numbers</a:t>
            </a:r>
          </a:p>
        </p:txBody>
      </p:sp>
      <p:sp>
        <p:nvSpPr>
          <p:cNvPr id="3" name="Content Placeholder 2">
            <a:extLst>
              <a:ext uri="{FF2B5EF4-FFF2-40B4-BE49-F238E27FC236}">
                <a16:creationId xmlns:a16="http://schemas.microsoft.com/office/drawing/2014/main" id="{9D5D8DA7-E2D6-6444-BFC5-B241AC4C7E65}"/>
              </a:ext>
            </a:extLst>
          </p:cNvPr>
          <p:cNvSpPr>
            <a:spLocks noGrp="1"/>
          </p:cNvSpPr>
          <p:nvPr>
            <p:ph idx="1"/>
          </p:nvPr>
        </p:nvSpPr>
        <p:spPr>
          <a:xfrm>
            <a:off x="914400" y="1658806"/>
            <a:ext cx="7313613" cy="4838196"/>
          </a:xfrm>
        </p:spPr>
        <p:txBody>
          <a:bodyPr>
            <a:noAutofit/>
          </a:bodyPr>
          <a:lstStyle/>
          <a:p>
            <a:pPr marL="0" indent="0">
              <a:spcBef>
                <a:spcPts val="1200"/>
              </a:spcBef>
              <a:buNone/>
            </a:pPr>
            <a:r>
              <a:rPr lang="en-US" sz="2800" dirty="0"/>
              <a:t>Everyone has trouble using diagnostic numbers</a:t>
            </a:r>
          </a:p>
          <a:p>
            <a:pPr marL="0" indent="0">
              <a:spcBef>
                <a:spcPts val="1200"/>
              </a:spcBef>
              <a:buNone/>
            </a:pPr>
            <a:r>
              <a:rPr lang="en-US" sz="2800" dirty="0"/>
              <a:t>Mostly think qualitatively</a:t>
            </a:r>
          </a:p>
          <a:p>
            <a:pPr marL="0" indent="0">
              <a:spcBef>
                <a:spcPts val="1200"/>
              </a:spcBef>
              <a:buNone/>
            </a:pPr>
            <a:r>
              <a:rPr lang="en-US" sz="2800" dirty="0"/>
              <a:t>This patient’s marriage may be on the line</a:t>
            </a:r>
          </a:p>
          <a:p>
            <a:pPr marL="0" indent="0">
              <a:spcBef>
                <a:spcPts val="1200"/>
              </a:spcBef>
              <a:buNone/>
            </a:pPr>
            <a:r>
              <a:rPr lang="en-US" sz="2800" dirty="0"/>
              <a:t>She wanted whatever clarity we could give so we had to “do the math” (be quantitative)</a:t>
            </a:r>
          </a:p>
          <a:p>
            <a:pPr marL="0" indent="0">
              <a:spcBef>
                <a:spcPts val="1200"/>
              </a:spcBef>
              <a:buNone/>
            </a:pPr>
            <a:r>
              <a:rPr lang="en-US" sz="2800" dirty="0"/>
              <a:t>For this, MS </a:t>
            </a:r>
            <a:r>
              <a:rPr lang="en-US" sz="2800" dirty="0" err="1"/>
              <a:t>Powerpoint</a:t>
            </a:r>
            <a:r>
              <a:rPr lang="en-US" sz="2800" dirty="0"/>
              <a:t> won’t do</a:t>
            </a:r>
          </a:p>
          <a:p>
            <a:pPr marL="0" indent="0">
              <a:spcBef>
                <a:spcPts val="1200"/>
              </a:spcBef>
              <a:buNone/>
            </a:pPr>
            <a:r>
              <a:rPr lang="en-US" sz="2800" dirty="0"/>
              <a:t>Need MS Excel</a:t>
            </a:r>
          </a:p>
          <a:p>
            <a:pPr marL="0" indent="0">
              <a:spcBef>
                <a:spcPts val="1200"/>
              </a:spcBef>
              <a:buNone/>
            </a:pPr>
            <a:r>
              <a:rPr lang="en-US" sz="2800" dirty="0"/>
              <a:t>If you build it live, cool things happen (let’s do it)</a:t>
            </a:r>
          </a:p>
        </p:txBody>
      </p:sp>
      <p:pic>
        <p:nvPicPr>
          <p:cNvPr id="4" name="Content Placeholder 1" descr="Screen Shot 2018-01-07 at 6.43.26 AM.png">
            <a:extLst>
              <a:ext uri="{FF2B5EF4-FFF2-40B4-BE49-F238E27FC236}">
                <a16:creationId xmlns:a16="http://schemas.microsoft.com/office/drawing/2014/main" id="{667B0E21-8B0F-ED62-A672-16A19A92F5CA}"/>
              </a:ext>
            </a:extLst>
          </p:cNvPr>
          <p:cNvPicPr>
            <a:picLocks noChangeAspect="1"/>
          </p:cNvPicPr>
          <p:nvPr/>
        </p:nvPicPr>
        <p:blipFill rotWithShape="1">
          <a:blip r:embed="rId3">
            <a:extLst>
              <a:ext uri="{28A0092B-C50C-407E-A947-70E740481C1C}">
                <a14:useLocalDpi xmlns:a14="http://schemas.microsoft.com/office/drawing/2010/main" val="0"/>
              </a:ext>
            </a:extLst>
          </a:blip>
          <a:srcRect l="8397" t="13272" r="52510" b="80484"/>
          <a:stretch/>
        </p:blipFill>
        <p:spPr>
          <a:xfrm>
            <a:off x="3702205" y="277488"/>
            <a:ext cx="5330284" cy="1101875"/>
          </a:xfrm>
          <a:prstGeom prst="rect">
            <a:avLst/>
          </a:prstGeom>
        </p:spPr>
      </p:pic>
    </p:spTree>
    <p:extLst>
      <p:ext uri="{BB962C8B-B14F-4D97-AF65-F5344CB8AC3E}">
        <p14:creationId xmlns:p14="http://schemas.microsoft.com/office/powerpoint/2010/main" val="1908682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91B4E-5A6B-454B-A62D-EF91CACE146D}"/>
              </a:ext>
            </a:extLst>
          </p:cNvPr>
          <p:cNvSpPr>
            <a:spLocks noGrp="1"/>
          </p:cNvSpPr>
          <p:nvPr>
            <p:ph type="title"/>
          </p:nvPr>
        </p:nvSpPr>
        <p:spPr/>
        <p:txBody>
          <a:bodyPr/>
          <a:lstStyle/>
          <a:p>
            <a:r>
              <a:rPr lang="en-US" sz="5400" b="1" dirty="0">
                <a:solidFill>
                  <a:schemeClr val="bg1"/>
                </a:solidFill>
              </a:rPr>
              <a:t>go to Excel</a:t>
            </a:r>
          </a:p>
        </p:txBody>
      </p:sp>
      <p:sp>
        <p:nvSpPr>
          <p:cNvPr id="3" name="Content Placeholder 2">
            <a:extLst>
              <a:ext uri="{FF2B5EF4-FFF2-40B4-BE49-F238E27FC236}">
                <a16:creationId xmlns:a16="http://schemas.microsoft.com/office/drawing/2014/main" id="{06AEADD3-BB65-9E48-B0A8-330BF4B0E7DF}"/>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12552897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ED810053-FB21-3043-AB4F-7C76A67734EB}"/>
              </a:ext>
            </a:extLst>
          </p:cNvPr>
          <p:cNvSpPr>
            <a:spLocks noGrp="1"/>
          </p:cNvSpPr>
          <p:nvPr>
            <p:ph type="title"/>
          </p:nvPr>
        </p:nvSpPr>
        <p:spPr>
          <a:xfrm>
            <a:off x="214314" y="503238"/>
            <a:ext cx="8709024" cy="868362"/>
          </a:xfrm>
        </p:spPr>
        <p:txBody>
          <a:bodyPr/>
          <a:lstStyle/>
          <a:p>
            <a:r>
              <a:rPr lang="en-US" altLang="en-US" dirty="0">
                <a:ea typeface="ＭＳ Ｐゴシック" panose="020B0600070205080204" pitchFamily="34" charset="-128"/>
              </a:rPr>
              <a:t>What is the pre-test probability?</a:t>
            </a:r>
          </a:p>
        </p:txBody>
      </p:sp>
      <p:pic>
        <p:nvPicPr>
          <p:cNvPr id="41986" name="Picture 2" descr="Chlamydia prevalence by age &amp; gender US CDC 2016.jpg">
            <a:extLst>
              <a:ext uri="{FF2B5EF4-FFF2-40B4-BE49-F238E27FC236}">
                <a16:creationId xmlns:a16="http://schemas.microsoft.com/office/drawing/2014/main" id="{D2C2B867-64A8-BF44-B0DF-2DFB473A548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4313" y="1751013"/>
            <a:ext cx="8709025" cy="453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17C7A3D6-CAAA-494D-9888-6068AFD2366A}"/>
              </a:ext>
            </a:extLst>
          </p:cNvPr>
          <p:cNvSpPr txBox="1"/>
          <p:nvPr/>
        </p:nvSpPr>
        <p:spPr>
          <a:xfrm>
            <a:off x="5873750" y="6365875"/>
            <a:ext cx="3049588" cy="368300"/>
          </a:xfrm>
          <a:prstGeom prst="rect">
            <a:avLst/>
          </a:prstGeom>
          <a:noFill/>
        </p:spPr>
        <p:txBody>
          <a:bodyPr wrap="none">
            <a:spAutoFit/>
          </a:bodyPr>
          <a:lstStyle/>
          <a:p>
            <a:pPr algn="r">
              <a:defRPr/>
            </a:pPr>
            <a:r>
              <a:rPr lang="en-US" dirty="0">
                <a:latin typeface="+mn-lt"/>
                <a:ea typeface="ＭＳ Ｐゴシック" charset="0"/>
                <a:cs typeface="ＭＳ Ｐゴシック" charset="0"/>
              </a:rPr>
              <a:t>Chlamydia stats for 2016, CDC</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91B4E-5A6B-454B-A62D-EF91CACE146D}"/>
              </a:ext>
            </a:extLst>
          </p:cNvPr>
          <p:cNvSpPr>
            <a:spLocks noGrp="1"/>
          </p:cNvSpPr>
          <p:nvPr>
            <p:ph type="title"/>
          </p:nvPr>
        </p:nvSpPr>
        <p:spPr/>
        <p:txBody>
          <a:bodyPr/>
          <a:lstStyle/>
          <a:p>
            <a:r>
              <a:rPr lang="en-US" sz="5400" b="1" dirty="0">
                <a:solidFill>
                  <a:schemeClr val="bg1"/>
                </a:solidFill>
              </a:rPr>
              <a:t>back to Excel</a:t>
            </a:r>
          </a:p>
        </p:txBody>
      </p:sp>
      <p:sp>
        <p:nvSpPr>
          <p:cNvPr id="3" name="Content Placeholder 2">
            <a:extLst>
              <a:ext uri="{FF2B5EF4-FFF2-40B4-BE49-F238E27FC236}">
                <a16:creationId xmlns:a16="http://schemas.microsoft.com/office/drawing/2014/main" id="{06AEADD3-BB65-9E48-B0A8-330BF4B0E7DF}"/>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3750807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a:extLst>
              <a:ext uri="{FF2B5EF4-FFF2-40B4-BE49-F238E27FC236}">
                <a16:creationId xmlns:a16="http://schemas.microsoft.com/office/drawing/2014/main" id="{BA5BB69E-4425-F542-AA7B-25CE75A7FCCD}"/>
              </a:ext>
            </a:extLst>
          </p:cNvPr>
          <p:cNvSpPr>
            <a:spLocks noGrp="1"/>
          </p:cNvSpPr>
          <p:nvPr>
            <p:ph type="title"/>
          </p:nvPr>
        </p:nvSpPr>
        <p:spPr>
          <a:xfrm>
            <a:off x="914400" y="230188"/>
            <a:ext cx="7313613" cy="868362"/>
          </a:xfrm>
        </p:spPr>
        <p:txBody>
          <a:bodyPr/>
          <a:lstStyle/>
          <a:p>
            <a:r>
              <a:rPr lang="en-US" altLang="en-US">
                <a:ea typeface="ＭＳ Ｐゴシック" panose="020B0600070205080204" pitchFamily="34" charset="-128"/>
              </a:rPr>
              <a:t>there’s an app for that</a:t>
            </a:r>
          </a:p>
        </p:txBody>
      </p:sp>
      <p:pic>
        <p:nvPicPr>
          <p:cNvPr id="2" name="Picture 1" descr="Screen Shot 2018-01-08 at 8.46.20 AM.png">
            <a:extLst>
              <a:ext uri="{FF2B5EF4-FFF2-40B4-BE49-F238E27FC236}">
                <a16:creationId xmlns:a16="http://schemas.microsoft.com/office/drawing/2014/main" id="{ED504A9E-F088-1544-922F-772BB3207FE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6375" y="1158875"/>
            <a:ext cx="8740775" cy="763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Screen Shot 2018-01-08 at 8.54.23 AM.png">
            <a:extLst>
              <a:ext uri="{FF2B5EF4-FFF2-40B4-BE49-F238E27FC236}">
                <a16:creationId xmlns:a16="http://schemas.microsoft.com/office/drawing/2014/main" id="{DF08FF33-C8CD-B44A-AD14-B25FA184351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43250" y="3414713"/>
            <a:ext cx="5183188"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rame 4">
            <a:extLst>
              <a:ext uri="{FF2B5EF4-FFF2-40B4-BE49-F238E27FC236}">
                <a16:creationId xmlns:a16="http://schemas.microsoft.com/office/drawing/2014/main" id="{3334192D-E551-FC4B-8EF6-7FB0DA8A076F}"/>
              </a:ext>
            </a:extLst>
          </p:cNvPr>
          <p:cNvSpPr/>
          <p:nvPr/>
        </p:nvSpPr>
        <p:spPr>
          <a:xfrm>
            <a:off x="3232150" y="4365625"/>
            <a:ext cx="1954213" cy="1817688"/>
          </a:xfrm>
          <a:prstGeom prst="fram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500"/>
                            </p:stCondLst>
                            <p:childTnLst>
                              <p:par>
                                <p:cTn id="15" presetID="1"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3">
            <a:extLst>
              <a:ext uri="{FF2B5EF4-FFF2-40B4-BE49-F238E27FC236}">
                <a16:creationId xmlns:a16="http://schemas.microsoft.com/office/drawing/2014/main" id="{2E4B9E7F-7983-9B49-9DBE-33D73B9E5CC7}"/>
              </a:ext>
            </a:extLst>
          </p:cNvPr>
          <p:cNvSpPr>
            <a:spLocks noGrp="1"/>
          </p:cNvSpPr>
          <p:nvPr>
            <p:ph type="title"/>
          </p:nvPr>
        </p:nvSpPr>
        <p:spPr/>
        <p:txBody>
          <a:bodyPr/>
          <a:lstStyle/>
          <a:p>
            <a:r>
              <a:rPr lang="en-US" altLang="en-US">
                <a:ea typeface="ＭＳ Ｐゴシック" panose="020B0600070205080204" pitchFamily="34" charset="-128"/>
              </a:rPr>
              <a:t>back to case</a:t>
            </a:r>
          </a:p>
        </p:txBody>
      </p:sp>
      <p:sp>
        <p:nvSpPr>
          <p:cNvPr id="44034" name="Content Placeholder 4">
            <a:extLst>
              <a:ext uri="{FF2B5EF4-FFF2-40B4-BE49-F238E27FC236}">
                <a16:creationId xmlns:a16="http://schemas.microsoft.com/office/drawing/2014/main" id="{312467C8-C231-2D48-9122-F0DEB135B596}"/>
              </a:ext>
            </a:extLst>
          </p:cNvPr>
          <p:cNvSpPr>
            <a:spLocks noGrp="1"/>
          </p:cNvSpPr>
          <p:nvPr>
            <p:ph idx="1"/>
          </p:nvPr>
        </p:nvSpPr>
        <p:spPr>
          <a:xfrm>
            <a:off x="782320" y="1423143"/>
            <a:ext cx="7538720" cy="5163015"/>
          </a:xfrm>
        </p:spPr>
        <p:txBody>
          <a:bodyPr>
            <a:noAutofit/>
          </a:bodyPr>
          <a:lstStyle/>
          <a:p>
            <a:pPr marL="0" indent="0">
              <a:spcBef>
                <a:spcPts val="800"/>
              </a:spcBef>
              <a:buNone/>
            </a:pPr>
            <a:r>
              <a:rPr lang="en-US" altLang="en-US" sz="2800" dirty="0">
                <a:ea typeface="ＭＳ Ｐゴシック" panose="020B0600070205080204" pitchFamily="34" charset="-128"/>
              </a:rPr>
              <a:t>“Doctor, do I really have Chlamydia?”</a:t>
            </a:r>
          </a:p>
          <a:p>
            <a:pPr marL="0" indent="0">
              <a:spcBef>
                <a:spcPts val="800"/>
              </a:spcBef>
              <a:buNone/>
            </a:pPr>
            <a:r>
              <a:rPr lang="en-US" altLang="en-US" sz="2800" dirty="0">
                <a:ea typeface="ＭＳ Ｐゴシック" panose="020B0600070205080204" pitchFamily="34" charset="-128"/>
              </a:rPr>
              <a:t>Post-test Probability of that positive test quite iffy</a:t>
            </a:r>
          </a:p>
          <a:p>
            <a:pPr marL="0" indent="0">
              <a:spcBef>
                <a:spcPts val="800"/>
              </a:spcBef>
              <a:buNone/>
            </a:pPr>
            <a:r>
              <a:rPr lang="en-US" altLang="en-US" sz="2800" dirty="0">
                <a:ea typeface="ＭＳ Ｐゴシック" panose="020B0600070205080204" pitchFamily="34" charset="-128"/>
              </a:rPr>
              <a:t>“You have chlamydia” </a:t>
            </a:r>
          </a:p>
          <a:p>
            <a:pPr lvl="1">
              <a:spcBef>
                <a:spcPts val="800"/>
              </a:spcBef>
              <a:buFont typeface="Arial" panose="020B0604020202020204" pitchFamily="34" charset="0"/>
              <a:buChar char="•"/>
            </a:pPr>
            <a:r>
              <a:rPr lang="en-US" altLang="en-US" sz="2800" dirty="0">
                <a:ea typeface="ＭＳ Ｐゴシック" panose="020B0600070205080204" pitchFamily="34" charset="-128"/>
              </a:rPr>
              <a:t>treat iffy microbes</a:t>
            </a:r>
          </a:p>
          <a:p>
            <a:pPr lvl="1">
              <a:spcBef>
                <a:spcPts val="800"/>
              </a:spcBef>
              <a:buFont typeface="Arial" panose="020B0604020202020204" pitchFamily="34" charset="0"/>
              <a:buChar char="•"/>
            </a:pPr>
            <a:r>
              <a:rPr lang="en-US" altLang="en-US" sz="2800" dirty="0">
                <a:ea typeface="ＭＳ Ｐゴシック" panose="020B0600070205080204" pitchFamily="34" charset="-128"/>
              </a:rPr>
              <a:t>ruin her marriage</a:t>
            </a:r>
          </a:p>
          <a:p>
            <a:pPr marL="0" indent="0">
              <a:spcBef>
                <a:spcPts val="800"/>
              </a:spcBef>
              <a:buNone/>
            </a:pPr>
            <a:r>
              <a:rPr lang="en-US" altLang="en-US" sz="2800" dirty="0">
                <a:ea typeface="ＭＳ Ｐゴシック" panose="020B0600070205080204" pitchFamily="34" charset="-128"/>
              </a:rPr>
              <a:t>“You might have chlamydia, our test has some inaccuracy, let’s do a culture to find out” </a:t>
            </a:r>
          </a:p>
          <a:p>
            <a:pPr lvl="1">
              <a:spcBef>
                <a:spcPts val="800"/>
              </a:spcBef>
              <a:buFont typeface="Arial" panose="020B0604020202020204" pitchFamily="34" charset="0"/>
              <a:buChar char="•"/>
            </a:pPr>
            <a:r>
              <a:rPr lang="en-US" altLang="en-US" sz="2800" dirty="0">
                <a:ea typeface="ＭＳ Ｐゴシック" panose="020B0600070205080204" pitchFamily="34" charset="-128"/>
              </a:rPr>
              <a:t>address iffy microbes</a:t>
            </a:r>
          </a:p>
          <a:p>
            <a:pPr lvl="1">
              <a:spcBef>
                <a:spcPts val="800"/>
              </a:spcBef>
              <a:buFont typeface="Arial" panose="020B0604020202020204" pitchFamily="34" charset="0"/>
              <a:buChar char="•"/>
            </a:pPr>
            <a:r>
              <a:rPr lang="en-US" altLang="en-US" sz="2800" dirty="0">
                <a:ea typeface="ＭＳ Ｐゴシック" panose="020B0600070205080204" pitchFamily="34" charset="-128"/>
              </a:rPr>
              <a:t>treat her marriage with care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03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03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03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03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403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403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403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403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build="p" bldLvl="2"/>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a:extLst>
              <a:ext uri="{FF2B5EF4-FFF2-40B4-BE49-F238E27FC236}">
                <a16:creationId xmlns:a16="http://schemas.microsoft.com/office/drawing/2014/main" id="{146B990C-62CD-C64C-9F92-8E14DF9D0247}"/>
              </a:ext>
            </a:extLst>
          </p:cNvPr>
          <p:cNvSpPr>
            <a:spLocks noGrp="1"/>
          </p:cNvSpPr>
          <p:nvPr>
            <p:ph type="title"/>
          </p:nvPr>
        </p:nvSpPr>
        <p:spPr/>
        <p:txBody>
          <a:bodyPr/>
          <a:lstStyle/>
          <a:p>
            <a:r>
              <a:rPr lang="en-US" altLang="en-US" dirty="0">
                <a:ea typeface="ＭＳ Ｐゴシック" panose="020B0600070205080204" pitchFamily="34" charset="-128"/>
              </a:rPr>
              <a:t>USPSTF</a:t>
            </a:r>
          </a:p>
        </p:txBody>
      </p:sp>
      <p:sp>
        <p:nvSpPr>
          <p:cNvPr id="45058" name="Content Placeholder 2">
            <a:extLst>
              <a:ext uri="{FF2B5EF4-FFF2-40B4-BE49-F238E27FC236}">
                <a16:creationId xmlns:a16="http://schemas.microsoft.com/office/drawing/2014/main" id="{E669AFAC-1C87-5E40-B74E-FAD9E6C75310}"/>
              </a:ext>
            </a:extLst>
          </p:cNvPr>
          <p:cNvSpPr>
            <a:spLocks noGrp="1"/>
          </p:cNvSpPr>
          <p:nvPr>
            <p:ph idx="1"/>
          </p:nvPr>
        </p:nvSpPr>
        <p:spPr>
          <a:xfrm>
            <a:off x="802640" y="1641619"/>
            <a:ext cx="7728296" cy="4056062"/>
          </a:xfrm>
        </p:spPr>
        <p:txBody>
          <a:bodyPr>
            <a:normAutofit/>
          </a:bodyPr>
          <a:lstStyle/>
          <a:p>
            <a:pPr marL="0" indent="0">
              <a:buNone/>
            </a:pPr>
            <a:r>
              <a:rPr lang="en-US" altLang="en-US" sz="2800" dirty="0">
                <a:ea typeface="ＭＳ Ｐゴシック" panose="020B0600070205080204" pitchFamily="34" charset="-128"/>
              </a:rPr>
              <a:t>Recommends Chlamydia screening women ≤ 24 </a:t>
            </a:r>
            <a:r>
              <a:rPr lang="en-US" altLang="en-US" sz="2800" dirty="0" err="1">
                <a:ea typeface="ＭＳ Ｐゴシック" panose="020B0600070205080204" pitchFamily="34" charset="-128"/>
              </a:rPr>
              <a:t>y.o</a:t>
            </a:r>
            <a:r>
              <a:rPr lang="en-US" altLang="en-US" sz="2800" dirty="0">
                <a:ea typeface="ＭＳ Ｐゴシック" panose="020B0600070205080204" pitchFamily="34" charset="-128"/>
              </a:rPr>
              <a:t>.</a:t>
            </a:r>
          </a:p>
          <a:p>
            <a:pPr marL="0" indent="0">
              <a:buNone/>
            </a:pPr>
            <a:r>
              <a:rPr lang="en-US" altLang="en-US" sz="2800" dirty="0">
                <a:ea typeface="ＭＳ Ｐゴシック" panose="020B0600070205080204" pitchFamily="34" charset="-128"/>
              </a:rPr>
              <a:t>Older only if risk factors</a:t>
            </a:r>
          </a:p>
          <a:p>
            <a:pPr marL="0" indent="0">
              <a:buNone/>
            </a:pPr>
            <a:r>
              <a:rPr lang="en-US" altLang="en-US" sz="2800" dirty="0">
                <a:ea typeface="ＭＳ Ｐゴシック" panose="020B0600070205080204" pitchFamily="34" charset="-128"/>
              </a:rPr>
              <a:t>Why?</a:t>
            </a:r>
          </a:p>
        </p:txBody>
      </p:sp>
      <p:pic>
        <p:nvPicPr>
          <p:cNvPr id="2" name="Picture 2" descr="Chlamydia prevalence by age &amp; gender US CDC 2016.jpg">
            <a:extLst>
              <a:ext uri="{FF2B5EF4-FFF2-40B4-BE49-F238E27FC236}">
                <a16:creationId xmlns:a16="http://schemas.microsoft.com/office/drawing/2014/main" id="{ED301C4C-D936-A3E6-6066-62022B605C40}"/>
              </a:ext>
            </a:extLst>
          </p:cNvPr>
          <p:cNvPicPr>
            <a:picLocks noChangeAspect="1"/>
          </p:cNvPicPr>
          <p:nvPr/>
        </p:nvPicPr>
        <p:blipFill rotWithShape="1">
          <a:blip r:embed="rId3">
            <a:extLst>
              <a:ext uri="{28A0092B-C50C-407E-A947-70E740481C1C}">
                <a14:useLocalDpi xmlns:a14="http://schemas.microsoft.com/office/drawing/2010/main" val="0"/>
              </a:ext>
            </a:extLst>
          </a:blip>
          <a:srcRect l="43505" r="1" b="6854"/>
          <a:stretch/>
        </p:blipFill>
        <p:spPr bwMode="auto">
          <a:xfrm>
            <a:off x="4449336" y="2788662"/>
            <a:ext cx="4529759" cy="3889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05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05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05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What Lessons Do You See?</a:t>
            </a:r>
          </a:p>
        </p:txBody>
      </p:sp>
    </p:spTree>
    <p:extLst>
      <p:ext uri="{BB962C8B-B14F-4D97-AF65-F5344CB8AC3E}">
        <p14:creationId xmlns:p14="http://schemas.microsoft.com/office/powerpoint/2010/main" val="29517364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continues</a:t>
            </a:r>
          </a:p>
        </p:txBody>
      </p:sp>
      <p:sp>
        <p:nvSpPr>
          <p:cNvPr id="3" name="Content Placeholder 2"/>
          <p:cNvSpPr>
            <a:spLocks noGrp="1"/>
          </p:cNvSpPr>
          <p:nvPr>
            <p:ph idx="1"/>
          </p:nvPr>
        </p:nvSpPr>
        <p:spPr/>
        <p:txBody>
          <a:bodyPr>
            <a:normAutofit/>
          </a:bodyPr>
          <a:lstStyle/>
          <a:p>
            <a:pPr marL="0" indent="0">
              <a:buNone/>
            </a:pPr>
            <a:r>
              <a:rPr lang="en-US" sz="2800" dirty="0"/>
              <a:t>The patient is freaked out  </a:t>
            </a:r>
          </a:p>
          <a:p>
            <a:pPr marL="0" indent="0">
              <a:buNone/>
            </a:pPr>
            <a:r>
              <a:rPr lang="en-US" sz="2800" dirty="0"/>
              <a:t>“Doctor, please, you must tell me, I’m not going to sleep all weekend until that visit next week!  </a:t>
            </a:r>
          </a:p>
          <a:p>
            <a:pPr marL="0" indent="0">
              <a:buNone/>
            </a:pPr>
            <a:r>
              <a:rPr lang="en-US" sz="2800" dirty="0"/>
              <a:t>“How likely is it that I have breast cancer?”</a:t>
            </a:r>
          </a:p>
          <a:p>
            <a:pPr marL="0" indent="0">
              <a:buNone/>
            </a:pPr>
            <a:r>
              <a:rPr lang="en-US" sz="2800" dirty="0"/>
              <a:t>Do you know?</a:t>
            </a:r>
          </a:p>
        </p:txBody>
      </p:sp>
    </p:spTree>
    <p:extLst>
      <p:ext uri="{BB962C8B-B14F-4D97-AF65-F5344CB8AC3E}">
        <p14:creationId xmlns:p14="http://schemas.microsoft.com/office/powerpoint/2010/main" val="3410014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Numeracy </a:t>
            </a:r>
            <a:r>
              <a:rPr lang="en-US" dirty="0"/>
              <a:t>l</a:t>
            </a:r>
            <a:r>
              <a:rPr lang="en-US"/>
              <a:t>essons </a:t>
            </a:r>
            <a:r>
              <a:rPr lang="en-US" dirty="0"/>
              <a:t>I see</a:t>
            </a:r>
          </a:p>
        </p:txBody>
      </p:sp>
      <p:sp>
        <p:nvSpPr>
          <p:cNvPr id="3" name="Content Placeholder 2"/>
          <p:cNvSpPr>
            <a:spLocks noGrp="1"/>
          </p:cNvSpPr>
          <p:nvPr>
            <p:ph idx="1"/>
          </p:nvPr>
        </p:nvSpPr>
        <p:spPr>
          <a:xfrm>
            <a:off x="438912" y="1499616"/>
            <a:ext cx="8467344" cy="5202936"/>
          </a:xfrm>
        </p:spPr>
        <p:txBody>
          <a:bodyPr>
            <a:normAutofit/>
          </a:bodyPr>
          <a:lstStyle/>
          <a:p>
            <a:pPr marL="0" indent="0">
              <a:spcBef>
                <a:spcPts val="800"/>
              </a:spcBef>
              <a:buNone/>
            </a:pPr>
            <a:r>
              <a:rPr lang="en-US" sz="2800" dirty="0"/>
              <a:t>I love to be reminded that no test is always accurate!</a:t>
            </a:r>
          </a:p>
          <a:p>
            <a:pPr marL="0" indent="0">
              <a:spcBef>
                <a:spcPts val="800"/>
              </a:spcBef>
              <a:buNone/>
            </a:pPr>
            <a:r>
              <a:rPr lang="en-US" sz="2800" dirty="0"/>
              <a:t>Funny math things happen at the extremes</a:t>
            </a:r>
          </a:p>
          <a:p>
            <a:pPr marL="450850" lvl="1" indent="0">
              <a:spcBef>
                <a:spcPts val="800"/>
              </a:spcBef>
              <a:buNone/>
            </a:pPr>
            <a:r>
              <a:rPr lang="en-US" sz="2400" dirty="0"/>
              <a:t>very low pretest probabilities (1.6%, 0.5%, 1-in-1000, etc.)</a:t>
            </a:r>
          </a:p>
          <a:p>
            <a:pPr marL="450850" lvl="1" indent="0">
              <a:spcBef>
                <a:spcPts val="800"/>
              </a:spcBef>
              <a:buNone/>
            </a:pPr>
            <a:r>
              <a:rPr lang="en-US" sz="2400" dirty="0"/>
              <a:t>very high pretest probabilities (99%, 99.9%, etc.)</a:t>
            </a:r>
          </a:p>
          <a:p>
            <a:pPr marL="450850" lvl="1" indent="0">
              <a:spcBef>
                <a:spcPts val="800"/>
              </a:spcBef>
              <a:buNone/>
            </a:pPr>
            <a:r>
              <a:rPr lang="en-US" sz="2400" dirty="0"/>
              <a:t>even tests with good </a:t>
            </a:r>
            <a:r>
              <a:rPr lang="en-US" sz="2400" dirty="0" err="1"/>
              <a:t>sens</a:t>
            </a:r>
            <a:r>
              <a:rPr lang="en-US" sz="2400" dirty="0"/>
              <a:t> &amp; spec don’t perform so well</a:t>
            </a:r>
          </a:p>
          <a:p>
            <a:pPr marL="450850" lvl="1" indent="0">
              <a:spcBef>
                <a:spcPts val="800"/>
              </a:spcBef>
              <a:buNone/>
            </a:pPr>
            <a:r>
              <a:rPr lang="en-US" sz="2400" dirty="0"/>
              <a:t>false results rival or outnumber true results</a:t>
            </a:r>
          </a:p>
          <a:p>
            <a:pPr marL="450850" lvl="1" indent="0">
              <a:spcBef>
                <a:spcPts val="800"/>
              </a:spcBef>
              <a:buNone/>
            </a:pPr>
            <a:r>
              <a:rPr lang="en-US" sz="2400" dirty="0"/>
              <a:t>be careful, and maybe don’t order a test when you’re already highly highly confident of result!</a:t>
            </a:r>
          </a:p>
          <a:p>
            <a:pPr marL="0" indent="0">
              <a:spcBef>
                <a:spcPts val="800"/>
              </a:spcBef>
              <a:buNone/>
            </a:pPr>
            <a:r>
              <a:rPr lang="en-US" sz="2800" dirty="0"/>
              <a:t>Do confirmatory test(s) when faced with this challenge</a:t>
            </a:r>
          </a:p>
          <a:p>
            <a:pPr marL="450850" lvl="1" indent="0">
              <a:spcBef>
                <a:spcPts val="800"/>
              </a:spcBef>
              <a:buNone/>
            </a:pPr>
            <a:r>
              <a:rPr lang="en-US" sz="2400" dirty="0"/>
              <a:t>or don’t order test in first place</a:t>
            </a:r>
          </a:p>
        </p:txBody>
      </p:sp>
    </p:spTree>
    <p:extLst>
      <p:ext uri="{BB962C8B-B14F-4D97-AF65-F5344CB8AC3E}">
        <p14:creationId xmlns:p14="http://schemas.microsoft.com/office/powerpoint/2010/main" val="1711518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a:extLst>
              <a:ext uri="{FF2B5EF4-FFF2-40B4-BE49-F238E27FC236}">
                <a16:creationId xmlns:a16="http://schemas.microsoft.com/office/drawing/2014/main" id="{43A064A5-EA3E-F14D-B3BB-A8070488AD59}"/>
              </a:ext>
            </a:extLst>
          </p:cNvPr>
          <p:cNvSpPr>
            <a:spLocks noGrp="1"/>
          </p:cNvSpPr>
          <p:nvPr>
            <p:ph type="title"/>
          </p:nvPr>
        </p:nvSpPr>
        <p:spPr/>
        <p:txBody>
          <a:bodyPr/>
          <a:lstStyle/>
          <a:p>
            <a:r>
              <a:rPr lang="en-US" altLang="en-US" dirty="0">
                <a:ea typeface="ＭＳ Ｐゴシック" panose="020B0600070205080204" pitchFamily="34" charset="-128"/>
              </a:rPr>
              <a:t>Application </a:t>
            </a:r>
          </a:p>
        </p:txBody>
      </p:sp>
      <p:sp>
        <p:nvSpPr>
          <p:cNvPr id="46082" name="Content Placeholder 2">
            <a:extLst>
              <a:ext uri="{FF2B5EF4-FFF2-40B4-BE49-F238E27FC236}">
                <a16:creationId xmlns:a16="http://schemas.microsoft.com/office/drawing/2014/main" id="{5637C3F3-88C8-B24C-A7F3-56BDDC196203}"/>
              </a:ext>
            </a:extLst>
          </p:cNvPr>
          <p:cNvSpPr>
            <a:spLocks noGrp="1"/>
          </p:cNvSpPr>
          <p:nvPr>
            <p:ph idx="1"/>
          </p:nvPr>
        </p:nvSpPr>
        <p:spPr/>
        <p:txBody>
          <a:bodyPr>
            <a:normAutofit/>
          </a:bodyPr>
          <a:lstStyle/>
          <a:p>
            <a:pPr marL="0" indent="0">
              <a:buNone/>
            </a:pPr>
            <a:r>
              <a:rPr lang="en-US" altLang="en-US" sz="2800" dirty="0">
                <a:ea typeface="ＭＳ Ｐゴシック" panose="020B0600070205080204" pitchFamily="34" charset="-128"/>
              </a:rPr>
              <a:t>Now that everyone’s gotten a refresher on diagnostic thinking</a:t>
            </a:r>
          </a:p>
          <a:p>
            <a:pPr marL="0" indent="0">
              <a:buNone/>
            </a:pPr>
            <a:r>
              <a:rPr lang="en-US" altLang="en-US" sz="2800" dirty="0">
                <a:ea typeface="ＭＳ Ｐゴシック" panose="020B0600070205080204" pitchFamily="34" charset="-128"/>
              </a:rPr>
              <a:t>and worked through a case</a:t>
            </a:r>
          </a:p>
          <a:p>
            <a:pPr marL="0" indent="0">
              <a:buNone/>
            </a:pPr>
            <a:r>
              <a:rPr lang="en-US" altLang="en-US" sz="2800" dirty="0">
                <a:ea typeface="ＭＳ Ｐゴシック" panose="020B0600070205080204" pitchFamily="34" charset="-128"/>
              </a:rPr>
              <a:t>let’s return to the original case that started our talk</a:t>
            </a:r>
          </a:p>
        </p:txBody>
      </p:sp>
      <p:sp>
        <p:nvSpPr>
          <p:cNvPr id="2" name="TextBox 1">
            <a:extLst>
              <a:ext uri="{FF2B5EF4-FFF2-40B4-BE49-F238E27FC236}">
                <a16:creationId xmlns:a16="http://schemas.microsoft.com/office/drawing/2014/main" id="{8E67ED35-752C-38FC-3358-A78850A2C0BD}"/>
              </a:ext>
            </a:extLst>
          </p:cNvPr>
          <p:cNvSpPr txBox="1"/>
          <p:nvPr/>
        </p:nvSpPr>
        <p:spPr>
          <a:xfrm>
            <a:off x="4258832" y="5902960"/>
            <a:ext cx="4743286" cy="830997"/>
          </a:xfrm>
          <a:prstGeom prst="rect">
            <a:avLst/>
          </a:prstGeom>
          <a:solidFill>
            <a:schemeClr val="bg1"/>
          </a:solidFill>
        </p:spPr>
        <p:txBody>
          <a:bodyPr wrap="none" rtlCol="0">
            <a:spAutoFit/>
          </a:bodyPr>
          <a:lstStyle/>
          <a:p>
            <a:r>
              <a:rPr lang="en-US" sz="4800" b="1" dirty="0" err="1">
                <a:solidFill>
                  <a:schemeClr val="accent6">
                    <a:lumMod val="50000"/>
                  </a:schemeClr>
                </a:solidFill>
              </a:rPr>
              <a:t>PollEv.com</a:t>
            </a:r>
            <a:r>
              <a:rPr lang="en-US" sz="4800" b="1" dirty="0">
                <a:solidFill>
                  <a:schemeClr val="accent6">
                    <a:lumMod val="50000"/>
                  </a:schemeClr>
                </a:solidFill>
              </a:rPr>
              <a:t>/</a:t>
            </a:r>
            <a:r>
              <a:rPr lang="en-US" sz="4800" b="1" dirty="0" err="1">
                <a:solidFill>
                  <a:schemeClr val="accent6">
                    <a:lumMod val="50000"/>
                  </a:schemeClr>
                </a:solidFill>
              </a:rPr>
              <a:t>jdsmd</a:t>
            </a:r>
            <a:endParaRPr lang="en-US" sz="4800" b="1" dirty="0">
              <a:solidFill>
                <a:schemeClr val="accent6">
                  <a:lumMod val="50000"/>
                </a:schemeClr>
              </a:solidFill>
            </a:endParaRPr>
          </a:p>
        </p:txBody>
      </p:sp>
      <p:sp>
        <p:nvSpPr>
          <p:cNvPr id="3" name="TextBox 2">
            <a:extLst>
              <a:ext uri="{FF2B5EF4-FFF2-40B4-BE49-F238E27FC236}">
                <a16:creationId xmlns:a16="http://schemas.microsoft.com/office/drawing/2014/main" id="{F1E03D84-F8E0-66BF-6F42-B1DBC37E8859}"/>
              </a:ext>
            </a:extLst>
          </p:cNvPr>
          <p:cNvSpPr txBox="1"/>
          <p:nvPr/>
        </p:nvSpPr>
        <p:spPr>
          <a:xfrm>
            <a:off x="4893677" y="5386009"/>
            <a:ext cx="3473195" cy="461665"/>
          </a:xfrm>
          <a:prstGeom prst="rect">
            <a:avLst/>
          </a:prstGeom>
          <a:solidFill>
            <a:schemeClr val="bg1"/>
          </a:solidFill>
          <a:ln>
            <a:solidFill>
              <a:schemeClr val="tx1"/>
            </a:solidFill>
          </a:ln>
        </p:spPr>
        <p:txBody>
          <a:bodyPr wrap="none" rtlCol="0">
            <a:spAutoFit/>
          </a:bodyPr>
          <a:lstStyle/>
          <a:p>
            <a:r>
              <a:rPr lang="en-US" sz="2400" dirty="0"/>
              <a:t>Audience response polling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08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08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08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2" grpId="0" build="p"/>
      <p:bldP spid="2" grpId="0" animBg="1"/>
      <p:bldP spid="3"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Positive mammogram case</a:t>
            </a:r>
          </a:p>
        </p:txBody>
      </p:sp>
      <p:sp>
        <p:nvSpPr>
          <p:cNvPr id="3" name="Content Placeholder 2"/>
          <p:cNvSpPr>
            <a:spLocks noGrp="1"/>
          </p:cNvSpPr>
          <p:nvPr>
            <p:ph idx="1"/>
          </p:nvPr>
        </p:nvSpPr>
        <p:spPr>
          <a:xfrm>
            <a:off x="894080" y="1735138"/>
            <a:ext cx="7437120" cy="4056062"/>
          </a:xfrm>
        </p:spPr>
        <p:txBody>
          <a:bodyPr>
            <a:normAutofit/>
          </a:bodyPr>
          <a:lstStyle/>
          <a:p>
            <a:pPr marL="0" indent="0">
              <a:buNone/>
            </a:pPr>
            <a:r>
              <a:rPr lang="en-US" sz="2800" dirty="0"/>
              <a:t>Woman 43 </a:t>
            </a:r>
            <a:r>
              <a:rPr lang="en-US" sz="2800" dirty="0" err="1"/>
              <a:t>yrs</a:t>
            </a:r>
            <a:r>
              <a:rPr lang="en-US" sz="2800" dirty="0"/>
              <a:t> old has a mammogram on a Friday.  </a:t>
            </a:r>
          </a:p>
          <a:p>
            <a:pPr marL="0" indent="0">
              <a:buNone/>
            </a:pPr>
            <a:r>
              <a:rPr lang="en-US" sz="2800" dirty="0"/>
              <a:t>Mammogram has a suspicious finding</a:t>
            </a:r>
          </a:p>
          <a:p>
            <a:pPr marL="0" indent="0">
              <a:buNone/>
            </a:pPr>
            <a:r>
              <a:rPr lang="en-US" sz="2800" dirty="0"/>
              <a:t>Late Friday you reach patient, surgeon eval next week</a:t>
            </a:r>
          </a:p>
          <a:p>
            <a:pPr marL="0" indent="0">
              <a:buNone/>
            </a:pPr>
            <a:r>
              <a:rPr lang="en-US" sz="2800" dirty="0"/>
              <a:t>“Doctor, please, you must tell me, I’m not going to sleep all weekend until that visit next week!  How likely is it that I have breast cancer?”</a:t>
            </a:r>
          </a:p>
          <a:p>
            <a:pPr marL="0" indent="0">
              <a:buNone/>
            </a:pPr>
            <a:endParaRPr lang="en-US" sz="2800" dirty="0"/>
          </a:p>
        </p:txBody>
      </p:sp>
    </p:spTree>
    <p:extLst>
      <p:ext uri="{BB962C8B-B14F-4D97-AF65-F5344CB8AC3E}">
        <p14:creationId xmlns:p14="http://schemas.microsoft.com/office/powerpoint/2010/main" val="1779780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932" y="503238"/>
            <a:ext cx="8608741" cy="868362"/>
          </a:xfrm>
        </p:spPr>
        <p:txBody>
          <a:bodyPr/>
          <a:lstStyle/>
          <a:p>
            <a:r>
              <a:rPr lang="en-US" dirty="0"/>
              <a:t>Facts you happen to know</a:t>
            </a:r>
          </a:p>
        </p:txBody>
      </p:sp>
      <p:sp>
        <p:nvSpPr>
          <p:cNvPr id="3" name="Content Placeholder 2"/>
          <p:cNvSpPr>
            <a:spLocks noGrp="1"/>
          </p:cNvSpPr>
          <p:nvPr>
            <p:ph idx="1"/>
          </p:nvPr>
        </p:nvSpPr>
        <p:spPr>
          <a:xfrm>
            <a:off x="914400" y="1516566"/>
            <a:ext cx="7504771" cy="5062654"/>
          </a:xfrm>
        </p:spPr>
        <p:txBody>
          <a:bodyPr>
            <a:normAutofit/>
          </a:bodyPr>
          <a:lstStyle/>
          <a:p>
            <a:pPr marL="0" indent="0">
              <a:buNone/>
            </a:pPr>
            <a:r>
              <a:rPr lang="en-US" sz="2800" dirty="0"/>
              <a:t>Women like her have a 1% prevalence of breast CA</a:t>
            </a:r>
          </a:p>
          <a:p>
            <a:pPr marL="0" indent="0">
              <a:buNone/>
            </a:pPr>
            <a:r>
              <a:rPr lang="en-US" sz="2800" dirty="0"/>
              <a:t>Mammograms detect 90% of cancers </a:t>
            </a:r>
          </a:p>
          <a:p>
            <a:pPr marL="0" indent="0">
              <a:buNone/>
            </a:pPr>
            <a:r>
              <a:rPr lang="en-US" sz="2800" dirty="0"/>
              <a:t>Mammograms have a 10% false positive rate</a:t>
            </a:r>
          </a:p>
          <a:p>
            <a:pPr marL="0" indent="0">
              <a:buNone/>
            </a:pPr>
            <a:r>
              <a:rPr lang="en-US" sz="2800" dirty="0"/>
              <a:t>a) appx 90% chance she has breast cancer</a:t>
            </a:r>
          </a:p>
          <a:p>
            <a:pPr marL="0" indent="0">
              <a:buNone/>
            </a:pPr>
            <a:r>
              <a:rPr lang="en-US" sz="2800" dirty="0"/>
              <a:t>b) appx 81% chance she has breast cancer</a:t>
            </a:r>
          </a:p>
          <a:p>
            <a:pPr marL="0" indent="0">
              <a:buNone/>
            </a:pPr>
            <a:r>
              <a:rPr lang="en-US" sz="2800" dirty="0"/>
              <a:t>c) appx 9% chance she has breast cancer</a:t>
            </a:r>
          </a:p>
          <a:p>
            <a:pPr marL="0" indent="0">
              <a:buNone/>
            </a:pPr>
            <a:r>
              <a:rPr lang="en-US" sz="2800" dirty="0"/>
              <a:t>d) appx 1% chance she has breast cancer</a:t>
            </a:r>
          </a:p>
        </p:txBody>
      </p:sp>
    </p:spTree>
    <p:extLst>
      <p:ext uri="{BB962C8B-B14F-4D97-AF65-F5344CB8AC3E}">
        <p14:creationId xmlns:p14="http://schemas.microsoft.com/office/powerpoint/2010/main" val="1551366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DE440-363C-0B46-C6ED-C37F9D2AFE01}"/>
              </a:ext>
            </a:extLst>
          </p:cNvPr>
          <p:cNvSpPr txBox="1">
            <a:spLocks/>
          </p:cNvSpPr>
          <p:nvPr/>
        </p:nvSpPr>
        <p:spPr>
          <a:xfrm>
            <a:off x="457200" y="-223202"/>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a:t>What are the chances she has cancer?</a:t>
            </a:r>
          </a:p>
        </p:txBody>
      </p:sp>
      <p:sp>
        <p:nvSpPr>
          <p:cNvPr id="4" name="Content Placeholder 2">
            <a:extLst>
              <a:ext uri="{FF2B5EF4-FFF2-40B4-BE49-F238E27FC236}">
                <a16:creationId xmlns:a16="http://schemas.microsoft.com/office/drawing/2014/main" id="{BE5B1703-8078-4CD9-DEA7-1C2640532824}"/>
              </a:ext>
            </a:extLst>
          </p:cNvPr>
          <p:cNvSpPr txBox="1">
            <a:spLocks/>
          </p:cNvSpPr>
          <p:nvPr/>
        </p:nvSpPr>
        <p:spPr>
          <a:xfrm>
            <a:off x="457200" y="765882"/>
            <a:ext cx="8229600" cy="5205536"/>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600" dirty="0">
                <a:solidFill>
                  <a:schemeClr val="tx1"/>
                </a:solidFill>
              </a:rPr>
              <a:t>- 1% prevalence of breast cancer</a:t>
            </a:r>
          </a:p>
          <a:p>
            <a:pPr algn="l"/>
            <a:r>
              <a:rPr lang="en-US" sz="2600" dirty="0">
                <a:solidFill>
                  <a:schemeClr val="tx1"/>
                </a:solidFill>
              </a:rPr>
              <a:t>- Mammograms detect 90% of cancers</a:t>
            </a:r>
          </a:p>
          <a:p>
            <a:pPr algn="l"/>
            <a:r>
              <a:rPr lang="en-US" sz="2600" dirty="0">
                <a:solidFill>
                  <a:schemeClr val="tx1"/>
                </a:solidFill>
              </a:rPr>
              <a:t>- Mammograms have 10% false positive rate</a:t>
            </a:r>
          </a:p>
        </p:txBody>
      </p:sp>
      <p:sp>
        <p:nvSpPr>
          <p:cNvPr id="3" name="Rectangle 2">
            <a:hlinkClick r:id="rId4"/>
          </p:cNvPr>
          <p:cNvSpPr/>
          <p:nvPr/>
        </p:nvSpPr>
        <p:spPr>
          <a:xfrm>
            <a:off x="3314700" y="4876799"/>
            <a:ext cx="2625367" cy="62568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a:hlinkClick r:id="rId5" action="ppaction://hlinkfile"/>
          </p:cNvPr>
          <p:cNvSpPr/>
          <p:nvPr/>
        </p:nvSpPr>
        <p:spPr>
          <a:xfrm>
            <a:off x="1739900" y="622300"/>
            <a:ext cx="5638800" cy="391159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descr="A picture containing graphical user interface&#10;&#10;Description automatically generated">
            <a:extLst>
              <a:ext uri="{FF2B5EF4-FFF2-40B4-BE49-F238E27FC236}">
                <a16:creationId xmlns:a16="http://schemas.microsoft.com/office/drawing/2014/main" id="{9B42521D-837B-7843-8B21-C40A8F0498DC}"/>
              </a:ext>
            </a:extLst>
          </p:cNvPr>
          <p:cNvPicPr>
            <a:picLocks noChangeAspect="1"/>
          </p:cNvPicPr>
          <p:nvPr>
            <p:custDataLst>
              <p:tags r:id="rId1"/>
            </p:custDataLst>
          </p:nvPr>
        </p:nvPicPr>
        <p:blipFill>
          <a:blip r:embed="rId6"/>
          <a:stretch>
            <a:fillRect/>
          </a:stretch>
        </p:blipFill>
        <p:spPr>
          <a:xfrm>
            <a:off x="0" y="2286000"/>
            <a:ext cx="9144000" cy="4572000"/>
          </a:xfrm>
          <a:prstGeom prst="rect">
            <a:avLst/>
          </a:prstGeom>
        </p:spPr>
      </p:pic>
    </p:spTree>
    <p:extLst>
      <p:ext uri="{BB962C8B-B14F-4D97-AF65-F5344CB8AC3E}">
        <p14:creationId xmlns:p14="http://schemas.microsoft.com/office/powerpoint/2010/main" val="29714330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id="{C8989D40-8AA0-5244-854E-0BFBF21FDC0C}"/>
              </a:ext>
            </a:extLst>
          </p:cNvPr>
          <p:cNvSpPr>
            <a:spLocks noGrp="1" noChangeArrowheads="1"/>
          </p:cNvSpPr>
          <p:nvPr>
            <p:ph type="title"/>
          </p:nvPr>
        </p:nvSpPr>
        <p:spPr/>
        <p:txBody>
          <a:bodyPr/>
          <a:lstStyle/>
          <a:p>
            <a:pPr eaLnBrk="1" hangingPunct="1"/>
            <a:r>
              <a:rPr lang="en-US" altLang="en-US" dirty="0">
                <a:ea typeface="ＭＳ Ｐゴシック" panose="020B0600070205080204" pitchFamily="34" charset="-128"/>
              </a:rPr>
              <a:t>Solve the mammogram case</a:t>
            </a:r>
          </a:p>
        </p:txBody>
      </p:sp>
      <p:grpSp>
        <p:nvGrpSpPr>
          <p:cNvPr id="27652" name="Group 124">
            <a:extLst>
              <a:ext uri="{FF2B5EF4-FFF2-40B4-BE49-F238E27FC236}">
                <a16:creationId xmlns:a16="http://schemas.microsoft.com/office/drawing/2014/main" id="{0629B5C4-3B45-C240-9E0D-C3E877D19F17}"/>
              </a:ext>
            </a:extLst>
          </p:cNvPr>
          <p:cNvGrpSpPr>
            <a:grpSpLocks/>
          </p:cNvGrpSpPr>
          <p:nvPr/>
        </p:nvGrpSpPr>
        <p:grpSpPr bwMode="auto">
          <a:xfrm>
            <a:off x="552184" y="1835221"/>
            <a:ext cx="4566112" cy="4560263"/>
            <a:chOff x="384" y="1920"/>
            <a:chExt cx="1860" cy="1868"/>
          </a:xfrm>
          <a:solidFill>
            <a:schemeClr val="bg1"/>
          </a:solidFill>
        </p:grpSpPr>
        <p:sp>
          <p:nvSpPr>
            <p:cNvPr id="27653" name="Oval 7">
              <a:extLst>
                <a:ext uri="{FF2B5EF4-FFF2-40B4-BE49-F238E27FC236}">
                  <a16:creationId xmlns:a16="http://schemas.microsoft.com/office/drawing/2014/main" id="{91D593F1-3F83-B54A-8CFC-19122E96053D}"/>
                </a:ext>
              </a:extLst>
            </p:cNvPr>
            <p:cNvSpPr>
              <a:spLocks noChangeAspect="1" noChangeArrowheads="1"/>
            </p:cNvSpPr>
            <p:nvPr/>
          </p:nvSpPr>
          <p:spPr bwMode="auto">
            <a:xfrm>
              <a:off x="576" y="192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54" name="Oval 8">
              <a:extLst>
                <a:ext uri="{FF2B5EF4-FFF2-40B4-BE49-F238E27FC236}">
                  <a16:creationId xmlns:a16="http://schemas.microsoft.com/office/drawing/2014/main" id="{ED639C3F-BBEA-6744-AA57-69584167679B}"/>
                </a:ext>
              </a:extLst>
            </p:cNvPr>
            <p:cNvSpPr>
              <a:spLocks noChangeAspect="1" noChangeArrowheads="1"/>
            </p:cNvSpPr>
            <p:nvPr/>
          </p:nvSpPr>
          <p:spPr bwMode="auto">
            <a:xfrm>
              <a:off x="768" y="192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55" name="Oval 9">
              <a:extLst>
                <a:ext uri="{FF2B5EF4-FFF2-40B4-BE49-F238E27FC236}">
                  <a16:creationId xmlns:a16="http://schemas.microsoft.com/office/drawing/2014/main" id="{A946E547-E596-B147-A485-4CE9F512A95E}"/>
                </a:ext>
              </a:extLst>
            </p:cNvPr>
            <p:cNvSpPr>
              <a:spLocks noChangeAspect="1" noChangeArrowheads="1"/>
            </p:cNvSpPr>
            <p:nvPr/>
          </p:nvSpPr>
          <p:spPr bwMode="auto">
            <a:xfrm>
              <a:off x="960" y="192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56" name="Oval 10">
              <a:extLst>
                <a:ext uri="{FF2B5EF4-FFF2-40B4-BE49-F238E27FC236}">
                  <a16:creationId xmlns:a16="http://schemas.microsoft.com/office/drawing/2014/main" id="{081558B2-3847-A944-90A9-12341CAD6341}"/>
                </a:ext>
              </a:extLst>
            </p:cNvPr>
            <p:cNvSpPr>
              <a:spLocks noChangeAspect="1" noChangeArrowheads="1"/>
            </p:cNvSpPr>
            <p:nvPr/>
          </p:nvSpPr>
          <p:spPr bwMode="auto">
            <a:xfrm>
              <a:off x="1152" y="192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57" name="Oval 11">
              <a:extLst>
                <a:ext uri="{FF2B5EF4-FFF2-40B4-BE49-F238E27FC236}">
                  <a16:creationId xmlns:a16="http://schemas.microsoft.com/office/drawing/2014/main" id="{A5771F1E-6969-AC49-A58E-AE2DC8487231}"/>
                </a:ext>
              </a:extLst>
            </p:cNvPr>
            <p:cNvSpPr>
              <a:spLocks noChangeAspect="1" noChangeArrowheads="1"/>
            </p:cNvSpPr>
            <p:nvPr/>
          </p:nvSpPr>
          <p:spPr bwMode="auto">
            <a:xfrm>
              <a:off x="1344" y="192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58" name="Oval 12">
              <a:extLst>
                <a:ext uri="{FF2B5EF4-FFF2-40B4-BE49-F238E27FC236}">
                  <a16:creationId xmlns:a16="http://schemas.microsoft.com/office/drawing/2014/main" id="{7450FD6D-635D-A442-B137-ADB54E443EA8}"/>
                </a:ext>
              </a:extLst>
            </p:cNvPr>
            <p:cNvSpPr>
              <a:spLocks noChangeAspect="1" noChangeArrowheads="1"/>
            </p:cNvSpPr>
            <p:nvPr/>
          </p:nvSpPr>
          <p:spPr bwMode="auto">
            <a:xfrm>
              <a:off x="1536" y="192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59" name="Oval 13">
              <a:extLst>
                <a:ext uri="{FF2B5EF4-FFF2-40B4-BE49-F238E27FC236}">
                  <a16:creationId xmlns:a16="http://schemas.microsoft.com/office/drawing/2014/main" id="{F045F909-1614-0B41-983A-3588686E0F2D}"/>
                </a:ext>
              </a:extLst>
            </p:cNvPr>
            <p:cNvSpPr>
              <a:spLocks noChangeAspect="1" noChangeArrowheads="1"/>
            </p:cNvSpPr>
            <p:nvPr/>
          </p:nvSpPr>
          <p:spPr bwMode="auto">
            <a:xfrm>
              <a:off x="1728" y="192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60" name="Oval 14">
              <a:extLst>
                <a:ext uri="{FF2B5EF4-FFF2-40B4-BE49-F238E27FC236}">
                  <a16:creationId xmlns:a16="http://schemas.microsoft.com/office/drawing/2014/main" id="{13BFFB0B-C16B-EF41-A7D9-C83EFC99993F}"/>
                </a:ext>
              </a:extLst>
            </p:cNvPr>
            <p:cNvSpPr>
              <a:spLocks noChangeAspect="1" noChangeArrowheads="1"/>
            </p:cNvSpPr>
            <p:nvPr/>
          </p:nvSpPr>
          <p:spPr bwMode="auto">
            <a:xfrm>
              <a:off x="1920" y="192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61" name="Oval 15">
              <a:extLst>
                <a:ext uri="{FF2B5EF4-FFF2-40B4-BE49-F238E27FC236}">
                  <a16:creationId xmlns:a16="http://schemas.microsoft.com/office/drawing/2014/main" id="{55503F9D-6C53-2547-9D13-F729455C6117}"/>
                </a:ext>
              </a:extLst>
            </p:cNvPr>
            <p:cNvSpPr>
              <a:spLocks noChangeAspect="1" noChangeArrowheads="1"/>
            </p:cNvSpPr>
            <p:nvPr/>
          </p:nvSpPr>
          <p:spPr bwMode="auto">
            <a:xfrm>
              <a:off x="2112" y="192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62" name="Oval 16">
              <a:extLst>
                <a:ext uri="{FF2B5EF4-FFF2-40B4-BE49-F238E27FC236}">
                  <a16:creationId xmlns:a16="http://schemas.microsoft.com/office/drawing/2014/main" id="{FC628562-62EF-7046-B842-74E9BB88CEA0}"/>
                </a:ext>
              </a:extLst>
            </p:cNvPr>
            <p:cNvSpPr>
              <a:spLocks noChangeAspect="1" noChangeArrowheads="1"/>
            </p:cNvSpPr>
            <p:nvPr/>
          </p:nvSpPr>
          <p:spPr bwMode="auto">
            <a:xfrm>
              <a:off x="384" y="212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63" name="Oval 17">
              <a:extLst>
                <a:ext uri="{FF2B5EF4-FFF2-40B4-BE49-F238E27FC236}">
                  <a16:creationId xmlns:a16="http://schemas.microsoft.com/office/drawing/2014/main" id="{717EE645-9631-CF4D-ADF1-D12C3325464C}"/>
                </a:ext>
              </a:extLst>
            </p:cNvPr>
            <p:cNvSpPr>
              <a:spLocks noChangeAspect="1" noChangeArrowheads="1"/>
            </p:cNvSpPr>
            <p:nvPr/>
          </p:nvSpPr>
          <p:spPr bwMode="auto">
            <a:xfrm>
              <a:off x="576" y="212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64" name="Oval 18">
              <a:extLst>
                <a:ext uri="{FF2B5EF4-FFF2-40B4-BE49-F238E27FC236}">
                  <a16:creationId xmlns:a16="http://schemas.microsoft.com/office/drawing/2014/main" id="{E908B3C9-FD45-3B47-9D2A-B696813C8DA8}"/>
                </a:ext>
              </a:extLst>
            </p:cNvPr>
            <p:cNvSpPr>
              <a:spLocks noChangeAspect="1" noChangeArrowheads="1"/>
            </p:cNvSpPr>
            <p:nvPr/>
          </p:nvSpPr>
          <p:spPr bwMode="auto">
            <a:xfrm>
              <a:off x="768" y="212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65" name="Oval 19">
              <a:extLst>
                <a:ext uri="{FF2B5EF4-FFF2-40B4-BE49-F238E27FC236}">
                  <a16:creationId xmlns:a16="http://schemas.microsoft.com/office/drawing/2014/main" id="{54617993-EE1E-D545-A5CF-D74F2CF53B66}"/>
                </a:ext>
              </a:extLst>
            </p:cNvPr>
            <p:cNvSpPr>
              <a:spLocks noChangeAspect="1" noChangeArrowheads="1"/>
            </p:cNvSpPr>
            <p:nvPr/>
          </p:nvSpPr>
          <p:spPr bwMode="auto">
            <a:xfrm>
              <a:off x="960" y="212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66" name="Oval 20">
              <a:extLst>
                <a:ext uri="{FF2B5EF4-FFF2-40B4-BE49-F238E27FC236}">
                  <a16:creationId xmlns:a16="http://schemas.microsoft.com/office/drawing/2014/main" id="{160CF8FE-9851-5147-BB3C-81A86A40E70A}"/>
                </a:ext>
              </a:extLst>
            </p:cNvPr>
            <p:cNvSpPr>
              <a:spLocks noChangeAspect="1" noChangeArrowheads="1"/>
            </p:cNvSpPr>
            <p:nvPr/>
          </p:nvSpPr>
          <p:spPr bwMode="auto">
            <a:xfrm>
              <a:off x="1152" y="212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67" name="Oval 21">
              <a:extLst>
                <a:ext uri="{FF2B5EF4-FFF2-40B4-BE49-F238E27FC236}">
                  <a16:creationId xmlns:a16="http://schemas.microsoft.com/office/drawing/2014/main" id="{02A7332C-9D87-904F-8EEA-A8B9ECB4EDF0}"/>
                </a:ext>
              </a:extLst>
            </p:cNvPr>
            <p:cNvSpPr>
              <a:spLocks noChangeAspect="1" noChangeArrowheads="1"/>
            </p:cNvSpPr>
            <p:nvPr/>
          </p:nvSpPr>
          <p:spPr bwMode="auto">
            <a:xfrm>
              <a:off x="1536" y="212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68" name="Oval 22">
              <a:extLst>
                <a:ext uri="{FF2B5EF4-FFF2-40B4-BE49-F238E27FC236}">
                  <a16:creationId xmlns:a16="http://schemas.microsoft.com/office/drawing/2014/main" id="{0FA4F82E-C8AF-C245-A56F-A3919B3C60D3}"/>
                </a:ext>
              </a:extLst>
            </p:cNvPr>
            <p:cNvSpPr>
              <a:spLocks noChangeAspect="1" noChangeArrowheads="1"/>
            </p:cNvSpPr>
            <p:nvPr/>
          </p:nvSpPr>
          <p:spPr bwMode="auto">
            <a:xfrm>
              <a:off x="1920" y="211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69" name="Oval 23">
              <a:extLst>
                <a:ext uri="{FF2B5EF4-FFF2-40B4-BE49-F238E27FC236}">
                  <a16:creationId xmlns:a16="http://schemas.microsoft.com/office/drawing/2014/main" id="{1148C8D1-03DD-E540-9BB9-91AA40C07165}"/>
                </a:ext>
              </a:extLst>
            </p:cNvPr>
            <p:cNvSpPr>
              <a:spLocks noChangeAspect="1" noChangeArrowheads="1"/>
            </p:cNvSpPr>
            <p:nvPr/>
          </p:nvSpPr>
          <p:spPr bwMode="auto">
            <a:xfrm>
              <a:off x="2112" y="211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70" name="Oval 24">
              <a:extLst>
                <a:ext uri="{FF2B5EF4-FFF2-40B4-BE49-F238E27FC236}">
                  <a16:creationId xmlns:a16="http://schemas.microsoft.com/office/drawing/2014/main" id="{2ABA0D54-693F-E640-B471-007EE386A8CC}"/>
                </a:ext>
              </a:extLst>
            </p:cNvPr>
            <p:cNvSpPr>
              <a:spLocks noChangeAspect="1" noChangeArrowheads="1"/>
            </p:cNvSpPr>
            <p:nvPr/>
          </p:nvSpPr>
          <p:spPr bwMode="auto">
            <a:xfrm>
              <a:off x="384" y="231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71" name="Oval 25">
              <a:extLst>
                <a:ext uri="{FF2B5EF4-FFF2-40B4-BE49-F238E27FC236}">
                  <a16:creationId xmlns:a16="http://schemas.microsoft.com/office/drawing/2014/main" id="{4A4E3C29-7D15-8C4C-B084-00FDA78B9A2A}"/>
                </a:ext>
              </a:extLst>
            </p:cNvPr>
            <p:cNvSpPr>
              <a:spLocks noChangeAspect="1" noChangeArrowheads="1"/>
            </p:cNvSpPr>
            <p:nvPr/>
          </p:nvSpPr>
          <p:spPr bwMode="auto">
            <a:xfrm>
              <a:off x="576" y="231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72" name="Oval 26">
              <a:extLst>
                <a:ext uri="{FF2B5EF4-FFF2-40B4-BE49-F238E27FC236}">
                  <a16:creationId xmlns:a16="http://schemas.microsoft.com/office/drawing/2014/main" id="{990227E8-36DA-C148-938C-CC851E264D52}"/>
                </a:ext>
              </a:extLst>
            </p:cNvPr>
            <p:cNvSpPr>
              <a:spLocks noChangeAspect="1" noChangeArrowheads="1"/>
            </p:cNvSpPr>
            <p:nvPr/>
          </p:nvSpPr>
          <p:spPr bwMode="auto">
            <a:xfrm>
              <a:off x="768" y="231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73" name="Oval 27">
              <a:extLst>
                <a:ext uri="{FF2B5EF4-FFF2-40B4-BE49-F238E27FC236}">
                  <a16:creationId xmlns:a16="http://schemas.microsoft.com/office/drawing/2014/main" id="{4DAC02F2-4FC9-FC49-B196-BC0A48988353}"/>
                </a:ext>
              </a:extLst>
            </p:cNvPr>
            <p:cNvSpPr>
              <a:spLocks noChangeAspect="1" noChangeArrowheads="1"/>
            </p:cNvSpPr>
            <p:nvPr/>
          </p:nvSpPr>
          <p:spPr bwMode="auto">
            <a:xfrm>
              <a:off x="960" y="231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74" name="Oval 28">
              <a:extLst>
                <a:ext uri="{FF2B5EF4-FFF2-40B4-BE49-F238E27FC236}">
                  <a16:creationId xmlns:a16="http://schemas.microsoft.com/office/drawing/2014/main" id="{628CDC7A-C910-4141-AEDC-66486B5D0B67}"/>
                </a:ext>
              </a:extLst>
            </p:cNvPr>
            <p:cNvSpPr>
              <a:spLocks noChangeAspect="1" noChangeArrowheads="1"/>
            </p:cNvSpPr>
            <p:nvPr/>
          </p:nvSpPr>
          <p:spPr bwMode="auto">
            <a:xfrm>
              <a:off x="1152" y="231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75" name="Oval 29">
              <a:extLst>
                <a:ext uri="{FF2B5EF4-FFF2-40B4-BE49-F238E27FC236}">
                  <a16:creationId xmlns:a16="http://schemas.microsoft.com/office/drawing/2014/main" id="{1176FA60-EFF7-514C-8008-EA8F40CAFC96}"/>
                </a:ext>
              </a:extLst>
            </p:cNvPr>
            <p:cNvSpPr>
              <a:spLocks noChangeAspect="1" noChangeArrowheads="1"/>
            </p:cNvSpPr>
            <p:nvPr/>
          </p:nvSpPr>
          <p:spPr bwMode="auto">
            <a:xfrm>
              <a:off x="1344" y="231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76" name="Oval 30">
              <a:extLst>
                <a:ext uri="{FF2B5EF4-FFF2-40B4-BE49-F238E27FC236}">
                  <a16:creationId xmlns:a16="http://schemas.microsoft.com/office/drawing/2014/main" id="{D76BEC90-3EF4-F14B-AA12-AEAEAAE96FE2}"/>
                </a:ext>
              </a:extLst>
            </p:cNvPr>
            <p:cNvSpPr>
              <a:spLocks noChangeAspect="1" noChangeArrowheads="1"/>
            </p:cNvSpPr>
            <p:nvPr/>
          </p:nvSpPr>
          <p:spPr bwMode="auto">
            <a:xfrm>
              <a:off x="1536" y="231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77" name="Oval 31">
              <a:extLst>
                <a:ext uri="{FF2B5EF4-FFF2-40B4-BE49-F238E27FC236}">
                  <a16:creationId xmlns:a16="http://schemas.microsoft.com/office/drawing/2014/main" id="{697F7C2C-310C-0847-BA15-9A0051EE04CB}"/>
                </a:ext>
              </a:extLst>
            </p:cNvPr>
            <p:cNvSpPr>
              <a:spLocks noChangeAspect="1" noChangeArrowheads="1"/>
            </p:cNvSpPr>
            <p:nvPr/>
          </p:nvSpPr>
          <p:spPr bwMode="auto">
            <a:xfrm>
              <a:off x="1728" y="231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78" name="Oval 32">
              <a:extLst>
                <a:ext uri="{FF2B5EF4-FFF2-40B4-BE49-F238E27FC236}">
                  <a16:creationId xmlns:a16="http://schemas.microsoft.com/office/drawing/2014/main" id="{8723D312-A946-CF45-9F75-BF4B9DB268D9}"/>
                </a:ext>
              </a:extLst>
            </p:cNvPr>
            <p:cNvSpPr>
              <a:spLocks noChangeAspect="1" noChangeArrowheads="1"/>
            </p:cNvSpPr>
            <p:nvPr/>
          </p:nvSpPr>
          <p:spPr bwMode="auto">
            <a:xfrm>
              <a:off x="1920" y="230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79" name="Oval 33">
              <a:extLst>
                <a:ext uri="{FF2B5EF4-FFF2-40B4-BE49-F238E27FC236}">
                  <a16:creationId xmlns:a16="http://schemas.microsoft.com/office/drawing/2014/main" id="{C06AF07A-55ED-E441-8264-CC2C3547C014}"/>
                </a:ext>
              </a:extLst>
            </p:cNvPr>
            <p:cNvSpPr>
              <a:spLocks noChangeAspect="1" noChangeArrowheads="1"/>
            </p:cNvSpPr>
            <p:nvPr/>
          </p:nvSpPr>
          <p:spPr bwMode="auto">
            <a:xfrm>
              <a:off x="2112" y="230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80" name="Oval 34">
              <a:extLst>
                <a:ext uri="{FF2B5EF4-FFF2-40B4-BE49-F238E27FC236}">
                  <a16:creationId xmlns:a16="http://schemas.microsoft.com/office/drawing/2014/main" id="{F2E3C07A-62A9-E743-A2DF-5B6ACB4E98B2}"/>
                </a:ext>
              </a:extLst>
            </p:cNvPr>
            <p:cNvSpPr>
              <a:spLocks noChangeAspect="1" noChangeArrowheads="1"/>
            </p:cNvSpPr>
            <p:nvPr/>
          </p:nvSpPr>
          <p:spPr bwMode="auto">
            <a:xfrm>
              <a:off x="384" y="250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81" name="Oval 35">
              <a:extLst>
                <a:ext uri="{FF2B5EF4-FFF2-40B4-BE49-F238E27FC236}">
                  <a16:creationId xmlns:a16="http://schemas.microsoft.com/office/drawing/2014/main" id="{423ACE76-2C09-714C-A46D-F997ED594164}"/>
                </a:ext>
              </a:extLst>
            </p:cNvPr>
            <p:cNvSpPr>
              <a:spLocks noChangeAspect="1" noChangeArrowheads="1"/>
            </p:cNvSpPr>
            <p:nvPr/>
          </p:nvSpPr>
          <p:spPr bwMode="auto">
            <a:xfrm>
              <a:off x="576" y="250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82" name="Oval 36">
              <a:extLst>
                <a:ext uri="{FF2B5EF4-FFF2-40B4-BE49-F238E27FC236}">
                  <a16:creationId xmlns:a16="http://schemas.microsoft.com/office/drawing/2014/main" id="{B976F01A-FDB5-3E43-99CD-5E590AB91396}"/>
                </a:ext>
              </a:extLst>
            </p:cNvPr>
            <p:cNvSpPr>
              <a:spLocks noChangeAspect="1" noChangeArrowheads="1"/>
            </p:cNvSpPr>
            <p:nvPr/>
          </p:nvSpPr>
          <p:spPr bwMode="auto">
            <a:xfrm>
              <a:off x="768" y="250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83" name="Oval 37">
              <a:extLst>
                <a:ext uri="{FF2B5EF4-FFF2-40B4-BE49-F238E27FC236}">
                  <a16:creationId xmlns:a16="http://schemas.microsoft.com/office/drawing/2014/main" id="{337C2A0F-942F-4D4C-AAF7-5111BF08A766}"/>
                </a:ext>
              </a:extLst>
            </p:cNvPr>
            <p:cNvSpPr>
              <a:spLocks noChangeAspect="1" noChangeArrowheads="1"/>
            </p:cNvSpPr>
            <p:nvPr/>
          </p:nvSpPr>
          <p:spPr bwMode="auto">
            <a:xfrm>
              <a:off x="1152" y="250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84" name="Oval 38">
              <a:extLst>
                <a:ext uri="{FF2B5EF4-FFF2-40B4-BE49-F238E27FC236}">
                  <a16:creationId xmlns:a16="http://schemas.microsoft.com/office/drawing/2014/main" id="{520F23ED-B550-2341-85A9-A95CA9951F06}"/>
                </a:ext>
              </a:extLst>
            </p:cNvPr>
            <p:cNvSpPr>
              <a:spLocks noChangeAspect="1" noChangeArrowheads="1"/>
            </p:cNvSpPr>
            <p:nvPr/>
          </p:nvSpPr>
          <p:spPr bwMode="auto">
            <a:xfrm>
              <a:off x="1344" y="250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85" name="Oval 39">
              <a:extLst>
                <a:ext uri="{FF2B5EF4-FFF2-40B4-BE49-F238E27FC236}">
                  <a16:creationId xmlns:a16="http://schemas.microsoft.com/office/drawing/2014/main" id="{B4F353B1-9106-DF4E-A035-2ED4FBACDF05}"/>
                </a:ext>
              </a:extLst>
            </p:cNvPr>
            <p:cNvSpPr>
              <a:spLocks noChangeAspect="1" noChangeArrowheads="1"/>
            </p:cNvSpPr>
            <p:nvPr/>
          </p:nvSpPr>
          <p:spPr bwMode="auto">
            <a:xfrm>
              <a:off x="1536" y="250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86" name="Oval 40">
              <a:extLst>
                <a:ext uri="{FF2B5EF4-FFF2-40B4-BE49-F238E27FC236}">
                  <a16:creationId xmlns:a16="http://schemas.microsoft.com/office/drawing/2014/main" id="{749629A7-7E1A-CD40-9C8B-001BC5525A20}"/>
                </a:ext>
              </a:extLst>
            </p:cNvPr>
            <p:cNvSpPr>
              <a:spLocks noChangeAspect="1" noChangeArrowheads="1"/>
            </p:cNvSpPr>
            <p:nvPr/>
          </p:nvSpPr>
          <p:spPr bwMode="auto">
            <a:xfrm>
              <a:off x="1728" y="250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87" name="Oval 41">
              <a:extLst>
                <a:ext uri="{FF2B5EF4-FFF2-40B4-BE49-F238E27FC236}">
                  <a16:creationId xmlns:a16="http://schemas.microsoft.com/office/drawing/2014/main" id="{D4DB5E87-5BF7-AA4D-98A8-746294C609A4}"/>
                </a:ext>
              </a:extLst>
            </p:cNvPr>
            <p:cNvSpPr>
              <a:spLocks noChangeAspect="1" noChangeArrowheads="1"/>
            </p:cNvSpPr>
            <p:nvPr/>
          </p:nvSpPr>
          <p:spPr bwMode="auto">
            <a:xfrm>
              <a:off x="1920" y="250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88" name="Oval 42">
              <a:extLst>
                <a:ext uri="{FF2B5EF4-FFF2-40B4-BE49-F238E27FC236}">
                  <a16:creationId xmlns:a16="http://schemas.microsoft.com/office/drawing/2014/main" id="{12677A99-E59F-524D-B350-9C0AD11D464F}"/>
                </a:ext>
              </a:extLst>
            </p:cNvPr>
            <p:cNvSpPr>
              <a:spLocks noChangeAspect="1" noChangeArrowheads="1"/>
            </p:cNvSpPr>
            <p:nvPr/>
          </p:nvSpPr>
          <p:spPr bwMode="auto">
            <a:xfrm>
              <a:off x="2112" y="250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89" name="Oval 43">
              <a:extLst>
                <a:ext uri="{FF2B5EF4-FFF2-40B4-BE49-F238E27FC236}">
                  <a16:creationId xmlns:a16="http://schemas.microsoft.com/office/drawing/2014/main" id="{3E866AF0-CE6A-D34A-A190-BE947F330D1B}"/>
                </a:ext>
              </a:extLst>
            </p:cNvPr>
            <p:cNvSpPr>
              <a:spLocks noChangeAspect="1" noChangeArrowheads="1"/>
            </p:cNvSpPr>
            <p:nvPr/>
          </p:nvSpPr>
          <p:spPr bwMode="auto">
            <a:xfrm>
              <a:off x="384" y="269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90" name="Oval 44">
              <a:extLst>
                <a:ext uri="{FF2B5EF4-FFF2-40B4-BE49-F238E27FC236}">
                  <a16:creationId xmlns:a16="http://schemas.microsoft.com/office/drawing/2014/main" id="{A0CFC92D-4D24-BE4B-9C2F-A7ECB5103FC6}"/>
                </a:ext>
              </a:extLst>
            </p:cNvPr>
            <p:cNvSpPr>
              <a:spLocks noChangeAspect="1" noChangeArrowheads="1"/>
            </p:cNvSpPr>
            <p:nvPr/>
          </p:nvSpPr>
          <p:spPr bwMode="auto">
            <a:xfrm>
              <a:off x="576" y="269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91" name="Oval 45">
              <a:extLst>
                <a:ext uri="{FF2B5EF4-FFF2-40B4-BE49-F238E27FC236}">
                  <a16:creationId xmlns:a16="http://schemas.microsoft.com/office/drawing/2014/main" id="{E92CC933-C003-E44D-814C-9263D5BE3BFE}"/>
                </a:ext>
              </a:extLst>
            </p:cNvPr>
            <p:cNvSpPr>
              <a:spLocks noChangeAspect="1" noChangeArrowheads="1"/>
            </p:cNvSpPr>
            <p:nvPr/>
          </p:nvSpPr>
          <p:spPr bwMode="auto">
            <a:xfrm>
              <a:off x="768" y="269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92" name="Oval 46">
              <a:extLst>
                <a:ext uri="{FF2B5EF4-FFF2-40B4-BE49-F238E27FC236}">
                  <a16:creationId xmlns:a16="http://schemas.microsoft.com/office/drawing/2014/main" id="{A73DABF8-BF10-E148-9DF5-DEA50E13E357}"/>
                </a:ext>
              </a:extLst>
            </p:cNvPr>
            <p:cNvSpPr>
              <a:spLocks noChangeAspect="1" noChangeArrowheads="1"/>
            </p:cNvSpPr>
            <p:nvPr/>
          </p:nvSpPr>
          <p:spPr bwMode="auto">
            <a:xfrm>
              <a:off x="960" y="269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93" name="Oval 47">
              <a:extLst>
                <a:ext uri="{FF2B5EF4-FFF2-40B4-BE49-F238E27FC236}">
                  <a16:creationId xmlns:a16="http://schemas.microsoft.com/office/drawing/2014/main" id="{40FE5E4A-48A8-D842-9143-B0E3B781A3B6}"/>
                </a:ext>
              </a:extLst>
            </p:cNvPr>
            <p:cNvSpPr>
              <a:spLocks noChangeAspect="1" noChangeArrowheads="1"/>
            </p:cNvSpPr>
            <p:nvPr/>
          </p:nvSpPr>
          <p:spPr bwMode="auto">
            <a:xfrm>
              <a:off x="1152" y="269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94" name="Oval 48">
              <a:extLst>
                <a:ext uri="{FF2B5EF4-FFF2-40B4-BE49-F238E27FC236}">
                  <a16:creationId xmlns:a16="http://schemas.microsoft.com/office/drawing/2014/main" id="{8CB6AEA7-4706-D849-A909-B3A5DAC1760E}"/>
                </a:ext>
              </a:extLst>
            </p:cNvPr>
            <p:cNvSpPr>
              <a:spLocks noChangeAspect="1" noChangeArrowheads="1"/>
            </p:cNvSpPr>
            <p:nvPr/>
          </p:nvSpPr>
          <p:spPr bwMode="auto">
            <a:xfrm>
              <a:off x="1344" y="269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95" name="Oval 50">
              <a:extLst>
                <a:ext uri="{FF2B5EF4-FFF2-40B4-BE49-F238E27FC236}">
                  <a16:creationId xmlns:a16="http://schemas.microsoft.com/office/drawing/2014/main" id="{9D57493F-1E21-7D4B-BFC1-339141D99B13}"/>
                </a:ext>
              </a:extLst>
            </p:cNvPr>
            <p:cNvSpPr>
              <a:spLocks noChangeAspect="1" noChangeArrowheads="1"/>
            </p:cNvSpPr>
            <p:nvPr/>
          </p:nvSpPr>
          <p:spPr bwMode="auto">
            <a:xfrm>
              <a:off x="1728" y="269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96" name="Oval 51">
              <a:extLst>
                <a:ext uri="{FF2B5EF4-FFF2-40B4-BE49-F238E27FC236}">
                  <a16:creationId xmlns:a16="http://schemas.microsoft.com/office/drawing/2014/main" id="{91A6A20F-52EF-0E4D-940F-55C8F7D0A467}"/>
                </a:ext>
              </a:extLst>
            </p:cNvPr>
            <p:cNvSpPr>
              <a:spLocks noChangeAspect="1" noChangeArrowheads="1"/>
            </p:cNvSpPr>
            <p:nvPr/>
          </p:nvSpPr>
          <p:spPr bwMode="auto">
            <a:xfrm>
              <a:off x="1920" y="269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97" name="Oval 52">
              <a:extLst>
                <a:ext uri="{FF2B5EF4-FFF2-40B4-BE49-F238E27FC236}">
                  <a16:creationId xmlns:a16="http://schemas.microsoft.com/office/drawing/2014/main" id="{C39385A1-4FDC-8749-8032-693024211D3F}"/>
                </a:ext>
              </a:extLst>
            </p:cNvPr>
            <p:cNvSpPr>
              <a:spLocks noChangeAspect="1" noChangeArrowheads="1"/>
            </p:cNvSpPr>
            <p:nvPr/>
          </p:nvSpPr>
          <p:spPr bwMode="auto">
            <a:xfrm>
              <a:off x="2112" y="269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98" name="Oval 53">
              <a:extLst>
                <a:ext uri="{FF2B5EF4-FFF2-40B4-BE49-F238E27FC236}">
                  <a16:creationId xmlns:a16="http://schemas.microsoft.com/office/drawing/2014/main" id="{C4EA2DD4-05D4-6E4F-97C1-DCE86DB21607}"/>
                </a:ext>
              </a:extLst>
            </p:cNvPr>
            <p:cNvSpPr>
              <a:spLocks noChangeAspect="1" noChangeArrowheads="1"/>
            </p:cNvSpPr>
            <p:nvPr/>
          </p:nvSpPr>
          <p:spPr bwMode="auto">
            <a:xfrm>
              <a:off x="384" y="2888"/>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699" name="Oval 54">
              <a:extLst>
                <a:ext uri="{FF2B5EF4-FFF2-40B4-BE49-F238E27FC236}">
                  <a16:creationId xmlns:a16="http://schemas.microsoft.com/office/drawing/2014/main" id="{FDE748D8-6A72-B343-ABFD-FDE4E72F4F5E}"/>
                </a:ext>
              </a:extLst>
            </p:cNvPr>
            <p:cNvSpPr>
              <a:spLocks noChangeAspect="1" noChangeArrowheads="1"/>
            </p:cNvSpPr>
            <p:nvPr/>
          </p:nvSpPr>
          <p:spPr bwMode="auto">
            <a:xfrm>
              <a:off x="576" y="2888"/>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00" name="Oval 55">
              <a:extLst>
                <a:ext uri="{FF2B5EF4-FFF2-40B4-BE49-F238E27FC236}">
                  <a16:creationId xmlns:a16="http://schemas.microsoft.com/office/drawing/2014/main" id="{061D5740-B74A-4A42-A2EF-1B99DCEDF0C5}"/>
                </a:ext>
              </a:extLst>
            </p:cNvPr>
            <p:cNvSpPr>
              <a:spLocks noChangeAspect="1" noChangeArrowheads="1"/>
            </p:cNvSpPr>
            <p:nvPr/>
          </p:nvSpPr>
          <p:spPr bwMode="auto">
            <a:xfrm>
              <a:off x="960" y="2888"/>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01" name="Oval 56">
              <a:extLst>
                <a:ext uri="{FF2B5EF4-FFF2-40B4-BE49-F238E27FC236}">
                  <a16:creationId xmlns:a16="http://schemas.microsoft.com/office/drawing/2014/main" id="{D3774411-E90E-C547-904E-0C677C57D5A2}"/>
                </a:ext>
              </a:extLst>
            </p:cNvPr>
            <p:cNvSpPr>
              <a:spLocks noChangeAspect="1" noChangeArrowheads="1"/>
            </p:cNvSpPr>
            <p:nvPr/>
          </p:nvSpPr>
          <p:spPr bwMode="auto">
            <a:xfrm>
              <a:off x="1152" y="2888"/>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02" name="Oval 57">
              <a:extLst>
                <a:ext uri="{FF2B5EF4-FFF2-40B4-BE49-F238E27FC236}">
                  <a16:creationId xmlns:a16="http://schemas.microsoft.com/office/drawing/2014/main" id="{F20EA2CD-AFCF-4546-9708-24A90DF79847}"/>
                </a:ext>
              </a:extLst>
            </p:cNvPr>
            <p:cNvSpPr>
              <a:spLocks noChangeAspect="1" noChangeArrowheads="1"/>
            </p:cNvSpPr>
            <p:nvPr/>
          </p:nvSpPr>
          <p:spPr bwMode="auto">
            <a:xfrm>
              <a:off x="1344" y="2888"/>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03" name="Oval 58">
              <a:extLst>
                <a:ext uri="{FF2B5EF4-FFF2-40B4-BE49-F238E27FC236}">
                  <a16:creationId xmlns:a16="http://schemas.microsoft.com/office/drawing/2014/main" id="{58EF8896-C182-6E41-9689-D3D294DD15A5}"/>
                </a:ext>
              </a:extLst>
            </p:cNvPr>
            <p:cNvSpPr>
              <a:spLocks noChangeAspect="1" noChangeArrowheads="1"/>
            </p:cNvSpPr>
            <p:nvPr/>
          </p:nvSpPr>
          <p:spPr bwMode="auto">
            <a:xfrm>
              <a:off x="1536" y="2888"/>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04" name="Oval 59">
              <a:extLst>
                <a:ext uri="{FF2B5EF4-FFF2-40B4-BE49-F238E27FC236}">
                  <a16:creationId xmlns:a16="http://schemas.microsoft.com/office/drawing/2014/main" id="{368C1CA8-D904-DF49-879D-2064490BBA30}"/>
                </a:ext>
              </a:extLst>
            </p:cNvPr>
            <p:cNvSpPr>
              <a:spLocks noChangeAspect="1" noChangeArrowheads="1"/>
            </p:cNvSpPr>
            <p:nvPr/>
          </p:nvSpPr>
          <p:spPr bwMode="auto">
            <a:xfrm>
              <a:off x="1728" y="2888"/>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05" name="Oval 60">
              <a:extLst>
                <a:ext uri="{FF2B5EF4-FFF2-40B4-BE49-F238E27FC236}">
                  <a16:creationId xmlns:a16="http://schemas.microsoft.com/office/drawing/2014/main" id="{E8DB845D-E45E-FE4C-A59B-2B9A97DE9A4D}"/>
                </a:ext>
              </a:extLst>
            </p:cNvPr>
            <p:cNvSpPr>
              <a:spLocks noChangeAspect="1" noChangeArrowheads="1"/>
            </p:cNvSpPr>
            <p:nvPr/>
          </p:nvSpPr>
          <p:spPr bwMode="auto">
            <a:xfrm>
              <a:off x="1920" y="2888"/>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06" name="Oval 61">
              <a:extLst>
                <a:ext uri="{FF2B5EF4-FFF2-40B4-BE49-F238E27FC236}">
                  <a16:creationId xmlns:a16="http://schemas.microsoft.com/office/drawing/2014/main" id="{1D98CE24-E631-CA47-92A0-9695DBAEA9C5}"/>
                </a:ext>
              </a:extLst>
            </p:cNvPr>
            <p:cNvSpPr>
              <a:spLocks noChangeAspect="1" noChangeArrowheads="1"/>
            </p:cNvSpPr>
            <p:nvPr/>
          </p:nvSpPr>
          <p:spPr bwMode="auto">
            <a:xfrm>
              <a:off x="2112" y="2888"/>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07" name="Oval 62">
              <a:extLst>
                <a:ext uri="{FF2B5EF4-FFF2-40B4-BE49-F238E27FC236}">
                  <a16:creationId xmlns:a16="http://schemas.microsoft.com/office/drawing/2014/main" id="{D2FF4C14-0675-3C45-BAF8-E826256C80F3}"/>
                </a:ext>
              </a:extLst>
            </p:cNvPr>
            <p:cNvSpPr>
              <a:spLocks noChangeAspect="1" noChangeArrowheads="1"/>
            </p:cNvSpPr>
            <p:nvPr/>
          </p:nvSpPr>
          <p:spPr bwMode="auto">
            <a:xfrm>
              <a:off x="384" y="308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08" name="Oval 63">
              <a:extLst>
                <a:ext uri="{FF2B5EF4-FFF2-40B4-BE49-F238E27FC236}">
                  <a16:creationId xmlns:a16="http://schemas.microsoft.com/office/drawing/2014/main" id="{050FA92B-37D1-D042-B61A-6449CA96E8C1}"/>
                </a:ext>
              </a:extLst>
            </p:cNvPr>
            <p:cNvSpPr>
              <a:spLocks noChangeAspect="1" noChangeArrowheads="1"/>
            </p:cNvSpPr>
            <p:nvPr/>
          </p:nvSpPr>
          <p:spPr bwMode="auto">
            <a:xfrm>
              <a:off x="576" y="308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09" name="Oval 64">
              <a:extLst>
                <a:ext uri="{FF2B5EF4-FFF2-40B4-BE49-F238E27FC236}">
                  <a16:creationId xmlns:a16="http://schemas.microsoft.com/office/drawing/2014/main" id="{8506755A-D21C-B841-920C-114CC8EEBE7D}"/>
                </a:ext>
              </a:extLst>
            </p:cNvPr>
            <p:cNvSpPr>
              <a:spLocks noChangeAspect="1" noChangeArrowheads="1"/>
            </p:cNvSpPr>
            <p:nvPr/>
          </p:nvSpPr>
          <p:spPr bwMode="auto">
            <a:xfrm>
              <a:off x="768" y="308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10" name="Oval 65">
              <a:extLst>
                <a:ext uri="{FF2B5EF4-FFF2-40B4-BE49-F238E27FC236}">
                  <a16:creationId xmlns:a16="http://schemas.microsoft.com/office/drawing/2014/main" id="{E6E7871B-ED9E-FD40-B5C0-C81257F38E42}"/>
                </a:ext>
              </a:extLst>
            </p:cNvPr>
            <p:cNvSpPr>
              <a:spLocks noChangeAspect="1" noChangeArrowheads="1"/>
            </p:cNvSpPr>
            <p:nvPr/>
          </p:nvSpPr>
          <p:spPr bwMode="auto">
            <a:xfrm>
              <a:off x="960" y="308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11" name="Oval 66">
              <a:extLst>
                <a:ext uri="{FF2B5EF4-FFF2-40B4-BE49-F238E27FC236}">
                  <a16:creationId xmlns:a16="http://schemas.microsoft.com/office/drawing/2014/main" id="{BC42FA48-9F02-9146-9A01-E148727F7B48}"/>
                </a:ext>
              </a:extLst>
            </p:cNvPr>
            <p:cNvSpPr>
              <a:spLocks noChangeAspect="1" noChangeArrowheads="1"/>
            </p:cNvSpPr>
            <p:nvPr/>
          </p:nvSpPr>
          <p:spPr bwMode="auto">
            <a:xfrm>
              <a:off x="1152" y="308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12" name="Oval 67">
              <a:extLst>
                <a:ext uri="{FF2B5EF4-FFF2-40B4-BE49-F238E27FC236}">
                  <a16:creationId xmlns:a16="http://schemas.microsoft.com/office/drawing/2014/main" id="{5472587B-1EF8-C54C-9402-12B4D8C2B502}"/>
                </a:ext>
              </a:extLst>
            </p:cNvPr>
            <p:cNvSpPr>
              <a:spLocks noChangeAspect="1" noChangeArrowheads="1"/>
            </p:cNvSpPr>
            <p:nvPr/>
          </p:nvSpPr>
          <p:spPr bwMode="auto">
            <a:xfrm>
              <a:off x="1344" y="308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13" name="Oval 68">
              <a:extLst>
                <a:ext uri="{FF2B5EF4-FFF2-40B4-BE49-F238E27FC236}">
                  <a16:creationId xmlns:a16="http://schemas.microsoft.com/office/drawing/2014/main" id="{AFD37E19-1DEE-7843-A4DE-D9C81B53F368}"/>
                </a:ext>
              </a:extLst>
            </p:cNvPr>
            <p:cNvSpPr>
              <a:spLocks noChangeAspect="1" noChangeArrowheads="1"/>
            </p:cNvSpPr>
            <p:nvPr/>
          </p:nvSpPr>
          <p:spPr bwMode="auto">
            <a:xfrm>
              <a:off x="1536" y="308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14" name="Oval 69">
              <a:extLst>
                <a:ext uri="{FF2B5EF4-FFF2-40B4-BE49-F238E27FC236}">
                  <a16:creationId xmlns:a16="http://schemas.microsoft.com/office/drawing/2014/main" id="{BF8015BB-90B0-514F-B0EE-DB6E7D3364D9}"/>
                </a:ext>
              </a:extLst>
            </p:cNvPr>
            <p:cNvSpPr>
              <a:spLocks noChangeAspect="1" noChangeArrowheads="1"/>
            </p:cNvSpPr>
            <p:nvPr/>
          </p:nvSpPr>
          <p:spPr bwMode="auto">
            <a:xfrm>
              <a:off x="1728" y="308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15" name="Oval 70">
              <a:extLst>
                <a:ext uri="{FF2B5EF4-FFF2-40B4-BE49-F238E27FC236}">
                  <a16:creationId xmlns:a16="http://schemas.microsoft.com/office/drawing/2014/main" id="{E3601F57-92E7-4A43-8ED8-F29E85E77A18}"/>
                </a:ext>
              </a:extLst>
            </p:cNvPr>
            <p:cNvSpPr>
              <a:spLocks noChangeAspect="1" noChangeArrowheads="1"/>
            </p:cNvSpPr>
            <p:nvPr/>
          </p:nvSpPr>
          <p:spPr bwMode="auto">
            <a:xfrm>
              <a:off x="576" y="327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16" name="Oval 71">
              <a:extLst>
                <a:ext uri="{FF2B5EF4-FFF2-40B4-BE49-F238E27FC236}">
                  <a16:creationId xmlns:a16="http://schemas.microsoft.com/office/drawing/2014/main" id="{0529D228-741E-E248-9604-3DC43315F044}"/>
                </a:ext>
              </a:extLst>
            </p:cNvPr>
            <p:cNvSpPr>
              <a:spLocks noChangeAspect="1" noChangeArrowheads="1"/>
            </p:cNvSpPr>
            <p:nvPr/>
          </p:nvSpPr>
          <p:spPr bwMode="auto">
            <a:xfrm>
              <a:off x="768" y="327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17" name="Oval 72">
              <a:extLst>
                <a:ext uri="{FF2B5EF4-FFF2-40B4-BE49-F238E27FC236}">
                  <a16:creationId xmlns:a16="http://schemas.microsoft.com/office/drawing/2014/main" id="{C1D089F5-D9AF-9E4A-93EE-A320CC0C9A61}"/>
                </a:ext>
              </a:extLst>
            </p:cNvPr>
            <p:cNvSpPr>
              <a:spLocks noChangeAspect="1" noChangeArrowheads="1"/>
            </p:cNvSpPr>
            <p:nvPr/>
          </p:nvSpPr>
          <p:spPr bwMode="auto">
            <a:xfrm>
              <a:off x="960" y="327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18" name="Oval 73">
              <a:extLst>
                <a:ext uri="{FF2B5EF4-FFF2-40B4-BE49-F238E27FC236}">
                  <a16:creationId xmlns:a16="http://schemas.microsoft.com/office/drawing/2014/main" id="{93722A20-5D10-FE42-BA12-4B7EA5FEDDCE}"/>
                </a:ext>
              </a:extLst>
            </p:cNvPr>
            <p:cNvSpPr>
              <a:spLocks noChangeAspect="1" noChangeArrowheads="1"/>
            </p:cNvSpPr>
            <p:nvPr/>
          </p:nvSpPr>
          <p:spPr bwMode="auto">
            <a:xfrm>
              <a:off x="1152" y="327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19" name="Oval 74">
              <a:extLst>
                <a:ext uri="{FF2B5EF4-FFF2-40B4-BE49-F238E27FC236}">
                  <a16:creationId xmlns:a16="http://schemas.microsoft.com/office/drawing/2014/main" id="{1822B337-5AB2-8F42-9A37-0C12DFDC84FD}"/>
                </a:ext>
              </a:extLst>
            </p:cNvPr>
            <p:cNvSpPr>
              <a:spLocks noChangeAspect="1" noChangeArrowheads="1"/>
            </p:cNvSpPr>
            <p:nvPr/>
          </p:nvSpPr>
          <p:spPr bwMode="auto">
            <a:xfrm>
              <a:off x="1344" y="327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20" name="Oval 75">
              <a:extLst>
                <a:ext uri="{FF2B5EF4-FFF2-40B4-BE49-F238E27FC236}">
                  <a16:creationId xmlns:a16="http://schemas.microsoft.com/office/drawing/2014/main" id="{1FA5E1F0-1ECE-364F-BD66-43DC3FDDB30C}"/>
                </a:ext>
              </a:extLst>
            </p:cNvPr>
            <p:cNvSpPr>
              <a:spLocks noChangeAspect="1" noChangeArrowheads="1"/>
            </p:cNvSpPr>
            <p:nvPr/>
          </p:nvSpPr>
          <p:spPr bwMode="auto">
            <a:xfrm>
              <a:off x="1536" y="327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21" name="Oval 76">
              <a:extLst>
                <a:ext uri="{FF2B5EF4-FFF2-40B4-BE49-F238E27FC236}">
                  <a16:creationId xmlns:a16="http://schemas.microsoft.com/office/drawing/2014/main" id="{EA50FD39-FF0D-0048-9723-38F260EFE726}"/>
                </a:ext>
              </a:extLst>
            </p:cNvPr>
            <p:cNvSpPr>
              <a:spLocks noChangeAspect="1" noChangeArrowheads="1"/>
            </p:cNvSpPr>
            <p:nvPr/>
          </p:nvSpPr>
          <p:spPr bwMode="auto">
            <a:xfrm>
              <a:off x="1728" y="327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22" name="Oval 77">
              <a:extLst>
                <a:ext uri="{FF2B5EF4-FFF2-40B4-BE49-F238E27FC236}">
                  <a16:creationId xmlns:a16="http://schemas.microsoft.com/office/drawing/2014/main" id="{14B110A6-3A75-8B4A-A1D4-EFFB7CFF714F}"/>
                </a:ext>
              </a:extLst>
            </p:cNvPr>
            <p:cNvSpPr>
              <a:spLocks noChangeAspect="1" noChangeArrowheads="1"/>
            </p:cNvSpPr>
            <p:nvPr/>
          </p:nvSpPr>
          <p:spPr bwMode="auto">
            <a:xfrm>
              <a:off x="1920" y="327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23" name="Oval 78">
              <a:extLst>
                <a:ext uri="{FF2B5EF4-FFF2-40B4-BE49-F238E27FC236}">
                  <a16:creationId xmlns:a16="http://schemas.microsoft.com/office/drawing/2014/main" id="{3F8AA881-442D-3141-BE8D-5F335F3E3307}"/>
                </a:ext>
              </a:extLst>
            </p:cNvPr>
            <p:cNvSpPr>
              <a:spLocks noChangeAspect="1" noChangeArrowheads="1"/>
            </p:cNvSpPr>
            <p:nvPr/>
          </p:nvSpPr>
          <p:spPr bwMode="auto">
            <a:xfrm>
              <a:off x="2112" y="327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24" name="Oval 79">
              <a:extLst>
                <a:ext uri="{FF2B5EF4-FFF2-40B4-BE49-F238E27FC236}">
                  <a16:creationId xmlns:a16="http://schemas.microsoft.com/office/drawing/2014/main" id="{A15D945B-5775-274D-894C-45257D88BCF1}"/>
                </a:ext>
              </a:extLst>
            </p:cNvPr>
            <p:cNvSpPr>
              <a:spLocks noChangeAspect="1" noChangeArrowheads="1"/>
            </p:cNvSpPr>
            <p:nvPr/>
          </p:nvSpPr>
          <p:spPr bwMode="auto">
            <a:xfrm>
              <a:off x="384" y="346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25" name="Oval 80">
              <a:extLst>
                <a:ext uri="{FF2B5EF4-FFF2-40B4-BE49-F238E27FC236}">
                  <a16:creationId xmlns:a16="http://schemas.microsoft.com/office/drawing/2014/main" id="{E1E2E7B0-FF46-A14B-A782-4ADC5D29DE2F}"/>
                </a:ext>
              </a:extLst>
            </p:cNvPr>
            <p:cNvSpPr>
              <a:spLocks noChangeAspect="1" noChangeArrowheads="1"/>
            </p:cNvSpPr>
            <p:nvPr/>
          </p:nvSpPr>
          <p:spPr bwMode="auto">
            <a:xfrm>
              <a:off x="576" y="346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26" name="Oval 81">
              <a:extLst>
                <a:ext uri="{FF2B5EF4-FFF2-40B4-BE49-F238E27FC236}">
                  <a16:creationId xmlns:a16="http://schemas.microsoft.com/office/drawing/2014/main" id="{70AB1894-2874-C045-9EB6-79A8E33089E7}"/>
                </a:ext>
              </a:extLst>
            </p:cNvPr>
            <p:cNvSpPr>
              <a:spLocks noChangeAspect="1" noChangeArrowheads="1"/>
            </p:cNvSpPr>
            <p:nvPr/>
          </p:nvSpPr>
          <p:spPr bwMode="auto">
            <a:xfrm>
              <a:off x="768" y="346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27" name="Oval 82">
              <a:extLst>
                <a:ext uri="{FF2B5EF4-FFF2-40B4-BE49-F238E27FC236}">
                  <a16:creationId xmlns:a16="http://schemas.microsoft.com/office/drawing/2014/main" id="{AF8B8109-10D1-D349-B04A-03FA35A3EAEE}"/>
                </a:ext>
              </a:extLst>
            </p:cNvPr>
            <p:cNvSpPr>
              <a:spLocks noChangeAspect="1" noChangeArrowheads="1"/>
            </p:cNvSpPr>
            <p:nvPr/>
          </p:nvSpPr>
          <p:spPr bwMode="auto">
            <a:xfrm>
              <a:off x="960" y="346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28" name="Oval 83">
              <a:extLst>
                <a:ext uri="{FF2B5EF4-FFF2-40B4-BE49-F238E27FC236}">
                  <a16:creationId xmlns:a16="http://schemas.microsoft.com/office/drawing/2014/main" id="{2302D42C-42F6-2843-B36B-5C5BB067DC7B}"/>
                </a:ext>
              </a:extLst>
            </p:cNvPr>
            <p:cNvSpPr>
              <a:spLocks noChangeAspect="1" noChangeArrowheads="1"/>
            </p:cNvSpPr>
            <p:nvPr/>
          </p:nvSpPr>
          <p:spPr bwMode="auto">
            <a:xfrm>
              <a:off x="1152" y="346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29" name="Oval 84">
              <a:extLst>
                <a:ext uri="{FF2B5EF4-FFF2-40B4-BE49-F238E27FC236}">
                  <a16:creationId xmlns:a16="http://schemas.microsoft.com/office/drawing/2014/main" id="{A44447E8-7114-A043-9A69-1CDD0DE48063}"/>
                </a:ext>
              </a:extLst>
            </p:cNvPr>
            <p:cNvSpPr>
              <a:spLocks noChangeAspect="1" noChangeArrowheads="1"/>
            </p:cNvSpPr>
            <p:nvPr/>
          </p:nvSpPr>
          <p:spPr bwMode="auto">
            <a:xfrm>
              <a:off x="1344" y="346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30" name="Oval 85">
              <a:extLst>
                <a:ext uri="{FF2B5EF4-FFF2-40B4-BE49-F238E27FC236}">
                  <a16:creationId xmlns:a16="http://schemas.microsoft.com/office/drawing/2014/main" id="{B21F28AB-7A94-2E4A-813D-6B7D8F033AF3}"/>
                </a:ext>
              </a:extLst>
            </p:cNvPr>
            <p:cNvSpPr>
              <a:spLocks noChangeAspect="1" noChangeArrowheads="1"/>
            </p:cNvSpPr>
            <p:nvPr/>
          </p:nvSpPr>
          <p:spPr bwMode="auto">
            <a:xfrm>
              <a:off x="1728" y="346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31" name="Oval 86">
              <a:extLst>
                <a:ext uri="{FF2B5EF4-FFF2-40B4-BE49-F238E27FC236}">
                  <a16:creationId xmlns:a16="http://schemas.microsoft.com/office/drawing/2014/main" id="{381CA785-ACAE-3646-9CDB-33DDE6AADDE7}"/>
                </a:ext>
              </a:extLst>
            </p:cNvPr>
            <p:cNvSpPr>
              <a:spLocks noChangeAspect="1" noChangeArrowheads="1"/>
            </p:cNvSpPr>
            <p:nvPr/>
          </p:nvSpPr>
          <p:spPr bwMode="auto">
            <a:xfrm>
              <a:off x="1920" y="346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32" name="Oval 87">
              <a:extLst>
                <a:ext uri="{FF2B5EF4-FFF2-40B4-BE49-F238E27FC236}">
                  <a16:creationId xmlns:a16="http://schemas.microsoft.com/office/drawing/2014/main" id="{5E7D7526-6A2F-CA49-9D73-1F81EC71F498}"/>
                </a:ext>
              </a:extLst>
            </p:cNvPr>
            <p:cNvSpPr>
              <a:spLocks noChangeAspect="1" noChangeArrowheads="1"/>
            </p:cNvSpPr>
            <p:nvPr/>
          </p:nvSpPr>
          <p:spPr bwMode="auto">
            <a:xfrm>
              <a:off x="2112" y="346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33" name="Oval 88">
              <a:extLst>
                <a:ext uri="{FF2B5EF4-FFF2-40B4-BE49-F238E27FC236}">
                  <a16:creationId xmlns:a16="http://schemas.microsoft.com/office/drawing/2014/main" id="{4CF85C02-F790-A04D-9930-56ED82C8F341}"/>
                </a:ext>
              </a:extLst>
            </p:cNvPr>
            <p:cNvSpPr>
              <a:spLocks noChangeAspect="1" noChangeArrowheads="1"/>
            </p:cNvSpPr>
            <p:nvPr/>
          </p:nvSpPr>
          <p:spPr bwMode="auto">
            <a:xfrm>
              <a:off x="384" y="365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34" name="Oval 89">
              <a:extLst>
                <a:ext uri="{FF2B5EF4-FFF2-40B4-BE49-F238E27FC236}">
                  <a16:creationId xmlns:a16="http://schemas.microsoft.com/office/drawing/2014/main" id="{4D68E062-0CCC-174E-8BF2-A66D6D396D78}"/>
                </a:ext>
              </a:extLst>
            </p:cNvPr>
            <p:cNvSpPr>
              <a:spLocks noChangeAspect="1" noChangeArrowheads="1"/>
            </p:cNvSpPr>
            <p:nvPr/>
          </p:nvSpPr>
          <p:spPr bwMode="auto">
            <a:xfrm>
              <a:off x="576" y="365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35" name="Oval 90">
              <a:extLst>
                <a:ext uri="{FF2B5EF4-FFF2-40B4-BE49-F238E27FC236}">
                  <a16:creationId xmlns:a16="http://schemas.microsoft.com/office/drawing/2014/main" id="{FB50D59B-8C25-9049-91FE-956E3599AE4A}"/>
                </a:ext>
              </a:extLst>
            </p:cNvPr>
            <p:cNvSpPr>
              <a:spLocks noChangeAspect="1" noChangeArrowheads="1"/>
            </p:cNvSpPr>
            <p:nvPr/>
          </p:nvSpPr>
          <p:spPr bwMode="auto">
            <a:xfrm>
              <a:off x="768" y="365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36" name="Oval 91">
              <a:extLst>
                <a:ext uri="{FF2B5EF4-FFF2-40B4-BE49-F238E27FC236}">
                  <a16:creationId xmlns:a16="http://schemas.microsoft.com/office/drawing/2014/main" id="{87BD54DA-4C6B-B64B-B466-904D9875993A}"/>
                </a:ext>
              </a:extLst>
            </p:cNvPr>
            <p:cNvSpPr>
              <a:spLocks noChangeAspect="1" noChangeArrowheads="1"/>
            </p:cNvSpPr>
            <p:nvPr/>
          </p:nvSpPr>
          <p:spPr bwMode="auto">
            <a:xfrm>
              <a:off x="960" y="365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37" name="Oval 92">
              <a:extLst>
                <a:ext uri="{FF2B5EF4-FFF2-40B4-BE49-F238E27FC236}">
                  <a16:creationId xmlns:a16="http://schemas.microsoft.com/office/drawing/2014/main" id="{5D6DAE18-CF06-4142-9B05-0DD35DEE1110}"/>
                </a:ext>
              </a:extLst>
            </p:cNvPr>
            <p:cNvSpPr>
              <a:spLocks noChangeAspect="1" noChangeArrowheads="1"/>
            </p:cNvSpPr>
            <p:nvPr/>
          </p:nvSpPr>
          <p:spPr bwMode="auto">
            <a:xfrm>
              <a:off x="1152" y="365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38" name="Oval 93">
              <a:extLst>
                <a:ext uri="{FF2B5EF4-FFF2-40B4-BE49-F238E27FC236}">
                  <a16:creationId xmlns:a16="http://schemas.microsoft.com/office/drawing/2014/main" id="{73BBEC45-9E3E-B140-91A8-FF3D330F867F}"/>
                </a:ext>
              </a:extLst>
            </p:cNvPr>
            <p:cNvSpPr>
              <a:spLocks noChangeAspect="1" noChangeArrowheads="1"/>
            </p:cNvSpPr>
            <p:nvPr/>
          </p:nvSpPr>
          <p:spPr bwMode="auto">
            <a:xfrm>
              <a:off x="1344" y="365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39" name="Oval 94">
              <a:extLst>
                <a:ext uri="{FF2B5EF4-FFF2-40B4-BE49-F238E27FC236}">
                  <a16:creationId xmlns:a16="http://schemas.microsoft.com/office/drawing/2014/main" id="{0C3F23DB-CD48-714A-89E8-CBE879DA44E0}"/>
                </a:ext>
              </a:extLst>
            </p:cNvPr>
            <p:cNvSpPr>
              <a:spLocks noChangeAspect="1" noChangeArrowheads="1"/>
            </p:cNvSpPr>
            <p:nvPr/>
          </p:nvSpPr>
          <p:spPr bwMode="auto">
            <a:xfrm>
              <a:off x="1536" y="365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40" name="Oval 95">
              <a:extLst>
                <a:ext uri="{FF2B5EF4-FFF2-40B4-BE49-F238E27FC236}">
                  <a16:creationId xmlns:a16="http://schemas.microsoft.com/office/drawing/2014/main" id="{B5BEAD87-966D-B040-A4E2-B4B87491D3D0}"/>
                </a:ext>
              </a:extLst>
            </p:cNvPr>
            <p:cNvSpPr>
              <a:spLocks noChangeAspect="1" noChangeArrowheads="1"/>
            </p:cNvSpPr>
            <p:nvPr/>
          </p:nvSpPr>
          <p:spPr bwMode="auto">
            <a:xfrm>
              <a:off x="1728" y="365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41" name="Oval 96">
              <a:extLst>
                <a:ext uri="{FF2B5EF4-FFF2-40B4-BE49-F238E27FC236}">
                  <a16:creationId xmlns:a16="http://schemas.microsoft.com/office/drawing/2014/main" id="{DDFA2A24-7332-D541-8226-EF0B757A729C}"/>
                </a:ext>
              </a:extLst>
            </p:cNvPr>
            <p:cNvSpPr>
              <a:spLocks noChangeAspect="1" noChangeArrowheads="1"/>
            </p:cNvSpPr>
            <p:nvPr/>
          </p:nvSpPr>
          <p:spPr bwMode="auto">
            <a:xfrm>
              <a:off x="1920" y="365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42" name="Oval 97">
              <a:extLst>
                <a:ext uri="{FF2B5EF4-FFF2-40B4-BE49-F238E27FC236}">
                  <a16:creationId xmlns:a16="http://schemas.microsoft.com/office/drawing/2014/main" id="{570BCC40-7125-294C-A3CB-7149103001CE}"/>
                </a:ext>
              </a:extLst>
            </p:cNvPr>
            <p:cNvSpPr>
              <a:spLocks noChangeAspect="1" noChangeArrowheads="1"/>
            </p:cNvSpPr>
            <p:nvPr/>
          </p:nvSpPr>
          <p:spPr bwMode="auto">
            <a:xfrm>
              <a:off x="2112" y="365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43" name="Oval 114">
              <a:extLst>
                <a:ext uri="{FF2B5EF4-FFF2-40B4-BE49-F238E27FC236}">
                  <a16:creationId xmlns:a16="http://schemas.microsoft.com/office/drawing/2014/main" id="{94EE5EBB-F1C8-2A4C-91FB-9DF9CA6150B9}"/>
                </a:ext>
              </a:extLst>
            </p:cNvPr>
            <p:cNvSpPr>
              <a:spLocks noChangeAspect="1" noChangeArrowheads="1"/>
            </p:cNvSpPr>
            <p:nvPr/>
          </p:nvSpPr>
          <p:spPr bwMode="auto">
            <a:xfrm>
              <a:off x="2112" y="307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44" name="Oval 115">
              <a:extLst>
                <a:ext uri="{FF2B5EF4-FFF2-40B4-BE49-F238E27FC236}">
                  <a16:creationId xmlns:a16="http://schemas.microsoft.com/office/drawing/2014/main" id="{99E24980-7E53-514F-823D-A5E42F4C5DAD}"/>
                </a:ext>
              </a:extLst>
            </p:cNvPr>
            <p:cNvSpPr>
              <a:spLocks noChangeAspect="1" noChangeArrowheads="1"/>
            </p:cNvSpPr>
            <p:nvPr/>
          </p:nvSpPr>
          <p:spPr bwMode="auto">
            <a:xfrm>
              <a:off x="1536" y="345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45" name="Oval 116">
              <a:extLst>
                <a:ext uri="{FF2B5EF4-FFF2-40B4-BE49-F238E27FC236}">
                  <a16:creationId xmlns:a16="http://schemas.microsoft.com/office/drawing/2014/main" id="{33D78FC0-86FC-C44D-997F-ABDA069054B0}"/>
                </a:ext>
              </a:extLst>
            </p:cNvPr>
            <p:cNvSpPr>
              <a:spLocks noChangeAspect="1" noChangeArrowheads="1"/>
            </p:cNvSpPr>
            <p:nvPr/>
          </p:nvSpPr>
          <p:spPr bwMode="auto">
            <a:xfrm>
              <a:off x="1536" y="2688"/>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46" name="Oval 117">
              <a:extLst>
                <a:ext uri="{FF2B5EF4-FFF2-40B4-BE49-F238E27FC236}">
                  <a16:creationId xmlns:a16="http://schemas.microsoft.com/office/drawing/2014/main" id="{95648CF4-19CC-9748-BAFA-84AAB1B7C161}"/>
                </a:ext>
              </a:extLst>
            </p:cNvPr>
            <p:cNvSpPr>
              <a:spLocks noChangeAspect="1" noChangeArrowheads="1"/>
            </p:cNvSpPr>
            <p:nvPr/>
          </p:nvSpPr>
          <p:spPr bwMode="auto">
            <a:xfrm>
              <a:off x="768" y="288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47" name="Oval 118">
              <a:extLst>
                <a:ext uri="{FF2B5EF4-FFF2-40B4-BE49-F238E27FC236}">
                  <a16:creationId xmlns:a16="http://schemas.microsoft.com/office/drawing/2014/main" id="{C5513789-5A54-A842-AAC1-BD8668C976F7}"/>
                </a:ext>
              </a:extLst>
            </p:cNvPr>
            <p:cNvSpPr>
              <a:spLocks noChangeAspect="1" noChangeArrowheads="1"/>
            </p:cNvSpPr>
            <p:nvPr/>
          </p:nvSpPr>
          <p:spPr bwMode="auto">
            <a:xfrm>
              <a:off x="384" y="3264"/>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48" name="Oval 119">
              <a:extLst>
                <a:ext uri="{FF2B5EF4-FFF2-40B4-BE49-F238E27FC236}">
                  <a16:creationId xmlns:a16="http://schemas.microsoft.com/office/drawing/2014/main" id="{8009F480-58B8-FA47-82CE-9C9CD4980263}"/>
                </a:ext>
              </a:extLst>
            </p:cNvPr>
            <p:cNvSpPr>
              <a:spLocks noChangeAspect="1" noChangeArrowheads="1"/>
            </p:cNvSpPr>
            <p:nvPr/>
          </p:nvSpPr>
          <p:spPr bwMode="auto">
            <a:xfrm>
              <a:off x="384" y="1920"/>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49" name="Oval 120">
              <a:extLst>
                <a:ext uri="{FF2B5EF4-FFF2-40B4-BE49-F238E27FC236}">
                  <a16:creationId xmlns:a16="http://schemas.microsoft.com/office/drawing/2014/main" id="{16A84CF6-6CA7-C143-BEAC-007F21633A30}"/>
                </a:ext>
              </a:extLst>
            </p:cNvPr>
            <p:cNvSpPr>
              <a:spLocks noChangeAspect="1" noChangeArrowheads="1"/>
            </p:cNvSpPr>
            <p:nvPr/>
          </p:nvSpPr>
          <p:spPr bwMode="auto">
            <a:xfrm>
              <a:off x="1728" y="211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50" name="Oval 121">
              <a:extLst>
                <a:ext uri="{FF2B5EF4-FFF2-40B4-BE49-F238E27FC236}">
                  <a16:creationId xmlns:a16="http://schemas.microsoft.com/office/drawing/2014/main" id="{91DCD6CE-58D2-3F48-8CCA-3284DB02AD0E}"/>
                </a:ext>
              </a:extLst>
            </p:cNvPr>
            <p:cNvSpPr>
              <a:spLocks noChangeAspect="1" noChangeArrowheads="1"/>
            </p:cNvSpPr>
            <p:nvPr/>
          </p:nvSpPr>
          <p:spPr bwMode="auto">
            <a:xfrm>
              <a:off x="1344" y="211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51" name="Oval 122">
              <a:extLst>
                <a:ext uri="{FF2B5EF4-FFF2-40B4-BE49-F238E27FC236}">
                  <a16:creationId xmlns:a16="http://schemas.microsoft.com/office/drawing/2014/main" id="{81ED0B3E-766E-804D-83A7-66A2E1915E10}"/>
                </a:ext>
              </a:extLst>
            </p:cNvPr>
            <p:cNvSpPr>
              <a:spLocks noChangeAspect="1" noChangeArrowheads="1"/>
            </p:cNvSpPr>
            <p:nvPr/>
          </p:nvSpPr>
          <p:spPr bwMode="auto">
            <a:xfrm>
              <a:off x="960" y="2496"/>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52" name="Oval 123">
              <a:extLst>
                <a:ext uri="{FF2B5EF4-FFF2-40B4-BE49-F238E27FC236}">
                  <a16:creationId xmlns:a16="http://schemas.microsoft.com/office/drawing/2014/main" id="{7AABF268-64F2-A94F-80F7-1581248F6C62}"/>
                </a:ext>
              </a:extLst>
            </p:cNvPr>
            <p:cNvSpPr>
              <a:spLocks noChangeAspect="1" noChangeArrowheads="1"/>
            </p:cNvSpPr>
            <p:nvPr/>
          </p:nvSpPr>
          <p:spPr bwMode="auto">
            <a:xfrm>
              <a:off x="1920" y="3072"/>
              <a:ext cx="132" cy="132"/>
            </a:xfrm>
            <a:prstGeom prst="ellipse">
              <a:avLst/>
            </a:prstGeom>
            <a:grp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grpSp>
      <p:sp>
        <p:nvSpPr>
          <p:cNvPr id="3" name="Text Placeholder 2">
            <a:extLst>
              <a:ext uri="{FF2B5EF4-FFF2-40B4-BE49-F238E27FC236}">
                <a16:creationId xmlns:a16="http://schemas.microsoft.com/office/drawing/2014/main" id="{595B94B2-D0DD-3F4D-AF06-33C8F6992266}"/>
              </a:ext>
            </a:extLst>
          </p:cNvPr>
          <p:cNvSpPr>
            <a:spLocks noGrp="1"/>
          </p:cNvSpPr>
          <p:nvPr>
            <p:ph type="body" sz="half" idx="2"/>
          </p:nvPr>
        </p:nvSpPr>
        <p:spPr>
          <a:xfrm>
            <a:off x="6536265" y="1676400"/>
            <a:ext cx="2327173" cy="4267200"/>
          </a:xfrm>
        </p:spPr>
        <p:txBody>
          <a:bodyPr/>
          <a:lstStyle/>
          <a:p>
            <a:pPr marL="0" indent="0">
              <a:buNone/>
            </a:pPr>
            <a:r>
              <a:rPr lang="en-US" dirty="0"/>
              <a:t>100 women</a:t>
            </a:r>
          </a:p>
          <a:p>
            <a:pPr marL="0" indent="0">
              <a:buNone/>
            </a:pPr>
            <a:r>
              <a:rPr lang="en-US" dirty="0"/>
              <a:t>don’t know who might have breast cancer</a:t>
            </a:r>
          </a:p>
          <a:p>
            <a:pPr marL="0" indent="0">
              <a:buNone/>
            </a:pPr>
            <a:r>
              <a:rPr lang="en-US" dirty="0"/>
              <a:t>test ‘</a:t>
            </a:r>
            <a:r>
              <a:rPr lang="en-US" dirty="0" err="1"/>
              <a:t>em</a:t>
            </a:r>
            <a:r>
              <a:rPr lang="en-US" dirty="0"/>
              <a:t> all with screening mammogram</a:t>
            </a:r>
          </a:p>
        </p:txBody>
      </p:sp>
      <p:grpSp>
        <p:nvGrpSpPr>
          <p:cNvPr id="114" name="Group 107">
            <a:extLst>
              <a:ext uri="{FF2B5EF4-FFF2-40B4-BE49-F238E27FC236}">
                <a16:creationId xmlns:a16="http://schemas.microsoft.com/office/drawing/2014/main" id="{29F5262D-BCFF-3B40-8C8F-AB7139B6D072}"/>
              </a:ext>
            </a:extLst>
          </p:cNvPr>
          <p:cNvGrpSpPr>
            <a:grpSpLocks/>
          </p:cNvGrpSpPr>
          <p:nvPr/>
        </p:nvGrpSpPr>
        <p:grpSpPr bwMode="auto">
          <a:xfrm>
            <a:off x="5581650" y="1760695"/>
            <a:ext cx="685800" cy="1447800"/>
            <a:chOff x="2496" y="1488"/>
            <a:chExt cx="432" cy="912"/>
          </a:xfrm>
        </p:grpSpPr>
        <p:sp>
          <p:nvSpPr>
            <p:cNvPr id="115" name="Oval 108">
              <a:extLst>
                <a:ext uri="{FF2B5EF4-FFF2-40B4-BE49-F238E27FC236}">
                  <a16:creationId xmlns:a16="http://schemas.microsoft.com/office/drawing/2014/main" id="{032F89DB-E475-2F48-B869-A79FCB83F2B9}"/>
                </a:ext>
              </a:extLst>
            </p:cNvPr>
            <p:cNvSpPr>
              <a:spLocks noChangeAspect="1" noChangeArrowheads="1"/>
            </p:cNvSpPr>
            <p:nvPr/>
          </p:nvSpPr>
          <p:spPr bwMode="auto">
            <a:xfrm>
              <a:off x="2544" y="1488"/>
              <a:ext cx="276" cy="27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16" name="Line 109">
              <a:extLst>
                <a:ext uri="{FF2B5EF4-FFF2-40B4-BE49-F238E27FC236}">
                  <a16:creationId xmlns:a16="http://schemas.microsoft.com/office/drawing/2014/main" id="{C5227EBE-3DC8-0F44-875F-E54E331BFE33}"/>
                </a:ext>
              </a:extLst>
            </p:cNvPr>
            <p:cNvSpPr>
              <a:spLocks noChangeShapeType="1"/>
            </p:cNvSpPr>
            <p:nvPr/>
          </p:nvSpPr>
          <p:spPr bwMode="auto">
            <a:xfrm>
              <a:off x="2688" y="1776"/>
              <a:ext cx="0" cy="4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Line 110">
              <a:extLst>
                <a:ext uri="{FF2B5EF4-FFF2-40B4-BE49-F238E27FC236}">
                  <a16:creationId xmlns:a16="http://schemas.microsoft.com/office/drawing/2014/main" id="{B3835ACD-204F-5C43-8C9D-7B90755CE584}"/>
                </a:ext>
              </a:extLst>
            </p:cNvPr>
            <p:cNvSpPr>
              <a:spLocks noChangeShapeType="1"/>
            </p:cNvSpPr>
            <p:nvPr/>
          </p:nvSpPr>
          <p:spPr bwMode="auto">
            <a:xfrm>
              <a:off x="2688" y="2208"/>
              <a:ext cx="192"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Line 111">
              <a:extLst>
                <a:ext uri="{FF2B5EF4-FFF2-40B4-BE49-F238E27FC236}">
                  <a16:creationId xmlns:a16="http://schemas.microsoft.com/office/drawing/2014/main" id="{02E01434-C65B-CB4C-99BE-1A6ACB6B3551}"/>
                </a:ext>
              </a:extLst>
            </p:cNvPr>
            <p:cNvSpPr>
              <a:spLocks noChangeShapeType="1"/>
            </p:cNvSpPr>
            <p:nvPr/>
          </p:nvSpPr>
          <p:spPr bwMode="auto">
            <a:xfrm flipH="1">
              <a:off x="2544" y="2208"/>
              <a:ext cx="144"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Line 112">
              <a:extLst>
                <a:ext uri="{FF2B5EF4-FFF2-40B4-BE49-F238E27FC236}">
                  <a16:creationId xmlns:a16="http://schemas.microsoft.com/office/drawing/2014/main" id="{9A39A94F-DAF9-3A44-A44E-09B176C07DC5}"/>
                </a:ext>
              </a:extLst>
            </p:cNvPr>
            <p:cNvSpPr>
              <a:spLocks noChangeShapeType="1"/>
            </p:cNvSpPr>
            <p:nvPr/>
          </p:nvSpPr>
          <p:spPr bwMode="auto">
            <a:xfrm flipV="1">
              <a:off x="2688" y="1872"/>
              <a:ext cx="24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Line 113">
              <a:extLst>
                <a:ext uri="{FF2B5EF4-FFF2-40B4-BE49-F238E27FC236}">
                  <a16:creationId xmlns:a16="http://schemas.microsoft.com/office/drawing/2014/main" id="{66AC49EC-C6DB-4B4A-A605-706706EDB23B}"/>
                </a:ext>
              </a:extLst>
            </p:cNvPr>
            <p:cNvSpPr>
              <a:spLocks noChangeShapeType="1"/>
            </p:cNvSpPr>
            <p:nvPr/>
          </p:nvSpPr>
          <p:spPr bwMode="auto">
            <a:xfrm flipH="1" flipV="1">
              <a:off x="2496" y="1872"/>
              <a:ext cx="192"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1866237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3" name="Oval 108">
            <a:extLst>
              <a:ext uri="{FF2B5EF4-FFF2-40B4-BE49-F238E27FC236}">
                <a16:creationId xmlns:a16="http://schemas.microsoft.com/office/drawing/2014/main" id="{853BE206-BCC5-1C4C-B530-7E3746435139}"/>
              </a:ext>
            </a:extLst>
          </p:cNvPr>
          <p:cNvSpPr>
            <a:spLocks noChangeAspect="1" noChangeArrowheads="1"/>
          </p:cNvSpPr>
          <p:nvPr/>
        </p:nvSpPr>
        <p:spPr bwMode="auto">
          <a:xfrm>
            <a:off x="170106" y="6238172"/>
            <a:ext cx="438150" cy="438150"/>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 name="Text Placeholder 2">
            <a:extLst>
              <a:ext uri="{FF2B5EF4-FFF2-40B4-BE49-F238E27FC236}">
                <a16:creationId xmlns:a16="http://schemas.microsoft.com/office/drawing/2014/main" id="{595B94B2-D0DD-3F4D-AF06-33C8F6992266}"/>
              </a:ext>
            </a:extLst>
          </p:cNvPr>
          <p:cNvSpPr>
            <a:spLocks noGrp="1"/>
          </p:cNvSpPr>
          <p:nvPr>
            <p:ph type="body" sz="half" idx="2"/>
          </p:nvPr>
        </p:nvSpPr>
        <p:spPr>
          <a:xfrm>
            <a:off x="627071" y="6230078"/>
            <a:ext cx="1593681" cy="545502"/>
          </a:xfrm>
        </p:spPr>
        <p:txBody>
          <a:bodyPr/>
          <a:lstStyle/>
          <a:p>
            <a:pPr marL="0" indent="0">
              <a:buNone/>
            </a:pPr>
            <a:r>
              <a:rPr lang="en-US" dirty="0"/>
              <a:t>true POS</a:t>
            </a:r>
          </a:p>
        </p:txBody>
      </p:sp>
      <p:sp>
        <p:nvSpPr>
          <p:cNvPr id="113" name="Oval 108">
            <a:extLst>
              <a:ext uri="{FF2B5EF4-FFF2-40B4-BE49-F238E27FC236}">
                <a16:creationId xmlns:a16="http://schemas.microsoft.com/office/drawing/2014/main" id="{1FB1C5E8-8187-CF44-B103-E32137F9DF52}"/>
              </a:ext>
            </a:extLst>
          </p:cNvPr>
          <p:cNvSpPr>
            <a:spLocks noChangeAspect="1" noChangeArrowheads="1"/>
          </p:cNvSpPr>
          <p:nvPr/>
        </p:nvSpPr>
        <p:spPr bwMode="auto">
          <a:xfrm>
            <a:off x="5008108" y="6238172"/>
            <a:ext cx="438150" cy="438150"/>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19" name="Text Placeholder 2">
            <a:extLst>
              <a:ext uri="{FF2B5EF4-FFF2-40B4-BE49-F238E27FC236}">
                <a16:creationId xmlns:a16="http://schemas.microsoft.com/office/drawing/2014/main" id="{A3D85E39-65B6-6643-B6BD-720548A91EC2}"/>
              </a:ext>
            </a:extLst>
          </p:cNvPr>
          <p:cNvSpPr txBox="1">
            <a:spLocks/>
          </p:cNvSpPr>
          <p:nvPr/>
        </p:nvSpPr>
        <p:spPr>
          <a:xfrm>
            <a:off x="5465073" y="6230078"/>
            <a:ext cx="1593681" cy="5800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true NEG</a:t>
            </a:r>
          </a:p>
        </p:txBody>
      </p:sp>
      <p:sp>
        <p:nvSpPr>
          <p:cNvPr id="322" name="Oval 108">
            <a:extLst>
              <a:ext uri="{FF2B5EF4-FFF2-40B4-BE49-F238E27FC236}">
                <a16:creationId xmlns:a16="http://schemas.microsoft.com/office/drawing/2014/main" id="{59BB450B-AB27-414B-8BFE-B4BAA9732318}"/>
              </a:ext>
            </a:extLst>
          </p:cNvPr>
          <p:cNvSpPr>
            <a:spLocks noChangeAspect="1" noChangeArrowheads="1"/>
          </p:cNvSpPr>
          <p:nvPr/>
        </p:nvSpPr>
        <p:spPr bwMode="auto">
          <a:xfrm>
            <a:off x="2220752" y="6230078"/>
            <a:ext cx="438150" cy="438150"/>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23" name="Text Placeholder 2">
            <a:extLst>
              <a:ext uri="{FF2B5EF4-FFF2-40B4-BE49-F238E27FC236}">
                <a16:creationId xmlns:a16="http://schemas.microsoft.com/office/drawing/2014/main" id="{C73176EF-264A-AD4E-8172-39DD32FA233D}"/>
              </a:ext>
            </a:extLst>
          </p:cNvPr>
          <p:cNvSpPr txBox="1">
            <a:spLocks/>
          </p:cNvSpPr>
          <p:nvPr/>
        </p:nvSpPr>
        <p:spPr>
          <a:xfrm>
            <a:off x="2677717" y="6221984"/>
            <a:ext cx="1593681" cy="5357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false POS</a:t>
            </a:r>
          </a:p>
        </p:txBody>
      </p:sp>
      <p:sp>
        <p:nvSpPr>
          <p:cNvPr id="324" name="Oval 108">
            <a:extLst>
              <a:ext uri="{FF2B5EF4-FFF2-40B4-BE49-F238E27FC236}">
                <a16:creationId xmlns:a16="http://schemas.microsoft.com/office/drawing/2014/main" id="{B9C81B8A-AE3B-D940-8241-18DF8A9AD88B}"/>
              </a:ext>
            </a:extLst>
          </p:cNvPr>
          <p:cNvSpPr>
            <a:spLocks noChangeAspect="1" noChangeArrowheads="1"/>
          </p:cNvSpPr>
          <p:nvPr/>
        </p:nvSpPr>
        <p:spPr bwMode="auto">
          <a:xfrm>
            <a:off x="7058754" y="6246266"/>
            <a:ext cx="438150" cy="438150"/>
          </a:xfrm>
          <a:prstGeom prst="ellipse">
            <a:avLst/>
          </a:prstGeom>
          <a:solidFill>
            <a:srgbClr val="FFB0B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25" name="Text Placeholder 2">
            <a:extLst>
              <a:ext uri="{FF2B5EF4-FFF2-40B4-BE49-F238E27FC236}">
                <a16:creationId xmlns:a16="http://schemas.microsoft.com/office/drawing/2014/main" id="{9A2B74A9-83C8-D14C-85C1-7B13037017F0}"/>
              </a:ext>
            </a:extLst>
          </p:cNvPr>
          <p:cNvSpPr txBox="1">
            <a:spLocks/>
          </p:cNvSpPr>
          <p:nvPr/>
        </p:nvSpPr>
        <p:spPr>
          <a:xfrm>
            <a:off x="7515719" y="6238172"/>
            <a:ext cx="1593681" cy="5800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false NEG</a:t>
            </a:r>
          </a:p>
        </p:txBody>
      </p:sp>
      <p:sp>
        <p:nvSpPr>
          <p:cNvPr id="4" name="Oval 7">
            <a:extLst>
              <a:ext uri="{FF2B5EF4-FFF2-40B4-BE49-F238E27FC236}">
                <a16:creationId xmlns:a16="http://schemas.microsoft.com/office/drawing/2014/main" id="{3F951058-8E02-BC30-B7C9-6A314F494375}"/>
              </a:ext>
            </a:extLst>
          </p:cNvPr>
          <p:cNvSpPr>
            <a:spLocks noChangeAspect="1" noChangeArrowheads="1"/>
          </p:cNvSpPr>
          <p:nvPr/>
        </p:nvSpPr>
        <p:spPr bwMode="auto">
          <a:xfrm>
            <a:off x="2760285" y="1148868"/>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5" name="Oval 8">
            <a:extLst>
              <a:ext uri="{FF2B5EF4-FFF2-40B4-BE49-F238E27FC236}">
                <a16:creationId xmlns:a16="http://schemas.microsoft.com/office/drawing/2014/main" id="{B72CE714-A5F3-D908-4E24-36595DA09954}"/>
              </a:ext>
            </a:extLst>
          </p:cNvPr>
          <p:cNvSpPr>
            <a:spLocks noChangeAspect="1" noChangeArrowheads="1"/>
          </p:cNvSpPr>
          <p:nvPr/>
        </p:nvSpPr>
        <p:spPr bwMode="auto">
          <a:xfrm>
            <a:off x="3231625" y="1148868"/>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6" name="Oval 9">
            <a:extLst>
              <a:ext uri="{FF2B5EF4-FFF2-40B4-BE49-F238E27FC236}">
                <a16:creationId xmlns:a16="http://schemas.microsoft.com/office/drawing/2014/main" id="{717F72F3-A83D-1F64-5EC7-9987CCB44D32}"/>
              </a:ext>
            </a:extLst>
          </p:cNvPr>
          <p:cNvSpPr>
            <a:spLocks noChangeAspect="1" noChangeArrowheads="1"/>
          </p:cNvSpPr>
          <p:nvPr/>
        </p:nvSpPr>
        <p:spPr bwMode="auto">
          <a:xfrm>
            <a:off x="3702966" y="1148868"/>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7" name="Oval 10">
            <a:extLst>
              <a:ext uri="{FF2B5EF4-FFF2-40B4-BE49-F238E27FC236}">
                <a16:creationId xmlns:a16="http://schemas.microsoft.com/office/drawing/2014/main" id="{9CE96C95-C96D-95C9-6D92-E1612E0E9978}"/>
              </a:ext>
            </a:extLst>
          </p:cNvPr>
          <p:cNvSpPr>
            <a:spLocks noChangeAspect="1" noChangeArrowheads="1"/>
          </p:cNvSpPr>
          <p:nvPr/>
        </p:nvSpPr>
        <p:spPr bwMode="auto">
          <a:xfrm>
            <a:off x="4174306" y="1148868"/>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8" name="Oval 11">
            <a:extLst>
              <a:ext uri="{FF2B5EF4-FFF2-40B4-BE49-F238E27FC236}">
                <a16:creationId xmlns:a16="http://schemas.microsoft.com/office/drawing/2014/main" id="{3BA8D39C-7663-7E39-5218-E7CE7723F94C}"/>
              </a:ext>
            </a:extLst>
          </p:cNvPr>
          <p:cNvSpPr>
            <a:spLocks noChangeAspect="1" noChangeArrowheads="1"/>
          </p:cNvSpPr>
          <p:nvPr/>
        </p:nvSpPr>
        <p:spPr bwMode="auto">
          <a:xfrm>
            <a:off x="4645647" y="1148868"/>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9" name="Oval 12">
            <a:extLst>
              <a:ext uri="{FF2B5EF4-FFF2-40B4-BE49-F238E27FC236}">
                <a16:creationId xmlns:a16="http://schemas.microsoft.com/office/drawing/2014/main" id="{CE3A7494-9A1F-032A-F732-2F5D9805A967}"/>
              </a:ext>
            </a:extLst>
          </p:cNvPr>
          <p:cNvSpPr>
            <a:spLocks noChangeAspect="1" noChangeArrowheads="1"/>
          </p:cNvSpPr>
          <p:nvPr/>
        </p:nvSpPr>
        <p:spPr bwMode="auto">
          <a:xfrm>
            <a:off x="5116988" y="1148868"/>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0" name="Oval 13">
            <a:extLst>
              <a:ext uri="{FF2B5EF4-FFF2-40B4-BE49-F238E27FC236}">
                <a16:creationId xmlns:a16="http://schemas.microsoft.com/office/drawing/2014/main" id="{DB27D2C1-E8F2-C06C-AA09-505BC3193C11}"/>
              </a:ext>
            </a:extLst>
          </p:cNvPr>
          <p:cNvSpPr>
            <a:spLocks noChangeAspect="1" noChangeArrowheads="1"/>
          </p:cNvSpPr>
          <p:nvPr/>
        </p:nvSpPr>
        <p:spPr bwMode="auto">
          <a:xfrm>
            <a:off x="5588328" y="1148868"/>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1" name="Oval 14">
            <a:extLst>
              <a:ext uri="{FF2B5EF4-FFF2-40B4-BE49-F238E27FC236}">
                <a16:creationId xmlns:a16="http://schemas.microsoft.com/office/drawing/2014/main" id="{E984EE8F-B3CD-B4A8-938F-D2BB0AA3C3A6}"/>
              </a:ext>
            </a:extLst>
          </p:cNvPr>
          <p:cNvSpPr>
            <a:spLocks noChangeAspect="1" noChangeArrowheads="1"/>
          </p:cNvSpPr>
          <p:nvPr/>
        </p:nvSpPr>
        <p:spPr bwMode="auto">
          <a:xfrm>
            <a:off x="6059669" y="1148868"/>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2" name="Oval 15">
            <a:extLst>
              <a:ext uri="{FF2B5EF4-FFF2-40B4-BE49-F238E27FC236}">
                <a16:creationId xmlns:a16="http://schemas.microsoft.com/office/drawing/2014/main" id="{5076A4BB-0FE5-D5FA-C31C-99DC69F13DAC}"/>
              </a:ext>
            </a:extLst>
          </p:cNvPr>
          <p:cNvSpPr>
            <a:spLocks noChangeAspect="1" noChangeArrowheads="1"/>
          </p:cNvSpPr>
          <p:nvPr/>
        </p:nvSpPr>
        <p:spPr bwMode="auto">
          <a:xfrm>
            <a:off x="6531009" y="1148868"/>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3" name="Oval 16">
            <a:extLst>
              <a:ext uri="{FF2B5EF4-FFF2-40B4-BE49-F238E27FC236}">
                <a16:creationId xmlns:a16="http://schemas.microsoft.com/office/drawing/2014/main" id="{F4BA32FE-F92E-6C32-F414-A1BF33E607F4}"/>
              </a:ext>
            </a:extLst>
          </p:cNvPr>
          <p:cNvSpPr>
            <a:spLocks noChangeAspect="1" noChangeArrowheads="1"/>
          </p:cNvSpPr>
          <p:nvPr/>
        </p:nvSpPr>
        <p:spPr bwMode="auto">
          <a:xfrm>
            <a:off x="2288944" y="1637119"/>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4" name="Oval 17">
            <a:extLst>
              <a:ext uri="{FF2B5EF4-FFF2-40B4-BE49-F238E27FC236}">
                <a16:creationId xmlns:a16="http://schemas.microsoft.com/office/drawing/2014/main" id="{9C7B45AC-FB14-0FAD-2CBB-358DE8431051}"/>
              </a:ext>
            </a:extLst>
          </p:cNvPr>
          <p:cNvSpPr>
            <a:spLocks noChangeAspect="1" noChangeArrowheads="1"/>
          </p:cNvSpPr>
          <p:nvPr/>
        </p:nvSpPr>
        <p:spPr bwMode="auto">
          <a:xfrm>
            <a:off x="2760285" y="1637119"/>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5" name="Oval 18">
            <a:extLst>
              <a:ext uri="{FF2B5EF4-FFF2-40B4-BE49-F238E27FC236}">
                <a16:creationId xmlns:a16="http://schemas.microsoft.com/office/drawing/2014/main" id="{2DA27DCC-BDF3-1DC3-9062-687A7C9CFA67}"/>
              </a:ext>
            </a:extLst>
          </p:cNvPr>
          <p:cNvSpPr>
            <a:spLocks noChangeAspect="1" noChangeArrowheads="1"/>
          </p:cNvSpPr>
          <p:nvPr/>
        </p:nvSpPr>
        <p:spPr bwMode="auto">
          <a:xfrm>
            <a:off x="3231625" y="1637119"/>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6" name="Oval 19">
            <a:extLst>
              <a:ext uri="{FF2B5EF4-FFF2-40B4-BE49-F238E27FC236}">
                <a16:creationId xmlns:a16="http://schemas.microsoft.com/office/drawing/2014/main" id="{808453E9-F0EE-4E2D-79F7-4A89996E5D5E}"/>
              </a:ext>
            </a:extLst>
          </p:cNvPr>
          <p:cNvSpPr>
            <a:spLocks noChangeAspect="1" noChangeArrowheads="1"/>
          </p:cNvSpPr>
          <p:nvPr/>
        </p:nvSpPr>
        <p:spPr bwMode="auto">
          <a:xfrm>
            <a:off x="3702966" y="1637119"/>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7" name="Oval 20">
            <a:extLst>
              <a:ext uri="{FF2B5EF4-FFF2-40B4-BE49-F238E27FC236}">
                <a16:creationId xmlns:a16="http://schemas.microsoft.com/office/drawing/2014/main" id="{1FFD6654-D5D2-8913-BF7C-1D9DD9AB0245}"/>
              </a:ext>
            </a:extLst>
          </p:cNvPr>
          <p:cNvSpPr>
            <a:spLocks noChangeAspect="1" noChangeArrowheads="1"/>
          </p:cNvSpPr>
          <p:nvPr/>
        </p:nvSpPr>
        <p:spPr bwMode="auto">
          <a:xfrm>
            <a:off x="4174306" y="1637119"/>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8" name="Oval 21">
            <a:extLst>
              <a:ext uri="{FF2B5EF4-FFF2-40B4-BE49-F238E27FC236}">
                <a16:creationId xmlns:a16="http://schemas.microsoft.com/office/drawing/2014/main" id="{BCB19F10-1D68-CAFE-94E2-89A8A00E3AF9}"/>
              </a:ext>
            </a:extLst>
          </p:cNvPr>
          <p:cNvSpPr>
            <a:spLocks noChangeAspect="1" noChangeArrowheads="1"/>
          </p:cNvSpPr>
          <p:nvPr/>
        </p:nvSpPr>
        <p:spPr bwMode="auto">
          <a:xfrm>
            <a:off x="5116988" y="1637119"/>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9" name="Oval 22">
            <a:extLst>
              <a:ext uri="{FF2B5EF4-FFF2-40B4-BE49-F238E27FC236}">
                <a16:creationId xmlns:a16="http://schemas.microsoft.com/office/drawing/2014/main" id="{15C98C1C-B951-852D-5744-F51EF5280840}"/>
              </a:ext>
            </a:extLst>
          </p:cNvPr>
          <p:cNvSpPr>
            <a:spLocks noChangeAspect="1" noChangeArrowheads="1"/>
          </p:cNvSpPr>
          <p:nvPr/>
        </p:nvSpPr>
        <p:spPr bwMode="auto">
          <a:xfrm>
            <a:off x="6059669" y="1617589"/>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0" name="Oval 23">
            <a:extLst>
              <a:ext uri="{FF2B5EF4-FFF2-40B4-BE49-F238E27FC236}">
                <a16:creationId xmlns:a16="http://schemas.microsoft.com/office/drawing/2014/main" id="{21E7987D-B5FD-356B-8B93-0BDF927D3F76}"/>
              </a:ext>
            </a:extLst>
          </p:cNvPr>
          <p:cNvSpPr>
            <a:spLocks noChangeAspect="1" noChangeArrowheads="1"/>
          </p:cNvSpPr>
          <p:nvPr/>
        </p:nvSpPr>
        <p:spPr bwMode="auto">
          <a:xfrm>
            <a:off x="6531009" y="1617589"/>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1" name="Oval 24">
            <a:extLst>
              <a:ext uri="{FF2B5EF4-FFF2-40B4-BE49-F238E27FC236}">
                <a16:creationId xmlns:a16="http://schemas.microsoft.com/office/drawing/2014/main" id="{F4826734-19A6-5896-72D3-B7CA5D8E1069}"/>
              </a:ext>
            </a:extLst>
          </p:cNvPr>
          <p:cNvSpPr>
            <a:spLocks noChangeAspect="1" noChangeArrowheads="1"/>
          </p:cNvSpPr>
          <p:nvPr/>
        </p:nvSpPr>
        <p:spPr bwMode="auto">
          <a:xfrm>
            <a:off x="2288944" y="2105840"/>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2" name="Oval 25">
            <a:extLst>
              <a:ext uri="{FF2B5EF4-FFF2-40B4-BE49-F238E27FC236}">
                <a16:creationId xmlns:a16="http://schemas.microsoft.com/office/drawing/2014/main" id="{135793B7-6BDD-185A-9791-56D3914057B3}"/>
              </a:ext>
            </a:extLst>
          </p:cNvPr>
          <p:cNvSpPr>
            <a:spLocks noChangeAspect="1" noChangeArrowheads="1"/>
          </p:cNvSpPr>
          <p:nvPr/>
        </p:nvSpPr>
        <p:spPr bwMode="auto">
          <a:xfrm>
            <a:off x="2760285" y="2105840"/>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3" name="Oval 26">
            <a:extLst>
              <a:ext uri="{FF2B5EF4-FFF2-40B4-BE49-F238E27FC236}">
                <a16:creationId xmlns:a16="http://schemas.microsoft.com/office/drawing/2014/main" id="{E71D2525-6230-44D0-3B1D-DC0539082931}"/>
              </a:ext>
            </a:extLst>
          </p:cNvPr>
          <p:cNvSpPr>
            <a:spLocks noChangeAspect="1" noChangeArrowheads="1"/>
          </p:cNvSpPr>
          <p:nvPr/>
        </p:nvSpPr>
        <p:spPr bwMode="auto">
          <a:xfrm>
            <a:off x="3231625" y="2105840"/>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4" name="Oval 27">
            <a:extLst>
              <a:ext uri="{FF2B5EF4-FFF2-40B4-BE49-F238E27FC236}">
                <a16:creationId xmlns:a16="http://schemas.microsoft.com/office/drawing/2014/main" id="{5D39ACF3-71AD-A20B-6206-D2ABC03A13FF}"/>
              </a:ext>
            </a:extLst>
          </p:cNvPr>
          <p:cNvSpPr>
            <a:spLocks noChangeAspect="1" noChangeArrowheads="1"/>
          </p:cNvSpPr>
          <p:nvPr/>
        </p:nvSpPr>
        <p:spPr bwMode="auto">
          <a:xfrm>
            <a:off x="3702966" y="2105840"/>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5" name="Oval 28">
            <a:extLst>
              <a:ext uri="{FF2B5EF4-FFF2-40B4-BE49-F238E27FC236}">
                <a16:creationId xmlns:a16="http://schemas.microsoft.com/office/drawing/2014/main" id="{F27AFD19-0871-F940-F41A-2E10C0BBA248}"/>
              </a:ext>
            </a:extLst>
          </p:cNvPr>
          <p:cNvSpPr>
            <a:spLocks noChangeAspect="1" noChangeArrowheads="1"/>
          </p:cNvSpPr>
          <p:nvPr/>
        </p:nvSpPr>
        <p:spPr bwMode="auto">
          <a:xfrm>
            <a:off x="4174306" y="2105840"/>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6" name="Oval 29">
            <a:extLst>
              <a:ext uri="{FF2B5EF4-FFF2-40B4-BE49-F238E27FC236}">
                <a16:creationId xmlns:a16="http://schemas.microsoft.com/office/drawing/2014/main" id="{F311C458-6FA3-EB1B-E4A4-3315C4529924}"/>
              </a:ext>
            </a:extLst>
          </p:cNvPr>
          <p:cNvSpPr>
            <a:spLocks noChangeAspect="1" noChangeArrowheads="1"/>
          </p:cNvSpPr>
          <p:nvPr/>
        </p:nvSpPr>
        <p:spPr bwMode="auto">
          <a:xfrm>
            <a:off x="4645647" y="2105840"/>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 name="Oval 30">
            <a:extLst>
              <a:ext uri="{FF2B5EF4-FFF2-40B4-BE49-F238E27FC236}">
                <a16:creationId xmlns:a16="http://schemas.microsoft.com/office/drawing/2014/main" id="{A8A1889A-5E19-58A6-4F11-4F7EC38719F7}"/>
              </a:ext>
            </a:extLst>
          </p:cNvPr>
          <p:cNvSpPr>
            <a:spLocks noChangeAspect="1" noChangeArrowheads="1"/>
          </p:cNvSpPr>
          <p:nvPr/>
        </p:nvSpPr>
        <p:spPr bwMode="auto">
          <a:xfrm>
            <a:off x="5116988" y="2105840"/>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8" name="Oval 31">
            <a:extLst>
              <a:ext uri="{FF2B5EF4-FFF2-40B4-BE49-F238E27FC236}">
                <a16:creationId xmlns:a16="http://schemas.microsoft.com/office/drawing/2014/main" id="{3D8EE691-7A05-A3B1-3F04-9D1B388B2E11}"/>
              </a:ext>
            </a:extLst>
          </p:cNvPr>
          <p:cNvSpPr>
            <a:spLocks noChangeAspect="1" noChangeArrowheads="1"/>
          </p:cNvSpPr>
          <p:nvPr/>
        </p:nvSpPr>
        <p:spPr bwMode="auto">
          <a:xfrm>
            <a:off x="5588328" y="2105840"/>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9" name="Oval 32">
            <a:extLst>
              <a:ext uri="{FF2B5EF4-FFF2-40B4-BE49-F238E27FC236}">
                <a16:creationId xmlns:a16="http://schemas.microsoft.com/office/drawing/2014/main" id="{AEBA6B5F-C324-91BC-7101-BE5FDF0F95A8}"/>
              </a:ext>
            </a:extLst>
          </p:cNvPr>
          <p:cNvSpPr>
            <a:spLocks noChangeAspect="1" noChangeArrowheads="1"/>
          </p:cNvSpPr>
          <p:nvPr/>
        </p:nvSpPr>
        <p:spPr bwMode="auto">
          <a:xfrm>
            <a:off x="6059669" y="2086310"/>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0" name="Oval 33">
            <a:extLst>
              <a:ext uri="{FF2B5EF4-FFF2-40B4-BE49-F238E27FC236}">
                <a16:creationId xmlns:a16="http://schemas.microsoft.com/office/drawing/2014/main" id="{B84E5F23-51C5-EC2C-DDC4-01AD6CEE644D}"/>
              </a:ext>
            </a:extLst>
          </p:cNvPr>
          <p:cNvSpPr>
            <a:spLocks noChangeAspect="1" noChangeArrowheads="1"/>
          </p:cNvSpPr>
          <p:nvPr/>
        </p:nvSpPr>
        <p:spPr bwMode="auto">
          <a:xfrm>
            <a:off x="6531009" y="2086310"/>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1" name="Oval 34">
            <a:extLst>
              <a:ext uri="{FF2B5EF4-FFF2-40B4-BE49-F238E27FC236}">
                <a16:creationId xmlns:a16="http://schemas.microsoft.com/office/drawing/2014/main" id="{39B64950-AFF1-A261-D5E3-1718ADB238C9}"/>
              </a:ext>
            </a:extLst>
          </p:cNvPr>
          <p:cNvSpPr>
            <a:spLocks noChangeAspect="1" noChangeArrowheads="1"/>
          </p:cNvSpPr>
          <p:nvPr/>
        </p:nvSpPr>
        <p:spPr bwMode="auto">
          <a:xfrm>
            <a:off x="2288944" y="2574561"/>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2" name="Oval 35">
            <a:extLst>
              <a:ext uri="{FF2B5EF4-FFF2-40B4-BE49-F238E27FC236}">
                <a16:creationId xmlns:a16="http://schemas.microsoft.com/office/drawing/2014/main" id="{28361E47-9929-A8CA-457A-22DEBF7D2985}"/>
              </a:ext>
            </a:extLst>
          </p:cNvPr>
          <p:cNvSpPr>
            <a:spLocks noChangeAspect="1" noChangeArrowheads="1"/>
          </p:cNvSpPr>
          <p:nvPr/>
        </p:nvSpPr>
        <p:spPr bwMode="auto">
          <a:xfrm>
            <a:off x="2760285" y="2574561"/>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3" name="Oval 36">
            <a:extLst>
              <a:ext uri="{FF2B5EF4-FFF2-40B4-BE49-F238E27FC236}">
                <a16:creationId xmlns:a16="http://schemas.microsoft.com/office/drawing/2014/main" id="{3623E6FC-AB14-F4C2-206D-70B29AA0E03D}"/>
              </a:ext>
            </a:extLst>
          </p:cNvPr>
          <p:cNvSpPr>
            <a:spLocks noChangeAspect="1" noChangeArrowheads="1"/>
          </p:cNvSpPr>
          <p:nvPr/>
        </p:nvSpPr>
        <p:spPr bwMode="auto">
          <a:xfrm>
            <a:off x="3231625" y="2574561"/>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4" name="Oval 37">
            <a:extLst>
              <a:ext uri="{FF2B5EF4-FFF2-40B4-BE49-F238E27FC236}">
                <a16:creationId xmlns:a16="http://schemas.microsoft.com/office/drawing/2014/main" id="{779B05BA-33CF-4F2C-5421-C9A0A2F141A6}"/>
              </a:ext>
            </a:extLst>
          </p:cNvPr>
          <p:cNvSpPr>
            <a:spLocks noChangeAspect="1" noChangeArrowheads="1"/>
          </p:cNvSpPr>
          <p:nvPr/>
        </p:nvSpPr>
        <p:spPr bwMode="auto">
          <a:xfrm>
            <a:off x="4174306" y="2574561"/>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5" name="Oval 38">
            <a:extLst>
              <a:ext uri="{FF2B5EF4-FFF2-40B4-BE49-F238E27FC236}">
                <a16:creationId xmlns:a16="http://schemas.microsoft.com/office/drawing/2014/main" id="{CB2DD39B-5BDA-3F4A-182E-AE1068E4C7F5}"/>
              </a:ext>
            </a:extLst>
          </p:cNvPr>
          <p:cNvSpPr>
            <a:spLocks noChangeAspect="1" noChangeArrowheads="1"/>
          </p:cNvSpPr>
          <p:nvPr/>
        </p:nvSpPr>
        <p:spPr bwMode="auto">
          <a:xfrm>
            <a:off x="4645647" y="2574561"/>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6" name="Oval 39">
            <a:extLst>
              <a:ext uri="{FF2B5EF4-FFF2-40B4-BE49-F238E27FC236}">
                <a16:creationId xmlns:a16="http://schemas.microsoft.com/office/drawing/2014/main" id="{C3B22EB7-8446-5635-7364-9350CCE67223}"/>
              </a:ext>
            </a:extLst>
          </p:cNvPr>
          <p:cNvSpPr>
            <a:spLocks noChangeAspect="1" noChangeArrowheads="1"/>
          </p:cNvSpPr>
          <p:nvPr/>
        </p:nvSpPr>
        <p:spPr bwMode="auto">
          <a:xfrm>
            <a:off x="5116988" y="2574561"/>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7" name="Oval 40">
            <a:extLst>
              <a:ext uri="{FF2B5EF4-FFF2-40B4-BE49-F238E27FC236}">
                <a16:creationId xmlns:a16="http://schemas.microsoft.com/office/drawing/2014/main" id="{A3B033F2-9F4C-AC14-CBDB-B172B088809E}"/>
              </a:ext>
            </a:extLst>
          </p:cNvPr>
          <p:cNvSpPr>
            <a:spLocks noChangeAspect="1" noChangeArrowheads="1"/>
          </p:cNvSpPr>
          <p:nvPr/>
        </p:nvSpPr>
        <p:spPr bwMode="auto">
          <a:xfrm>
            <a:off x="5588328" y="2574561"/>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8" name="Oval 41">
            <a:extLst>
              <a:ext uri="{FF2B5EF4-FFF2-40B4-BE49-F238E27FC236}">
                <a16:creationId xmlns:a16="http://schemas.microsoft.com/office/drawing/2014/main" id="{18522AC8-DC0D-272F-D85F-5E6DB9A0C23F}"/>
              </a:ext>
            </a:extLst>
          </p:cNvPr>
          <p:cNvSpPr>
            <a:spLocks noChangeAspect="1" noChangeArrowheads="1"/>
          </p:cNvSpPr>
          <p:nvPr/>
        </p:nvSpPr>
        <p:spPr bwMode="auto">
          <a:xfrm>
            <a:off x="6059669" y="2574561"/>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9" name="Oval 42">
            <a:extLst>
              <a:ext uri="{FF2B5EF4-FFF2-40B4-BE49-F238E27FC236}">
                <a16:creationId xmlns:a16="http://schemas.microsoft.com/office/drawing/2014/main" id="{9E87E6C9-6327-0F92-7A28-DFD649C289CF}"/>
              </a:ext>
            </a:extLst>
          </p:cNvPr>
          <p:cNvSpPr>
            <a:spLocks noChangeAspect="1" noChangeArrowheads="1"/>
          </p:cNvSpPr>
          <p:nvPr/>
        </p:nvSpPr>
        <p:spPr bwMode="auto">
          <a:xfrm>
            <a:off x="6531009" y="2574561"/>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0" name="Oval 43">
            <a:extLst>
              <a:ext uri="{FF2B5EF4-FFF2-40B4-BE49-F238E27FC236}">
                <a16:creationId xmlns:a16="http://schemas.microsoft.com/office/drawing/2014/main" id="{8F486EDB-5CED-C3CA-D391-B75737D81E4A}"/>
              </a:ext>
            </a:extLst>
          </p:cNvPr>
          <p:cNvSpPr>
            <a:spLocks noChangeAspect="1" noChangeArrowheads="1"/>
          </p:cNvSpPr>
          <p:nvPr/>
        </p:nvSpPr>
        <p:spPr bwMode="auto">
          <a:xfrm>
            <a:off x="2288944" y="3043281"/>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1" name="Oval 44">
            <a:extLst>
              <a:ext uri="{FF2B5EF4-FFF2-40B4-BE49-F238E27FC236}">
                <a16:creationId xmlns:a16="http://schemas.microsoft.com/office/drawing/2014/main" id="{7C10B41F-1598-F83D-2BB1-E92E18391892}"/>
              </a:ext>
            </a:extLst>
          </p:cNvPr>
          <p:cNvSpPr>
            <a:spLocks noChangeAspect="1" noChangeArrowheads="1"/>
          </p:cNvSpPr>
          <p:nvPr/>
        </p:nvSpPr>
        <p:spPr bwMode="auto">
          <a:xfrm>
            <a:off x="2760285" y="3043281"/>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2" name="Oval 45">
            <a:extLst>
              <a:ext uri="{FF2B5EF4-FFF2-40B4-BE49-F238E27FC236}">
                <a16:creationId xmlns:a16="http://schemas.microsoft.com/office/drawing/2014/main" id="{6EDB1209-3F69-AFA4-ECDF-50CE8BBE265F}"/>
              </a:ext>
            </a:extLst>
          </p:cNvPr>
          <p:cNvSpPr>
            <a:spLocks noChangeAspect="1" noChangeArrowheads="1"/>
          </p:cNvSpPr>
          <p:nvPr/>
        </p:nvSpPr>
        <p:spPr bwMode="auto">
          <a:xfrm>
            <a:off x="3231625" y="3043281"/>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3" name="Oval 46">
            <a:extLst>
              <a:ext uri="{FF2B5EF4-FFF2-40B4-BE49-F238E27FC236}">
                <a16:creationId xmlns:a16="http://schemas.microsoft.com/office/drawing/2014/main" id="{16797317-3B47-5BE6-6340-76DDC6E12464}"/>
              </a:ext>
            </a:extLst>
          </p:cNvPr>
          <p:cNvSpPr>
            <a:spLocks noChangeAspect="1" noChangeArrowheads="1"/>
          </p:cNvSpPr>
          <p:nvPr/>
        </p:nvSpPr>
        <p:spPr bwMode="auto">
          <a:xfrm>
            <a:off x="3702966" y="3043281"/>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4" name="Oval 47">
            <a:extLst>
              <a:ext uri="{FF2B5EF4-FFF2-40B4-BE49-F238E27FC236}">
                <a16:creationId xmlns:a16="http://schemas.microsoft.com/office/drawing/2014/main" id="{B2B970B9-C5BE-7C69-4365-7C3B6C173593}"/>
              </a:ext>
            </a:extLst>
          </p:cNvPr>
          <p:cNvSpPr>
            <a:spLocks noChangeAspect="1" noChangeArrowheads="1"/>
          </p:cNvSpPr>
          <p:nvPr/>
        </p:nvSpPr>
        <p:spPr bwMode="auto">
          <a:xfrm>
            <a:off x="4174306" y="3043281"/>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5" name="Oval 48">
            <a:extLst>
              <a:ext uri="{FF2B5EF4-FFF2-40B4-BE49-F238E27FC236}">
                <a16:creationId xmlns:a16="http://schemas.microsoft.com/office/drawing/2014/main" id="{B8715B31-7E7A-AC37-9D21-3820C8BD5468}"/>
              </a:ext>
            </a:extLst>
          </p:cNvPr>
          <p:cNvSpPr>
            <a:spLocks noChangeAspect="1" noChangeArrowheads="1"/>
          </p:cNvSpPr>
          <p:nvPr/>
        </p:nvSpPr>
        <p:spPr bwMode="auto">
          <a:xfrm>
            <a:off x="4645647" y="3043281"/>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6" name="Oval 50">
            <a:extLst>
              <a:ext uri="{FF2B5EF4-FFF2-40B4-BE49-F238E27FC236}">
                <a16:creationId xmlns:a16="http://schemas.microsoft.com/office/drawing/2014/main" id="{AF32C49C-E9CC-9428-5CAF-DE3C1647D08E}"/>
              </a:ext>
            </a:extLst>
          </p:cNvPr>
          <p:cNvSpPr>
            <a:spLocks noChangeAspect="1" noChangeArrowheads="1"/>
          </p:cNvSpPr>
          <p:nvPr/>
        </p:nvSpPr>
        <p:spPr bwMode="auto">
          <a:xfrm>
            <a:off x="5588328" y="3043281"/>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7" name="Oval 51">
            <a:extLst>
              <a:ext uri="{FF2B5EF4-FFF2-40B4-BE49-F238E27FC236}">
                <a16:creationId xmlns:a16="http://schemas.microsoft.com/office/drawing/2014/main" id="{27661325-E151-A392-6B49-CA74F1FDFD6A}"/>
              </a:ext>
            </a:extLst>
          </p:cNvPr>
          <p:cNvSpPr>
            <a:spLocks noChangeAspect="1" noChangeArrowheads="1"/>
          </p:cNvSpPr>
          <p:nvPr/>
        </p:nvSpPr>
        <p:spPr bwMode="auto">
          <a:xfrm>
            <a:off x="6059669" y="3043281"/>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8" name="Oval 52">
            <a:extLst>
              <a:ext uri="{FF2B5EF4-FFF2-40B4-BE49-F238E27FC236}">
                <a16:creationId xmlns:a16="http://schemas.microsoft.com/office/drawing/2014/main" id="{C44FAFD7-E0C4-1AC5-288E-791D21A14A7B}"/>
              </a:ext>
            </a:extLst>
          </p:cNvPr>
          <p:cNvSpPr>
            <a:spLocks noChangeAspect="1" noChangeArrowheads="1"/>
          </p:cNvSpPr>
          <p:nvPr/>
        </p:nvSpPr>
        <p:spPr bwMode="auto">
          <a:xfrm>
            <a:off x="6531009" y="3043281"/>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9" name="Oval 53">
            <a:extLst>
              <a:ext uri="{FF2B5EF4-FFF2-40B4-BE49-F238E27FC236}">
                <a16:creationId xmlns:a16="http://schemas.microsoft.com/office/drawing/2014/main" id="{EA505E32-12C2-CE7D-8C5D-619C0831BEA6}"/>
              </a:ext>
            </a:extLst>
          </p:cNvPr>
          <p:cNvSpPr>
            <a:spLocks noChangeAspect="1" noChangeArrowheads="1"/>
          </p:cNvSpPr>
          <p:nvPr/>
        </p:nvSpPr>
        <p:spPr bwMode="auto">
          <a:xfrm>
            <a:off x="2288944" y="3512002"/>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50" name="Oval 54">
            <a:extLst>
              <a:ext uri="{FF2B5EF4-FFF2-40B4-BE49-F238E27FC236}">
                <a16:creationId xmlns:a16="http://schemas.microsoft.com/office/drawing/2014/main" id="{E29440B9-53F9-B735-FCC4-453D12BF56D1}"/>
              </a:ext>
            </a:extLst>
          </p:cNvPr>
          <p:cNvSpPr>
            <a:spLocks noChangeAspect="1" noChangeArrowheads="1"/>
          </p:cNvSpPr>
          <p:nvPr/>
        </p:nvSpPr>
        <p:spPr bwMode="auto">
          <a:xfrm>
            <a:off x="2760285" y="3512002"/>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51" name="Oval 55">
            <a:extLst>
              <a:ext uri="{FF2B5EF4-FFF2-40B4-BE49-F238E27FC236}">
                <a16:creationId xmlns:a16="http://schemas.microsoft.com/office/drawing/2014/main" id="{EB7D4F2F-59D9-3396-6657-62FB3CD8DAC9}"/>
              </a:ext>
            </a:extLst>
          </p:cNvPr>
          <p:cNvSpPr>
            <a:spLocks noChangeAspect="1" noChangeArrowheads="1"/>
          </p:cNvSpPr>
          <p:nvPr/>
        </p:nvSpPr>
        <p:spPr bwMode="auto">
          <a:xfrm>
            <a:off x="3702966" y="3512002"/>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52" name="Oval 56">
            <a:extLst>
              <a:ext uri="{FF2B5EF4-FFF2-40B4-BE49-F238E27FC236}">
                <a16:creationId xmlns:a16="http://schemas.microsoft.com/office/drawing/2014/main" id="{56AF5165-AB4C-87CF-B343-1C62BE3C8C48}"/>
              </a:ext>
            </a:extLst>
          </p:cNvPr>
          <p:cNvSpPr>
            <a:spLocks noChangeAspect="1" noChangeArrowheads="1"/>
          </p:cNvSpPr>
          <p:nvPr/>
        </p:nvSpPr>
        <p:spPr bwMode="auto">
          <a:xfrm>
            <a:off x="4174306" y="3512002"/>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53" name="Oval 57">
            <a:extLst>
              <a:ext uri="{FF2B5EF4-FFF2-40B4-BE49-F238E27FC236}">
                <a16:creationId xmlns:a16="http://schemas.microsoft.com/office/drawing/2014/main" id="{6814988F-80F2-34F4-AA09-B41805639D3B}"/>
              </a:ext>
            </a:extLst>
          </p:cNvPr>
          <p:cNvSpPr>
            <a:spLocks noChangeAspect="1" noChangeArrowheads="1"/>
          </p:cNvSpPr>
          <p:nvPr/>
        </p:nvSpPr>
        <p:spPr bwMode="auto">
          <a:xfrm>
            <a:off x="4645647" y="3512002"/>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54" name="Oval 58">
            <a:extLst>
              <a:ext uri="{FF2B5EF4-FFF2-40B4-BE49-F238E27FC236}">
                <a16:creationId xmlns:a16="http://schemas.microsoft.com/office/drawing/2014/main" id="{EB6293AB-FC59-FF5A-4FEF-EC99B6FFC798}"/>
              </a:ext>
            </a:extLst>
          </p:cNvPr>
          <p:cNvSpPr>
            <a:spLocks noChangeAspect="1" noChangeArrowheads="1"/>
          </p:cNvSpPr>
          <p:nvPr/>
        </p:nvSpPr>
        <p:spPr bwMode="auto">
          <a:xfrm>
            <a:off x="5116988" y="3512002"/>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55" name="Oval 59">
            <a:extLst>
              <a:ext uri="{FF2B5EF4-FFF2-40B4-BE49-F238E27FC236}">
                <a16:creationId xmlns:a16="http://schemas.microsoft.com/office/drawing/2014/main" id="{0E5D82A7-13CA-735D-5A2C-4B38FB35F20C}"/>
              </a:ext>
            </a:extLst>
          </p:cNvPr>
          <p:cNvSpPr>
            <a:spLocks noChangeAspect="1" noChangeArrowheads="1"/>
          </p:cNvSpPr>
          <p:nvPr/>
        </p:nvSpPr>
        <p:spPr bwMode="auto">
          <a:xfrm>
            <a:off x="5588328" y="3512002"/>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56" name="Oval 60">
            <a:extLst>
              <a:ext uri="{FF2B5EF4-FFF2-40B4-BE49-F238E27FC236}">
                <a16:creationId xmlns:a16="http://schemas.microsoft.com/office/drawing/2014/main" id="{EA38A89F-9248-2A80-5861-61966D23F1F5}"/>
              </a:ext>
            </a:extLst>
          </p:cNvPr>
          <p:cNvSpPr>
            <a:spLocks noChangeAspect="1" noChangeArrowheads="1"/>
          </p:cNvSpPr>
          <p:nvPr/>
        </p:nvSpPr>
        <p:spPr bwMode="auto">
          <a:xfrm>
            <a:off x="6059669" y="3512002"/>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57" name="Oval 61">
            <a:extLst>
              <a:ext uri="{FF2B5EF4-FFF2-40B4-BE49-F238E27FC236}">
                <a16:creationId xmlns:a16="http://schemas.microsoft.com/office/drawing/2014/main" id="{B39CD1A8-89AE-4AED-9F4D-25541E407AC9}"/>
              </a:ext>
            </a:extLst>
          </p:cNvPr>
          <p:cNvSpPr>
            <a:spLocks noChangeAspect="1" noChangeArrowheads="1"/>
          </p:cNvSpPr>
          <p:nvPr/>
        </p:nvSpPr>
        <p:spPr bwMode="auto">
          <a:xfrm>
            <a:off x="6531009" y="3512002"/>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58" name="Oval 62">
            <a:extLst>
              <a:ext uri="{FF2B5EF4-FFF2-40B4-BE49-F238E27FC236}">
                <a16:creationId xmlns:a16="http://schemas.microsoft.com/office/drawing/2014/main" id="{631B17F6-6AEB-A0D1-7028-AB70C0F3ACF0}"/>
              </a:ext>
            </a:extLst>
          </p:cNvPr>
          <p:cNvSpPr>
            <a:spLocks noChangeAspect="1" noChangeArrowheads="1"/>
          </p:cNvSpPr>
          <p:nvPr/>
        </p:nvSpPr>
        <p:spPr bwMode="auto">
          <a:xfrm>
            <a:off x="2288944" y="3980723"/>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59" name="Oval 63">
            <a:extLst>
              <a:ext uri="{FF2B5EF4-FFF2-40B4-BE49-F238E27FC236}">
                <a16:creationId xmlns:a16="http://schemas.microsoft.com/office/drawing/2014/main" id="{58F55D82-876D-EC07-D0E8-2F322F50BFEC}"/>
              </a:ext>
            </a:extLst>
          </p:cNvPr>
          <p:cNvSpPr>
            <a:spLocks noChangeAspect="1" noChangeArrowheads="1"/>
          </p:cNvSpPr>
          <p:nvPr/>
        </p:nvSpPr>
        <p:spPr bwMode="auto">
          <a:xfrm>
            <a:off x="2760285" y="3980723"/>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60" name="Oval 64">
            <a:extLst>
              <a:ext uri="{FF2B5EF4-FFF2-40B4-BE49-F238E27FC236}">
                <a16:creationId xmlns:a16="http://schemas.microsoft.com/office/drawing/2014/main" id="{522E36EC-0F7A-7008-DF0F-343AC1AD5166}"/>
              </a:ext>
            </a:extLst>
          </p:cNvPr>
          <p:cNvSpPr>
            <a:spLocks noChangeAspect="1" noChangeArrowheads="1"/>
          </p:cNvSpPr>
          <p:nvPr/>
        </p:nvSpPr>
        <p:spPr bwMode="auto">
          <a:xfrm>
            <a:off x="3231625" y="3980723"/>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61" name="Oval 65">
            <a:extLst>
              <a:ext uri="{FF2B5EF4-FFF2-40B4-BE49-F238E27FC236}">
                <a16:creationId xmlns:a16="http://schemas.microsoft.com/office/drawing/2014/main" id="{DD375680-D293-89D1-4C16-810C7532BF4B}"/>
              </a:ext>
            </a:extLst>
          </p:cNvPr>
          <p:cNvSpPr>
            <a:spLocks noChangeAspect="1" noChangeArrowheads="1"/>
          </p:cNvSpPr>
          <p:nvPr/>
        </p:nvSpPr>
        <p:spPr bwMode="auto">
          <a:xfrm>
            <a:off x="3702966" y="3980723"/>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62" name="Oval 66">
            <a:extLst>
              <a:ext uri="{FF2B5EF4-FFF2-40B4-BE49-F238E27FC236}">
                <a16:creationId xmlns:a16="http://schemas.microsoft.com/office/drawing/2014/main" id="{07DEB5D7-5C3B-7A6D-71D7-6C02C50B0C51}"/>
              </a:ext>
            </a:extLst>
          </p:cNvPr>
          <p:cNvSpPr>
            <a:spLocks noChangeAspect="1" noChangeArrowheads="1"/>
          </p:cNvSpPr>
          <p:nvPr/>
        </p:nvSpPr>
        <p:spPr bwMode="auto">
          <a:xfrm>
            <a:off x="4174306" y="3980723"/>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63" name="Oval 67">
            <a:extLst>
              <a:ext uri="{FF2B5EF4-FFF2-40B4-BE49-F238E27FC236}">
                <a16:creationId xmlns:a16="http://schemas.microsoft.com/office/drawing/2014/main" id="{068AF11E-C1E7-E18C-D2CA-C33D6ACAFA07}"/>
              </a:ext>
            </a:extLst>
          </p:cNvPr>
          <p:cNvSpPr>
            <a:spLocks noChangeAspect="1" noChangeArrowheads="1"/>
          </p:cNvSpPr>
          <p:nvPr/>
        </p:nvSpPr>
        <p:spPr bwMode="auto">
          <a:xfrm>
            <a:off x="4645647" y="3980723"/>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64" name="Oval 68">
            <a:extLst>
              <a:ext uri="{FF2B5EF4-FFF2-40B4-BE49-F238E27FC236}">
                <a16:creationId xmlns:a16="http://schemas.microsoft.com/office/drawing/2014/main" id="{E446341B-29FA-1A1D-02FE-66CB1CDDFEDE}"/>
              </a:ext>
            </a:extLst>
          </p:cNvPr>
          <p:cNvSpPr>
            <a:spLocks noChangeAspect="1" noChangeArrowheads="1"/>
          </p:cNvSpPr>
          <p:nvPr/>
        </p:nvSpPr>
        <p:spPr bwMode="auto">
          <a:xfrm>
            <a:off x="5116988" y="3980723"/>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65" name="Oval 69">
            <a:extLst>
              <a:ext uri="{FF2B5EF4-FFF2-40B4-BE49-F238E27FC236}">
                <a16:creationId xmlns:a16="http://schemas.microsoft.com/office/drawing/2014/main" id="{D40E62AD-2016-347F-C2E9-01906FB9708E}"/>
              </a:ext>
            </a:extLst>
          </p:cNvPr>
          <p:cNvSpPr>
            <a:spLocks noChangeAspect="1" noChangeArrowheads="1"/>
          </p:cNvSpPr>
          <p:nvPr/>
        </p:nvSpPr>
        <p:spPr bwMode="auto">
          <a:xfrm>
            <a:off x="5588328" y="3980723"/>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66" name="Oval 70">
            <a:extLst>
              <a:ext uri="{FF2B5EF4-FFF2-40B4-BE49-F238E27FC236}">
                <a16:creationId xmlns:a16="http://schemas.microsoft.com/office/drawing/2014/main" id="{34402B34-C2EC-4975-7CE6-F316393D7812}"/>
              </a:ext>
            </a:extLst>
          </p:cNvPr>
          <p:cNvSpPr>
            <a:spLocks noChangeAspect="1" noChangeArrowheads="1"/>
          </p:cNvSpPr>
          <p:nvPr/>
        </p:nvSpPr>
        <p:spPr bwMode="auto">
          <a:xfrm>
            <a:off x="2760285" y="4449444"/>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67" name="Oval 71">
            <a:extLst>
              <a:ext uri="{FF2B5EF4-FFF2-40B4-BE49-F238E27FC236}">
                <a16:creationId xmlns:a16="http://schemas.microsoft.com/office/drawing/2014/main" id="{8ECD7B18-8793-7F85-746B-7AD6626F774F}"/>
              </a:ext>
            </a:extLst>
          </p:cNvPr>
          <p:cNvSpPr>
            <a:spLocks noChangeAspect="1" noChangeArrowheads="1"/>
          </p:cNvSpPr>
          <p:nvPr/>
        </p:nvSpPr>
        <p:spPr bwMode="auto">
          <a:xfrm>
            <a:off x="3231625" y="4449444"/>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68" name="Oval 72">
            <a:extLst>
              <a:ext uri="{FF2B5EF4-FFF2-40B4-BE49-F238E27FC236}">
                <a16:creationId xmlns:a16="http://schemas.microsoft.com/office/drawing/2014/main" id="{38EE8F00-52A0-A9BD-D121-CFFCE90FEA5C}"/>
              </a:ext>
            </a:extLst>
          </p:cNvPr>
          <p:cNvSpPr>
            <a:spLocks noChangeAspect="1" noChangeArrowheads="1"/>
          </p:cNvSpPr>
          <p:nvPr/>
        </p:nvSpPr>
        <p:spPr bwMode="auto">
          <a:xfrm>
            <a:off x="3702966" y="4449444"/>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69" name="Oval 73">
            <a:extLst>
              <a:ext uri="{FF2B5EF4-FFF2-40B4-BE49-F238E27FC236}">
                <a16:creationId xmlns:a16="http://schemas.microsoft.com/office/drawing/2014/main" id="{F68DC885-24EC-C828-E9E1-E8F60645987E}"/>
              </a:ext>
            </a:extLst>
          </p:cNvPr>
          <p:cNvSpPr>
            <a:spLocks noChangeAspect="1" noChangeArrowheads="1"/>
          </p:cNvSpPr>
          <p:nvPr/>
        </p:nvSpPr>
        <p:spPr bwMode="auto">
          <a:xfrm>
            <a:off x="4174306" y="4449444"/>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70" name="Oval 74">
            <a:extLst>
              <a:ext uri="{FF2B5EF4-FFF2-40B4-BE49-F238E27FC236}">
                <a16:creationId xmlns:a16="http://schemas.microsoft.com/office/drawing/2014/main" id="{621A979D-A7DA-15B1-4A17-DAA96CE1FF47}"/>
              </a:ext>
            </a:extLst>
          </p:cNvPr>
          <p:cNvSpPr>
            <a:spLocks noChangeAspect="1" noChangeArrowheads="1"/>
          </p:cNvSpPr>
          <p:nvPr/>
        </p:nvSpPr>
        <p:spPr bwMode="auto">
          <a:xfrm>
            <a:off x="4645647" y="4449444"/>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71" name="Oval 75">
            <a:extLst>
              <a:ext uri="{FF2B5EF4-FFF2-40B4-BE49-F238E27FC236}">
                <a16:creationId xmlns:a16="http://schemas.microsoft.com/office/drawing/2014/main" id="{E094596D-C910-4747-21D6-E432179A50EB}"/>
              </a:ext>
            </a:extLst>
          </p:cNvPr>
          <p:cNvSpPr>
            <a:spLocks noChangeAspect="1" noChangeArrowheads="1"/>
          </p:cNvSpPr>
          <p:nvPr/>
        </p:nvSpPr>
        <p:spPr bwMode="auto">
          <a:xfrm>
            <a:off x="5116988" y="4449444"/>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72" name="Oval 76">
            <a:extLst>
              <a:ext uri="{FF2B5EF4-FFF2-40B4-BE49-F238E27FC236}">
                <a16:creationId xmlns:a16="http://schemas.microsoft.com/office/drawing/2014/main" id="{9458F23E-07A7-072E-8C91-AC58311F24FF}"/>
              </a:ext>
            </a:extLst>
          </p:cNvPr>
          <p:cNvSpPr>
            <a:spLocks noChangeAspect="1" noChangeArrowheads="1"/>
          </p:cNvSpPr>
          <p:nvPr/>
        </p:nvSpPr>
        <p:spPr bwMode="auto">
          <a:xfrm>
            <a:off x="5588328" y="4449444"/>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73" name="Oval 77">
            <a:extLst>
              <a:ext uri="{FF2B5EF4-FFF2-40B4-BE49-F238E27FC236}">
                <a16:creationId xmlns:a16="http://schemas.microsoft.com/office/drawing/2014/main" id="{0397B577-F344-DB40-8A2C-D7D1577EC201}"/>
              </a:ext>
            </a:extLst>
          </p:cNvPr>
          <p:cNvSpPr>
            <a:spLocks noChangeAspect="1" noChangeArrowheads="1"/>
          </p:cNvSpPr>
          <p:nvPr/>
        </p:nvSpPr>
        <p:spPr bwMode="auto">
          <a:xfrm>
            <a:off x="6059669" y="4449444"/>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74" name="Oval 78">
            <a:extLst>
              <a:ext uri="{FF2B5EF4-FFF2-40B4-BE49-F238E27FC236}">
                <a16:creationId xmlns:a16="http://schemas.microsoft.com/office/drawing/2014/main" id="{47C37FDF-2359-365C-4C51-7631200B8F98}"/>
              </a:ext>
            </a:extLst>
          </p:cNvPr>
          <p:cNvSpPr>
            <a:spLocks noChangeAspect="1" noChangeArrowheads="1"/>
          </p:cNvSpPr>
          <p:nvPr/>
        </p:nvSpPr>
        <p:spPr bwMode="auto">
          <a:xfrm>
            <a:off x="6531009" y="4449444"/>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75" name="Oval 79">
            <a:extLst>
              <a:ext uri="{FF2B5EF4-FFF2-40B4-BE49-F238E27FC236}">
                <a16:creationId xmlns:a16="http://schemas.microsoft.com/office/drawing/2014/main" id="{3E2E6CC5-2EEE-FF8D-8216-C3FA3436BD00}"/>
              </a:ext>
            </a:extLst>
          </p:cNvPr>
          <p:cNvSpPr>
            <a:spLocks noChangeAspect="1" noChangeArrowheads="1"/>
          </p:cNvSpPr>
          <p:nvPr/>
        </p:nvSpPr>
        <p:spPr bwMode="auto">
          <a:xfrm>
            <a:off x="2288944" y="4918165"/>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76" name="Oval 80">
            <a:extLst>
              <a:ext uri="{FF2B5EF4-FFF2-40B4-BE49-F238E27FC236}">
                <a16:creationId xmlns:a16="http://schemas.microsoft.com/office/drawing/2014/main" id="{E4DE4354-AA76-ADEE-5297-70712554F4A4}"/>
              </a:ext>
            </a:extLst>
          </p:cNvPr>
          <p:cNvSpPr>
            <a:spLocks noChangeAspect="1" noChangeArrowheads="1"/>
          </p:cNvSpPr>
          <p:nvPr/>
        </p:nvSpPr>
        <p:spPr bwMode="auto">
          <a:xfrm>
            <a:off x="2760285" y="4918165"/>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77" name="Oval 81">
            <a:extLst>
              <a:ext uri="{FF2B5EF4-FFF2-40B4-BE49-F238E27FC236}">
                <a16:creationId xmlns:a16="http://schemas.microsoft.com/office/drawing/2014/main" id="{EBE2296C-D92E-73FD-B945-065488CB5213}"/>
              </a:ext>
            </a:extLst>
          </p:cNvPr>
          <p:cNvSpPr>
            <a:spLocks noChangeAspect="1" noChangeArrowheads="1"/>
          </p:cNvSpPr>
          <p:nvPr/>
        </p:nvSpPr>
        <p:spPr bwMode="auto">
          <a:xfrm>
            <a:off x="3231625" y="4918165"/>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78" name="Oval 82">
            <a:extLst>
              <a:ext uri="{FF2B5EF4-FFF2-40B4-BE49-F238E27FC236}">
                <a16:creationId xmlns:a16="http://schemas.microsoft.com/office/drawing/2014/main" id="{F0516B92-52F5-1203-DF34-6A3E57F7A251}"/>
              </a:ext>
            </a:extLst>
          </p:cNvPr>
          <p:cNvSpPr>
            <a:spLocks noChangeAspect="1" noChangeArrowheads="1"/>
          </p:cNvSpPr>
          <p:nvPr/>
        </p:nvSpPr>
        <p:spPr bwMode="auto">
          <a:xfrm>
            <a:off x="3702966" y="4918165"/>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79" name="Oval 83">
            <a:extLst>
              <a:ext uri="{FF2B5EF4-FFF2-40B4-BE49-F238E27FC236}">
                <a16:creationId xmlns:a16="http://schemas.microsoft.com/office/drawing/2014/main" id="{039DBCC2-7AAC-86C0-F93F-D1762B730619}"/>
              </a:ext>
            </a:extLst>
          </p:cNvPr>
          <p:cNvSpPr>
            <a:spLocks noChangeAspect="1" noChangeArrowheads="1"/>
          </p:cNvSpPr>
          <p:nvPr/>
        </p:nvSpPr>
        <p:spPr bwMode="auto">
          <a:xfrm>
            <a:off x="4174306" y="4918165"/>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80" name="Oval 84">
            <a:extLst>
              <a:ext uri="{FF2B5EF4-FFF2-40B4-BE49-F238E27FC236}">
                <a16:creationId xmlns:a16="http://schemas.microsoft.com/office/drawing/2014/main" id="{5C1A923E-048D-0164-9398-DB164311F885}"/>
              </a:ext>
            </a:extLst>
          </p:cNvPr>
          <p:cNvSpPr>
            <a:spLocks noChangeAspect="1" noChangeArrowheads="1"/>
          </p:cNvSpPr>
          <p:nvPr/>
        </p:nvSpPr>
        <p:spPr bwMode="auto">
          <a:xfrm>
            <a:off x="4645647" y="4918165"/>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81" name="Oval 85">
            <a:extLst>
              <a:ext uri="{FF2B5EF4-FFF2-40B4-BE49-F238E27FC236}">
                <a16:creationId xmlns:a16="http://schemas.microsoft.com/office/drawing/2014/main" id="{3DB6CA3D-5E53-5656-2229-73A55E7EC16B}"/>
              </a:ext>
            </a:extLst>
          </p:cNvPr>
          <p:cNvSpPr>
            <a:spLocks noChangeAspect="1" noChangeArrowheads="1"/>
          </p:cNvSpPr>
          <p:nvPr/>
        </p:nvSpPr>
        <p:spPr bwMode="auto">
          <a:xfrm>
            <a:off x="5588328" y="4918165"/>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82" name="Oval 86">
            <a:extLst>
              <a:ext uri="{FF2B5EF4-FFF2-40B4-BE49-F238E27FC236}">
                <a16:creationId xmlns:a16="http://schemas.microsoft.com/office/drawing/2014/main" id="{DDE10EF1-662A-DA23-CF30-3B56A728696B}"/>
              </a:ext>
            </a:extLst>
          </p:cNvPr>
          <p:cNvSpPr>
            <a:spLocks noChangeAspect="1" noChangeArrowheads="1"/>
          </p:cNvSpPr>
          <p:nvPr/>
        </p:nvSpPr>
        <p:spPr bwMode="auto">
          <a:xfrm>
            <a:off x="6059669" y="4918165"/>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83" name="Oval 87">
            <a:extLst>
              <a:ext uri="{FF2B5EF4-FFF2-40B4-BE49-F238E27FC236}">
                <a16:creationId xmlns:a16="http://schemas.microsoft.com/office/drawing/2014/main" id="{DA27CE68-2A29-207B-5275-BD75EB94468B}"/>
              </a:ext>
            </a:extLst>
          </p:cNvPr>
          <p:cNvSpPr>
            <a:spLocks noChangeAspect="1" noChangeArrowheads="1"/>
          </p:cNvSpPr>
          <p:nvPr/>
        </p:nvSpPr>
        <p:spPr bwMode="auto">
          <a:xfrm>
            <a:off x="6531009" y="4918165"/>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84" name="Oval 88">
            <a:extLst>
              <a:ext uri="{FF2B5EF4-FFF2-40B4-BE49-F238E27FC236}">
                <a16:creationId xmlns:a16="http://schemas.microsoft.com/office/drawing/2014/main" id="{87BB1D97-9E4C-4BC0-D729-D771C7C0A90B}"/>
              </a:ext>
            </a:extLst>
          </p:cNvPr>
          <p:cNvSpPr>
            <a:spLocks noChangeAspect="1" noChangeArrowheads="1"/>
          </p:cNvSpPr>
          <p:nvPr/>
        </p:nvSpPr>
        <p:spPr bwMode="auto">
          <a:xfrm>
            <a:off x="2288944" y="5386885"/>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85" name="Oval 89">
            <a:extLst>
              <a:ext uri="{FF2B5EF4-FFF2-40B4-BE49-F238E27FC236}">
                <a16:creationId xmlns:a16="http://schemas.microsoft.com/office/drawing/2014/main" id="{6A20BBD8-3BD1-206B-3113-24875732DD16}"/>
              </a:ext>
            </a:extLst>
          </p:cNvPr>
          <p:cNvSpPr>
            <a:spLocks noChangeAspect="1" noChangeArrowheads="1"/>
          </p:cNvSpPr>
          <p:nvPr/>
        </p:nvSpPr>
        <p:spPr bwMode="auto">
          <a:xfrm>
            <a:off x="2760285" y="5386885"/>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86" name="Oval 90">
            <a:extLst>
              <a:ext uri="{FF2B5EF4-FFF2-40B4-BE49-F238E27FC236}">
                <a16:creationId xmlns:a16="http://schemas.microsoft.com/office/drawing/2014/main" id="{C09E9090-C94A-BE00-2FFA-41E8CB22076C}"/>
              </a:ext>
            </a:extLst>
          </p:cNvPr>
          <p:cNvSpPr>
            <a:spLocks noChangeAspect="1" noChangeArrowheads="1"/>
          </p:cNvSpPr>
          <p:nvPr/>
        </p:nvSpPr>
        <p:spPr bwMode="auto">
          <a:xfrm>
            <a:off x="3231625" y="5386885"/>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87" name="Oval 91">
            <a:extLst>
              <a:ext uri="{FF2B5EF4-FFF2-40B4-BE49-F238E27FC236}">
                <a16:creationId xmlns:a16="http://schemas.microsoft.com/office/drawing/2014/main" id="{F532DDCE-3CF4-5B92-A3B9-88F4405DB207}"/>
              </a:ext>
            </a:extLst>
          </p:cNvPr>
          <p:cNvSpPr>
            <a:spLocks noChangeAspect="1" noChangeArrowheads="1"/>
          </p:cNvSpPr>
          <p:nvPr/>
        </p:nvSpPr>
        <p:spPr bwMode="auto">
          <a:xfrm>
            <a:off x="3702966" y="5386885"/>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88" name="Oval 92">
            <a:extLst>
              <a:ext uri="{FF2B5EF4-FFF2-40B4-BE49-F238E27FC236}">
                <a16:creationId xmlns:a16="http://schemas.microsoft.com/office/drawing/2014/main" id="{846B3585-6EE3-6DE1-5F4E-124474246808}"/>
              </a:ext>
            </a:extLst>
          </p:cNvPr>
          <p:cNvSpPr>
            <a:spLocks noChangeAspect="1" noChangeArrowheads="1"/>
          </p:cNvSpPr>
          <p:nvPr/>
        </p:nvSpPr>
        <p:spPr bwMode="auto">
          <a:xfrm>
            <a:off x="4174306" y="5386885"/>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89" name="Oval 93">
            <a:extLst>
              <a:ext uri="{FF2B5EF4-FFF2-40B4-BE49-F238E27FC236}">
                <a16:creationId xmlns:a16="http://schemas.microsoft.com/office/drawing/2014/main" id="{BE9B2BB5-9B5A-D377-3115-99092FEF5FAB}"/>
              </a:ext>
            </a:extLst>
          </p:cNvPr>
          <p:cNvSpPr>
            <a:spLocks noChangeAspect="1" noChangeArrowheads="1"/>
          </p:cNvSpPr>
          <p:nvPr/>
        </p:nvSpPr>
        <p:spPr bwMode="auto">
          <a:xfrm>
            <a:off x="4645647" y="5386885"/>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90" name="Oval 94">
            <a:extLst>
              <a:ext uri="{FF2B5EF4-FFF2-40B4-BE49-F238E27FC236}">
                <a16:creationId xmlns:a16="http://schemas.microsoft.com/office/drawing/2014/main" id="{4BEFD8C1-BEA3-7E70-3905-6605DDAF460D}"/>
              </a:ext>
            </a:extLst>
          </p:cNvPr>
          <p:cNvSpPr>
            <a:spLocks noChangeAspect="1" noChangeArrowheads="1"/>
          </p:cNvSpPr>
          <p:nvPr/>
        </p:nvSpPr>
        <p:spPr bwMode="auto">
          <a:xfrm>
            <a:off x="5116988" y="5386885"/>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91" name="Oval 95">
            <a:extLst>
              <a:ext uri="{FF2B5EF4-FFF2-40B4-BE49-F238E27FC236}">
                <a16:creationId xmlns:a16="http://schemas.microsoft.com/office/drawing/2014/main" id="{1C234661-DF31-3E73-34F5-09AC4B09A0C9}"/>
              </a:ext>
            </a:extLst>
          </p:cNvPr>
          <p:cNvSpPr>
            <a:spLocks noChangeAspect="1" noChangeArrowheads="1"/>
          </p:cNvSpPr>
          <p:nvPr/>
        </p:nvSpPr>
        <p:spPr bwMode="auto">
          <a:xfrm>
            <a:off x="5588328" y="5386885"/>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92" name="Oval 96">
            <a:extLst>
              <a:ext uri="{FF2B5EF4-FFF2-40B4-BE49-F238E27FC236}">
                <a16:creationId xmlns:a16="http://schemas.microsoft.com/office/drawing/2014/main" id="{71D84904-CBE0-76AC-44DB-46BA4F705B34}"/>
              </a:ext>
            </a:extLst>
          </p:cNvPr>
          <p:cNvSpPr>
            <a:spLocks noChangeAspect="1" noChangeArrowheads="1"/>
          </p:cNvSpPr>
          <p:nvPr/>
        </p:nvSpPr>
        <p:spPr bwMode="auto">
          <a:xfrm>
            <a:off x="6059669" y="5386885"/>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93" name="Oval 97">
            <a:extLst>
              <a:ext uri="{FF2B5EF4-FFF2-40B4-BE49-F238E27FC236}">
                <a16:creationId xmlns:a16="http://schemas.microsoft.com/office/drawing/2014/main" id="{F644B459-68CA-6AE6-FECB-762C809A0E73}"/>
              </a:ext>
            </a:extLst>
          </p:cNvPr>
          <p:cNvSpPr>
            <a:spLocks noChangeAspect="1" noChangeArrowheads="1"/>
          </p:cNvSpPr>
          <p:nvPr/>
        </p:nvSpPr>
        <p:spPr bwMode="auto">
          <a:xfrm>
            <a:off x="6531009" y="5386885"/>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94" name="Oval 114">
            <a:extLst>
              <a:ext uri="{FF2B5EF4-FFF2-40B4-BE49-F238E27FC236}">
                <a16:creationId xmlns:a16="http://schemas.microsoft.com/office/drawing/2014/main" id="{2AA2BB6F-59FC-453C-ED84-5FE4194B33B8}"/>
              </a:ext>
            </a:extLst>
          </p:cNvPr>
          <p:cNvSpPr>
            <a:spLocks noChangeAspect="1" noChangeArrowheads="1"/>
          </p:cNvSpPr>
          <p:nvPr/>
        </p:nvSpPr>
        <p:spPr bwMode="auto">
          <a:xfrm>
            <a:off x="6531009" y="3961193"/>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95" name="Oval 115">
            <a:extLst>
              <a:ext uri="{FF2B5EF4-FFF2-40B4-BE49-F238E27FC236}">
                <a16:creationId xmlns:a16="http://schemas.microsoft.com/office/drawing/2014/main" id="{155BA2EF-B4CB-7ED9-C350-B45E1A0518AB}"/>
              </a:ext>
            </a:extLst>
          </p:cNvPr>
          <p:cNvSpPr>
            <a:spLocks noChangeAspect="1" noChangeArrowheads="1"/>
          </p:cNvSpPr>
          <p:nvPr/>
        </p:nvSpPr>
        <p:spPr bwMode="auto">
          <a:xfrm>
            <a:off x="5116988" y="4898635"/>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96" name="Oval 116">
            <a:extLst>
              <a:ext uri="{FF2B5EF4-FFF2-40B4-BE49-F238E27FC236}">
                <a16:creationId xmlns:a16="http://schemas.microsoft.com/office/drawing/2014/main" id="{5DA90AB8-40D6-7203-ECBA-02E442F60938}"/>
              </a:ext>
            </a:extLst>
          </p:cNvPr>
          <p:cNvSpPr>
            <a:spLocks noChangeAspect="1" noChangeArrowheads="1"/>
          </p:cNvSpPr>
          <p:nvPr/>
        </p:nvSpPr>
        <p:spPr bwMode="auto">
          <a:xfrm>
            <a:off x="5116988" y="3023751"/>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97" name="Oval 117">
            <a:extLst>
              <a:ext uri="{FF2B5EF4-FFF2-40B4-BE49-F238E27FC236}">
                <a16:creationId xmlns:a16="http://schemas.microsoft.com/office/drawing/2014/main" id="{7C145B69-F435-9A71-7ACE-E4F35E2AE566}"/>
              </a:ext>
            </a:extLst>
          </p:cNvPr>
          <p:cNvSpPr>
            <a:spLocks noChangeAspect="1" noChangeArrowheads="1"/>
          </p:cNvSpPr>
          <p:nvPr/>
        </p:nvSpPr>
        <p:spPr bwMode="auto">
          <a:xfrm>
            <a:off x="3231625" y="3492472"/>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98" name="Oval 118">
            <a:extLst>
              <a:ext uri="{FF2B5EF4-FFF2-40B4-BE49-F238E27FC236}">
                <a16:creationId xmlns:a16="http://schemas.microsoft.com/office/drawing/2014/main" id="{FC7DB670-AF9E-8EAD-6146-1BAC174E49DB}"/>
              </a:ext>
            </a:extLst>
          </p:cNvPr>
          <p:cNvSpPr>
            <a:spLocks noChangeAspect="1" noChangeArrowheads="1"/>
          </p:cNvSpPr>
          <p:nvPr/>
        </p:nvSpPr>
        <p:spPr bwMode="auto">
          <a:xfrm>
            <a:off x="2288944" y="4429914"/>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99" name="Oval 119">
            <a:extLst>
              <a:ext uri="{FF2B5EF4-FFF2-40B4-BE49-F238E27FC236}">
                <a16:creationId xmlns:a16="http://schemas.microsoft.com/office/drawing/2014/main" id="{4B074199-4477-D118-F83F-9BBA722EA6FD}"/>
              </a:ext>
            </a:extLst>
          </p:cNvPr>
          <p:cNvSpPr>
            <a:spLocks noChangeAspect="1" noChangeArrowheads="1"/>
          </p:cNvSpPr>
          <p:nvPr/>
        </p:nvSpPr>
        <p:spPr bwMode="auto">
          <a:xfrm>
            <a:off x="2288944" y="1148868"/>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00" name="Oval 120">
            <a:extLst>
              <a:ext uri="{FF2B5EF4-FFF2-40B4-BE49-F238E27FC236}">
                <a16:creationId xmlns:a16="http://schemas.microsoft.com/office/drawing/2014/main" id="{0A69DEA1-A3D8-DE3D-6D0E-03D54A843F17}"/>
              </a:ext>
            </a:extLst>
          </p:cNvPr>
          <p:cNvSpPr>
            <a:spLocks noChangeAspect="1" noChangeArrowheads="1"/>
          </p:cNvSpPr>
          <p:nvPr/>
        </p:nvSpPr>
        <p:spPr bwMode="auto">
          <a:xfrm>
            <a:off x="5588328" y="1617589"/>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01" name="Oval 121">
            <a:extLst>
              <a:ext uri="{FF2B5EF4-FFF2-40B4-BE49-F238E27FC236}">
                <a16:creationId xmlns:a16="http://schemas.microsoft.com/office/drawing/2014/main" id="{B27A7A7D-C289-30C5-B0CF-B79609F75E95}"/>
              </a:ext>
            </a:extLst>
          </p:cNvPr>
          <p:cNvSpPr>
            <a:spLocks noChangeAspect="1" noChangeArrowheads="1"/>
          </p:cNvSpPr>
          <p:nvPr/>
        </p:nvSpPr>
        <p:spPr bwMode="auto">
          <a:xfrm>
            <a:off x="4645647" y="1617589"/>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02" name="Oval 122">
            <a:extLst>
              <a:ext uri="{FF2B5EF4-FFF2-40B4-BE49-F238E27FC236}">
                <a16:creationId xmlns:a16="http://schemas.microsoft.com/office/drawing/2014/main" id="{C6A94F07-1A3F-9506-A019-9EC1ACDD602B}"/>
              </a:ext>
            </a:extLst>
          </p:cNvPr>
          <p:cNvSpPr>
            <a:spLocks noChangeAspect="1" noChangeArrowheads="1"/>
          </p:cNvSpPr>
          <p:nvPr/>
        </p:nvSpPr>
        <p:spPr bwMode="auto">
          <a:xfrm>
            <a:off x="3702966" y="2555030"/>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03" name="Oval 123">
            <a:extLst>
              <a:ext uri="{FF2B5EF4-FFF2-40B4-BE49-F238E27FC236}">
                <a16:creationId xmlns:a16="http://schemas.microsoft.com/office/drawing/2014/main" id="{7ABBAEA6-E69A-9DE3-ED2E-582C0AFD07A9}"/>
              </a:ext>
            </a:extLst>
          </p:cNvPr>
          <p:cNvSpPr>
            <a:spLocks noChangeAspect="1" noChangeArrowheads="1"/>
          </p:cNvSpPr>
          <p:nvPr/>
        </p:nvSpPr>
        <p:spPr bwMode="auto">
          <a:xfrm>
            <a:off x="6059669" y="3961193"/>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04" name="Text Placeholder 2">
            <a:extLst>
              <a:ext uri="{FF2B5EF4-FFF2-40B4-BE49-F238E27FC236}">
                <a16:creationId xmlns:a16="http://schemas.microsoft.com/office/drawing/2014/main" id="{598DCAAD-99E7-28A3-A9DD-0CFEF912F462}"/>
              </a:ext>
            </a:extLst>
          </p:cNvPr>
          <p:cNvSpPr txBox="1">
            <a:spLocks/>
          </p:cNvSpPr>
          <p:nvPr/>
        </p:nvSpPr>
        <p:spPr>
          <a:xfrm>
            <a:off x="1608714" y="285294"/>
            <a:ext cx="2008553" cy="5106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disease POS</a:t>
            </a:r>
          </a:p>
        </p:txBody>
      </p:sp>
      <p:sp>
        <p:nvSpPr>
          <p:cNvPr id="105" name="Text Placeholder 2">
            <a:extLst>
              <a:ext uri="{FF2B5EF4-FFF2-40B4-BE49-F238E27FC236}">
                <a16:creationId xmlns:a16="http://schemas.microsoft.com/office/drawing/2014/main" id="{47B1CE8B-CF42-19C2-ACD2-4DA633C296F4}"/>
              </a:ext>
            </a:extLst>
          </p:cNvPr>
          <p:cNvSpPr txBox="1">
            <a:spLocks/>
          </p:cNvSpPr>
          <p:nvPr/>
        </p:nvSpPr>
        <p:spPr>
          <a:xfrm>
            <a:off x="4991378" y="285293"/>
            <a:ext cx="2008553" cy="5106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disease NEG</a:t>
            </a:r>
          </a:p>
        </p:txBody>
      </p:sp>
      <p:sp>
        <p:nvSpPr>
          <p:cNvPr id="106" name="Text Placeholder 2">
            <a:extLst>
              <a:ext uri="{FF2B5EF4-FFF2-40B4-BE49-F238E27FC236}">
                <a16:creationId xmlns:a16="http://schemas.microsoft.com/office/drawing/2014/main" id="{9E9CDA7E-C678-AD0E-2DDD-1EE750884299}"/>
              </a:ext>
            </a:extLst>
          </p:cNvPr>
          <p:cNvSpPr txBox="1">
            <a:spLocks/>
          </p:cNvSpPr>
          <p:nvPr/>
        </p:nvSpPr>
        <p:spPr>
          <a:xfrm>
            <a:off x="113146" y="2002630"/>
            <a:ext cx="990219" cy="9648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test POS</a:t>
            </a:r>
          </a:p>
        </p:txBody>
      </p:sp>
      <p:sp>
        <p:nvSpPr>
          <p:cNvPr id="107" name="Text Placeholder 2">
            <a:extLst>
              <a:ext uri="{FF2B5EF4-FFF2-40B4-BE49-F238E27FC236}">
                <a16:creationId xmlns:a16="http://schemas.microsoft.com/office/drawing/2014/main" id="{D27DA57E-BAEC-1C2A-111C-E9040165B2CA}"/>
              </a:ext>
            </a:extLst>
          </p:cNvPr>
          <p:cNvSpPr txBox="1">
            <a:spLocks/>
          </p:cNvSpPr>
          <p:nvPr/>
        </p:nvSpPr>
        <p:spPr>
          <a:xfrm>
            <a:off x="113145" y="4559440"/>
            <a:ext cx="990219" cy="9648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test NEG</a:t>
            </a:r>
          </a:p>
        </p:txBody>
      </p:sp>
      <p:sp>
        <p:nvSpPr>
          <p:cNvPr id="108" name="TextBox 107">
            <a:extLst>
              <a:ext uri="{FF2B5EF4-FFF2-40B4-BE49-F238E27FC236}">
                <a16:creationId xmlns:a16="http://schemas.microsoft.com/office/drawing/2014/main" id="{1D4BA42B-317F-A171-6FB6-59EF856650CB}"/>
              </a:ext>
            </a:extLst>
          </p:cNvPr>
          <p:cNvSpPr txBox="1"/>
          <p:nvPr/>
        </p:nvSpPr>
        <p:spPr>
          <a:xfrm>
            <a:off x="7085505" y="1066634"/>
            <a:ext cx="1897811" cy="1754326"/>
          </a:xfrm>
          <a:prstGeom prst="rect">
            <a:avLst/>
          </a:prstGeom>
          <a:noFill/>
          <a:ln>
            <a:solidFill>
              <a:schemeClr val="bg1">
                <a:lumMod val="50000"/>
              </a:schemeClr>
            </a:solidFill>
          </a:ln>
        </p:spPr>
        <p:txBody>
          <a:bodyPr wrap="square" rtlCol="0">
            <a:spAutoFit/>
          </a:bodyPr>
          <a:lstStyle/>
          <a:p>
            <a:pPr algn="ctr"/>
            <a:r>
              <a:rPr lang="en-US" dirty="0"/>
              <a:t>FACTS</a:t>
            </a:r>
          </a:p>
          <a:p>
            <a:r>
              <a:rPr lang="en-US" dirty="0"/>
              <a:t>How many have breast cancer?</a:t>
            </a:r>
          </a:p>
          <a:p>
            <a:r>
              <a:rPr lang="en-US" dirty="0"/>
              <a:t>- 1% have </a:t>
            </a:r>
            <a:r>
              <a:rPr lang="en-US" dirty="0" err="1"/>
              <a:t>BrCA</a:t>
            </a:r>
            <a:endParaRPr lang="en-US" dirty="0"/>
          </a:p>
          <a:p>
            <a:r>
              <a:rPr lang="en-US" dirty="0"/>
              <a:t>1 has breast CA</a:t>
            </a:r>
          </a:p>
          <a:p>
            <a:r>
              <a:rPr lang="en-US" dirty="0"/>
              <a:t>99 do not</a:t>
            </a:r>
          </a:p>
        </p:txBody>
      </p:sp>
    </p:spTree>
    <p:extLst>
      <p:ext uri="{BB962C8B-B14F-4D97-AF65-F5344CB8AC3E}">
        <p14:creationId xmlns:p14="http://schemas.microsoft.com/office/powerpoint/2010/main" val="13453687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0" nodeType="clickEffect">
                                  <p:stCondLst>
                                    <p:cond delay="0"/>
                                  </p:stCondLst>
                                  <p:childTnLst>
                                    <p:animMotion origin="layout" path="M 4.44444E-6 2.96296E-6 L -0.08542 0.07963 " pathEditMode="relative" rAng="0" ptsTypes="AA">
                                      <p:cBhvr>
                                        <p:cTn id="18" dur="2000" fill="hold"/>
                                        <p:tgtEl>
                                          <p:spTgt spid="13"/>
                                        </p:tgtEl>
                                        <p:attrNameLst>
                                          <p:attrName>ppt_x</p:attrName>
                                          <p:attrName>ppt_y</p:attrName>
                                        </p:attrNameLst>
                                      </p:cBhvr>
                                      <p:rCtr x="-4271" y="3981"/>
                                    </p:animMotion>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grpId="0" nodeType="clickEffect">
                                  <p:stCondLst>
                                    <p:cond delay="0"/>
                                  </p:stCondLst>
                                  <p:childTnLst>
                                    <p:animMotion origin="layout" path="M -3.88889E-6 -3.7037E-6 L -0.10989 -0.00046 " pathEditMode="relative" rAng="0" ptsTypes="AA">
                                      <p:cBhvr>
                                        <p:cTn id="22" dur="2000" fill="hold"/>
                                        <p:tgtEl>
                                          <p:spTgt spid="104"/>
                                        </p:tgtEl>
                                        <p:attrNameLst>
                                          <p:attrName>ppt_x</p:attrName>
                                          <p:attrName>ppt_y</p:attrName>
                                        </p:attrNameLst>
                                      </p:cBhvr>
                                      <p:rCtr x="-5503" y="-23"/>
                                    </p:animMotion>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8">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grpId="0" nodeType="clickEffect">
                                  <p:stCondLst>
                                    <p:cond delay="0"/>
                                  </p:stCondLst>
                                  <p:childTnLst>
                                    <p:animMotion origin="layout" path="M 4.44444E-6 -3.7037E-6 L -0.11198 -0.00046 " pathEditMode="relative" rAng="0" ptsTypes="AA">
                                      <p:cBhvr>
                                        <p:cTn id="30" dur="2000" fill="hold"/>
                                        <p:tgtEl>
                                          <p:spTgt spid="105"/>
                                        </p:tgtEl>
                                        <p:attrNameLst>
                                          <p:attrName>ppt_x</p:attrName>
                                          <p:attrName>ppt_y</p:attrName>
                                        </p:attrNameLst>
                                      </p:cBhvr>
                                      <p:rCtr x="-5608"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04" grpId="0"/>
      <p:bldP spid="105"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3" name="Oval 108">
            <a:extLst>
              <a:ext uri="{FF2B5EF4-FFF2-40B4-BE49-F238E27FC236}">
                <a16:creationId xmlns:a16="http://schemas.microsoft.com/office/drawing/2014/main" id="{853BE206-BCC5-1C4C-B530-7E3746435139}"/>
              </a:ext>
            </a:extLst>
          </p:cNvPr>
          <p:cNvSpPr>
            <a:spLocks noChangeAspect="1" noChangeArrowheads="1"/>
          </p:cNvSpPr>
          <p:nvPr/>
        </p:nvSpPr>
        <p:spPr bwMode="auto">
          <a:xfrm>
            <a:off x="170106" y="6238172"/>
            <a:ext cx="438150" cy="438150"/>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 name="Text Placeholder 2">
            <a:extLst>
              <a:ext uri="{FF2B5EF4-FFF2-40B4-BE49-F238E27FC236}">
                <a16:creationId xmlns:a16="http://schemas.microsoft.com/office/drawing/2014/main" id="{595B94B2-D0DD-3F4D-AF06-33C8F6992266}"/>
              </a:ext>
            </a:extLst>
          </p:cNvPr>
          <p:cNvSpPr>
            <a:spLocks noGrp="1"/>
          </p:cNvSpPr>
          <p:nvPr>
            <p:ph type="body" sz="half" idx="2"/>
          </p:nvPr>
        </p:nvSpPr>
        <p:spPr>
          <a:xfrm>
            <a:off x="627071" y="6230078"/>
            <a:ext cx="1593681" cy="545502"/>
          </a:xfrm>
        </p:spPr>
        <p:txBody>
          <a:bodyPr/>
          <a:lstStyle/>
          <a:p>
            <a:pPr marL="0" indent="0">
              <a:buNone/>
            </a:pPr>
            <a:r>
              <a:rPr lang="en-US" dirty="0"/>
              <a:t>true POS</a:t>
            </a:r>
          </a:p>
        </p:txBody>
      </p:sp>
      <p:sp>
        <p:nvSpPr>
          <p:cNvPr id="113" name="Oval 108">
            <a:extLst>
              <a:ext uri="{FF2B5EF4-FFF2-40B4-BE49-F238E27FC236}">
                <a16:creationId xmlns:a16="http://schemas.microsoft.com/office/drawing/2014/main" id="{1FB1C5E8-8187-CF44-B103-E32137F9DF52}"/>
              </a:ext>
            </a:extLst>
          </p:cNvPr>
          <p:cNvSpPr>
            <a:spLocks noChangeAspect="1" noChangeArrowheads="1"/>
          </p:cNvSpPr>
          <p:nvPr/>
        </p:nvSpPr>
        <p:spPr bwMode="auto">
          <a:xfrm>
            <a:off x="5008108" y="6238172"/>
            <a:ext cx="438150" cy="438150"/>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19" name="Text Placeholder 2">
            <a:extLst>
              <a:ext uri="{FF2B5EF4-FFF2-40B4-BE49-F238E27FC236}">
                <a16:creationId xmlns:a16="http://schemas.microsoft.com/office/drawing/2014/main" id="{A3D85E39-65B6-6643-B6BD-720548A91EC2}"/>
              </a:ext>
            </a:extLst>
          </p:cNvPr>
          <p:cNvSpPr txBox="1">
            <a:spLocks/>
          </p:cNvSpPr>
          <p:nvPr/>
        </p:nvSpPr>
        <p:spPr>
          <a:xfrm>
            <a:off x="5465073" y="6230078"/>
            <a:ext cx="1593681" cy="5800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true NEG</a:t>
            </a:r>
          </a:p>
        </p:txBody>
      </p:sp>
      <p:sp>
        <p:nvSpPr>
          <p:cNvPr id="322" name="Oval 108">
            <a:extLst>
              <a:ext uri="{FF2B5EF4-FFF2-40B4-BE49-F238E27FC236}">
                <a16:creationId xmlns:a16="http://schemas.microsoft.com/office/drawing/2014/main" id="{59BB450B-AB27-414B-8BFE-B4BAA9732318}"/>
              </a:ext>
            </a:extLst>
          </p:cNvPr>
          <p:cNvSpPr>
            <a:spLocks noChangeAspect="1" noChangeArrowheads="1"/>
          </p:cNvSpPr>
          <p:nvPr/>
        </p:nvSpPr>
        <p:spPr bwMode="auto">
          <a:xfrm>
            <a:off x="2220752" y="6230078"/>
            <a:ext cx="438150" cy="438150"/>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23" name="Text Placeholder 2">
            <a:extLst>
              <a:ext uri="{FF2B5EF4-FFF2-40B4-BE49-F238E27FC236}">
                <a16:creationId xmlns:a16="http://schemas.microsoft.com/office/drawing/2014/main" id="{C73176EF-264A-AD4E-8172-39DD32FA233D}"/>
              </a:ext>
            </a:extLst>
          </p:cNvPr>
          <p:cNvSpPr txBox="1">
            <a:spLocks/>
          </p:cNvSpPr>
          <p:nvPr/>
        </p:nvSpPr>
        <p:spPr>
          <a:xfrm>
            <a:off x="2677717" y="6221984"/>
            <a:ext cx="1593681" cy="5357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false POS</a:t>
            </a:r>
          </a:p>
        </p:txBody>
      </p:sp>
      <p:sp>
        <p:nvSpPr>
          <p:cNvPr id="324" name="Oval 108">
            <a:extLst>
              <a:ext uri="{FF2B5EF4-FFF2-40B4-BE49-F238E27FC236}">
                <a16:creationId xmlns:a16="http://schemas.microsoft.com/office/drawing/2014/main" id="{B9C81B8A-AE3B-D940-8241-18DF8A9AD88B}"/>
              </a:ext>
            </a:extLst>
          </p:cNvPr>
          <p:cNvSpPr>
            <a:spLocks noChangeAspect="1" noChangeArrowheads="1"/>
          </p:cNvSpPr>
          <p:nvPr/>
        </p:nvSpPr>
        <p:spPr bwMode="auto">
          <a:xfrm>
            <a:off x="7058754" y="6246266"/>
            <a:ext cx="438150" cy="438150"/>
          </a:xfrm>
          <a:prstGeom prst="ellipse">
            <a:avLst/>
          </a:prstGeom>
          <a:solidFill>
            <a:srgbClr val="FFB0B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25" name="Text Placeholder 2">
            <a:extLst>
              <a:ext uri="{FF2B5EF4-FFF2-40B4-BE49-F238E27FC236}">
                <a16:creationId xmlns:a16="http://schemas.microsoft.com/office/drawing/2014/main" id="{9A2B74A9-83C8-D14C-85C1-7B13037017F0}"/>
              </a:ext>
            </a:extLst>
          </p:cNvPr>
          <p:cNvSpPr txBox="1">
            <a:spLocks/>
          </p:cNvSpPr>
          <p:nvPr/>
        </p:nvSpPr>
        <p:spPr>
          <a:xfrm>
            <a:off x="7515719" y="6238172"/>
            <a:ext cx="1593681" cy="5800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false NEG</a:t>
            </a:r>
          </a:p>
        </p:txBody>
      </p:sp>
      <p:sp>
        <p:nvSpPr>
          <p:cNvPr id="4" name="Oval 7">
            <a:extLst>
              <a:ext uri="{FF2B5EF4-FFF2-40B4-BE49-F238E27FC236}">
                <a16:creationId xmlns:a16="http://schemas.microsoft.com/office/drawing/2014/main" id="{3F951058-8E02-BC30-B7C9-6A314F494375}"/>
              </a:ext>
            </a:extLst>
          </p:cNvPr>
          <p:cNvSpPr>
            <a:spLocks noChangeAspect="1" noChangeArrowheads="1"/>
          </p:cNvSpPr>
          <p:nvPr/>
        </p:nvSpPr>
        <p:spPr bwMode="auto">
          <a:xfrm>
            <a:off x="2760285" y="1148868"/>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5" name="Oval 8">
            <a:extLst>
              <a:ext uri="{FF2B5EF4-FFF2-40B4-BE49-F238E27FC236}">
                <a16:creationId xmlns:a16="http://schemas.microsoft.com/office/drawing/2014/main" id="{B72CE714-A5F3-D908-4E24-36595DA09954}"/>
              </a:ext>
            </a:extLst>
          </p:cNvPr>
          <p:cNvSpPr>
            <a:spLocks noChangeAspect="1" noChangeArrowheads="1"/>
          </p:cNvSpPr>
          <p:nvPr/>
        </p:nvSpPr>
        <p:spPr bwMode="auto">
          <a:xfrm>
            <a:off x="3231625" y="1148868"/>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6" name="Oval 9">
            <a:extLst>
              <a:ext uri="{FF2B5EF4-FFF2-40B4-BE49-F238E27FC236}">
                <a16:creationId xmlns:a16="http://schemas.microsoft.com/office/drawing/2014/main" id="{717F72F3-A83D-1F64-5EC7-9987CCB44D32}"/>
              </a:ext>
            </a:extLst>
          </p:cNvPr>
          <p:cNvSpPr>
            <a:spLocks noChangeAspect="1" noChangeArrowheads="1"/>
          </p:cNvSpPr>
          <p:nvPr/>
        </p:nvSpPr>
        <p:spPr bwMode="auto">
          <a:xfrm>
            <a:off x="3702966" y="1148868"/>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7" name="Oval 10">
            <a:extLst>
              <a:ext uri="{FF2B5EF4-FFF2-40B4-BE49-F238E27FC236}">
                <a16:creationId xmlns:a16="http://schemas.microsoft.com/office/drawing/2014/main" id="{9CE96C95-C96D-95C9-6D92-E1612E0E9978}"/>
              </a:ext>
            </a:extLst>
          </p:cNvPr>
          <p:cNvSpPr>
            <a:spLocks noChangeAspect="1" noChangeArrowheads="1"/>
          </p:cNvSpPr>
          <p:nvPr/>
        </p:nvSpPr>
        <p:spPr bwMode="auto">
          <a:xfrm>
            <a:off x="4174306" y="1148868"/>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8" name="Oval 11">
            <a:extLst>
              <a:ext uri="{FF2B5EF4-FFF2-40B4-BE49-F238E27FC236}">
                <a16:creationId xmlns:a16="http://schemas.microsoft.com/office/drawing/2014/main" id="{3BA8D39C-7663-7E39-5218-E7CE7723F94C}"/>
              </a:ext>
            </a:extLst>
          </p:cNvPr>
          <p:cNvSpPr>
            <a:spLocks noChangeAspect="1" noChangeArrowheads="1"/>
          </p:cNvSpPr>
          <p:nvPr/>
        </p:nvSpPr>
        <p:spPr bwMode="auto">
          <a:xfrm>
            <a:off x="4645647" y="1148868"/>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9" name="Oval 12">
            <a:extLst>
              <a:ext uri="{FF2B5EF4-FFF2-40B4-BE49-F238E27FC236}">
                <a16:creationId xmlns:a16="http://schemas.microsoft.com/office/drawing/2014/main" id="{CE3A7494-9A1F-032A-F732-2F5D9805A967}"/>
              </a:ext>
            </a:extLst>
          </p:cNvPr>
          <p:cNvSpPr>
            <a:spLocks noChangeAspect="1" noChangeArrowheads="1"/>
          </p:cNvSpPr>
          <p:nvPr/>
        </p:nvSpPr>
        <p:spPr bwMode="auto">
          <a:xfrm>
            <a:off x="5116988" y="1148868"/>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0" name="Oval 13">
            <a:extLst>
              <a:ext uri="{FF2B5EF4-FFF2-40B4-BE49-F238E27FC236}">
                <a16:creationId xmlns:a16="http://schemas.microsoft.com/office/drawing/2014/main" id="{DB27D2C1-E8F2-C06C-AA09-505BC3193C11}"/>
              </a:ext>
            </a:extLst>
          </p:cNvPr>
          <p:cNvSpPr>
            <a:spLocks noChangeAspect="1" noChangeArrowheads="1"/>
          </p:cNvSpPr>
          <p:nvPr/>
        </p:nvSpPr>
        <p:spPr bwMode="auto">
          <a:xfrm>
            <a:off x="5588328" y="1148868"/>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1" name="Oval 14">
            <a:extLst>
              <a:ext uri="{FF2B5EF4-FFF2-40B4-BE49-F238E27FC236}">
                <a16:creationId xmlns:a16="http://schemas.microsoft.com/office/drawing/2014/main" id="{E984EE8F-B3CD-B4A8-938F-D2BB0AA3C3A6}"/>
              </a:ext>
            </a:extLst>
          </p:cNvPr>
          <p:cNvSpPr>
            <a:spLocks noChangeAspect="1" noChangeArrowheads="1"/>
          </p:cNvSpPr>
          <p:nvPr/>
        </p:nvSpPr>
        <p:spPr bwMode="auto">
          <a:xfrm>
            <a:off x="6059669" y="1148868"/>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2" name="Oval 15">
            <a:extLst>
              <a:ext uri="{FF2B5EF4-FFF2-40B4-BE49-F238E27FC236}">
                <a16:creationId xmlns:a16="http://schemas.microsoft.com/office/drawing/2014/main" id="{5076A4BB-0FE5-D5FA-C31C-99DC69F13DAC}"/>
              </a:ext>
            </a:extLst>
          </p:cNvPr>
          <p:cNvSpPr>
            <a:spLocks noChangeAspect="1" noChangeArrowheads="1"/>
          </p:cNvSpPr>
          <p:nvPr/>
        </p:nvSpPr>
        <p:spPr bwMode="auto">
          <a:xfrm>
            <a:off x="6531009" y="1148868"/>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4" name="Oval 17">
            <a:extLst>
              <a:ext uri="{FF2B5EF4-FFF2-40B4-BE49-F238E27FC236}">
                <a16:creationId xmlns:a16="http://schemas.microsoft.com/office/drawing/2014/main" id="{9C7B45AC-FB14-0FAD-2CBB-358DE8431051}"/>
              </a:ext>
            </a:extLst>
          </p:cNvPr>
          <p:cNvSpPr>
            <a:spLocks noChangeAspect="1" noChangeArrowheads="1"/>
          </p:cNvSpPr>
          <p:nvPr/>
        </p:nvSpPr>
        <p:spPr bwMode="auto">
          <a:xfrm>
            <a:off x="2760285" y="1637119"/>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5" name="Oval 18">
            <a:extLst>
              <a:ext uri="{FF2B5EF4-FFF2-40B4-BE49-F238E27FC236}">
                <a16:creationId xmlns:a16="http://schemas.microsoft.com/office/drawing/2014/main" id="{2DA27DCC-BDF3-1DC3-9062-687A7C9CFA67}"/>
              </a:ext>
            </a:extLst>
          </p:cNvPr>
          <p:cNvSpPr>
            <a:spLocks noChangeAspect="1" noChangeArrowheads="1"/>
          </p:cNvSpPr>
          <p:nvPr/>
        </p:nvSpPr>
        <p:spPr bwMode="auto">
          <a:xfrm>
            <a:off x="3231625" y="1637119"/>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6" name="Oval 19">
            <a:extLst>
              <a:ext uri="{FF2B5EF4-FFF2-40B4-BE49-F238E27FC236}">
                <a16:creationId xmlns:a16="http://schemas.microsoft.com/office/drawing/2014/main" id="{808453E9-F0EE-4E2D-79F7-4A89996E5D5E}"/>
              </a:ext>
            </a:extLst>
          </p:cNvPr>
          <p:cNvSpPr>
            <a:spLocks noChangeAspect="1" noChangeArrowheads="1"/>
          </p:cNvSpPr>
          <p:nvPr/>
        </p:nvSpPr>
        <p:spPr bwMode="auto">
          <a:xfrm>
            <a:off x="3702966" y="1637119"/>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7" name="Oval 20">
            <a:extLst>
              <a:ext uri="{FF2B5EF4-FFF2-40B4-BE49-F238E27FC236}">
                <a16:creationId xmlns:a16="http://schemas.microsoft.com/office/drawing/2014/main" id="{1FFD6654-D5D2-8913-BF7C-1D9DD9AB0245}"/>
              </a:ext>
            </a:extLst>
          </p:cNvPr>
          <p:cNvSpPr>
            <a:spLocks noChangeAspect="1" noChangeArrowheads="1"/>
          </p:cNvSpPr>
          <p:nvPr/>
        </p:nvSpPr>
        <p:spPr bwMode="auto">
          <a:xfrm>
            <a:off x="4174306" y="1637119"/>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8" name="Oval 21">
            <a:extLst>
              <a:ext uri="{FF2B5EF4-FFF2-40B4-BE49-F238E27FC236}">
                <a16:creationId xmlns:a16="http://schemas.microsoft.com/office/drawing/2014/main" id="{BCB19F10-1D68-CAFE-94E2-89A8A00E3AF9}"/>
              </a:ext>
            </a:extLst>
          </p:cNvPr>
          <p:cNvSpPr>
            <a:spLocks noChangeAspect="1" noChangeArrowheads="1"/>
          </p:cNvSpPr>
          <p:nvPr/>
        </p:nvSpPr>
        <p:spPr bwMode="auto">
          <a:xfrm>
            <a:off x="5116988" y="1637119"/>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9" name="Oval 22">
            <a:extLst>
              <a:ext uri="{FF2B5EF4-FFF2-40B4-BE49-F238E27FC236}">
                <a16:creationId xmlns:a16="http://schemas.microsoft.com/office/drawing/2014/main" id="{15C98C1C-B951-852D-5744-F51EF5280840}"/>
              </a:ext>
            </a:extLst>
          </p:cNvPr>
          <p:cNvSpPr>
            <a:spLocks noChangeAspect="1" noChangeArrowheads="1"/>
          </p:cNvSpPr>
          <p:nvPr/>
        </p:nvSpPr>
        <p:spPr bwMode="auto">
          <a:xfrm>
            <a:off x="6059669" y="1617589"/>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0" name="Oval 23">
            <a:extLst>
              <a:ext uri="{FF2B5EF4-FFF2-40B4-BE49-F238E27FC236}">
                <a16:creationId xmlns:a16="http://schemas.microsoft.com/office/drawing/2014/main" id="{21E7987D-B5FD-356B-8B93-0BDF927D3F76}"/>
              </a:ext>
            </a:extLst>
          </p:cNvPr>
          <p:cNvSpPr>
            <a:spLocks noChangeAspect="1" noChangeArrowheads="1"/>
          </p:cNvSpPr>
          <p:nvPr/>
        </p:nvSpPr>
        <p:spPr bwMode="auto">
          <a:xfrm>
            <a:off x="6531009" y="1617589"/>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1" name="Oval 24">
            <a:extLst>
              <a:ext uri="{FF2B5EF4-FFF2-40B4-BE49-F238E27FC236}">
                <a16:creationId xmlns:a16="http://schemas.microsoft.com/office/drawing/2014/main" id="{F4826734-19A6-5896-72D3-B7CA5D8E1069}"/>
              </a:ext>
            </a:extLst>
          </p:cNvPr>
          <p:cNvSpPr>
            <a:spLocks noChangeAspect="1" noChangeArrowheads="1"/>
          </p:cNvSpPr>
          <p:nvPr/>
        </p:nvSpPr>
        <p:spPr bwMode="auto">
          <a:xfrm>
            <a:off x="2288944" y="2105840"/>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2" name="Oval 25">
            <a:extLst>
              <a:ext uri="{FF2B5EF4-FFF2-40B4-BE49-F238E27FC236}">
                <a16:creationId xmlns:a16="http://schemas.microsoft.com/office/drawing/2014/main" id="{135793B7-6BDD-185A-9791-56D3914057B3}"/>
              </a:ext>
            </a:extLst>
          </p:cNvPr>
          <p:cNvSpPr>
            <a:spLocks noChangeAspect="1" noChangeArrowheads="1"/>
          </p:cNvSpPr>
          <p:nvPr/>
        </p:nvSpPr>
        <p:spPr bwMode="auto">
          <a:xfrm>
            <a:off x="2760285" y="2105840"/>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3" name="Oval 26">
            <a:extLst>
              <a:ext uri="{FF2B5EF4-FFF2-40B4-BE49-F238E27FC236}">
                <a16:creationId xmlns:a16="http://schemas.microsoft.com/office/drawing/2014/main" id="{E71D2525-6230-44D0-3B1D-DC0539082931}"/>
              </a:ext>
            </a:extLst>
          </p:cNvPr>
          <p:cNvSpPr>
            <a:spLocks noChangeAspect="1" noChangeArrowheads="1"/>
          </p:cNvSpPr>
          <p:nvPr/>
        </p:nvSpPr>
        <p:spPr bwMode="auto">
          <a:xfrm>
            <a:off x="3231625" y="2105840"/>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4" name="Oval 27">
            <a:extLst>
              <a:ext uri="{FF2B5EF4-FFF2-40B4-BE49-F238E27FC236}">
                <a16:creationId xmlns:a16="http://schemas.microsoft.com/office/drawing/2014/main" id="{5D39ACF3-71AD-A20B-6206-D2ABC03A13FF}"/>
              </a:ext>
            </a:extLst>
          </p:cNvPr>
          <p:cNvSpPr>
            <a:spLocks noChangeAspect="1" noChangeArrowheads="1"/>
          </p:cNvSpPr>
          <p:nvPr/>
        </p:nvSpPr>
        <p:spPr bwMode="auto">
          <a:xfrm>
            <a:off x="3702966" y="2105840"/>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5" name="Oval 28">
            <a:extLst>
              <a:ext uri="{FF2B5EF4-FFF2-40B4-BE49-F238E27FC236}">
                <a16:creationId xmlns:a16="http://schemas.microsoft.com/office/drawing/2014/main" id="{F27AFD19-0871-F940-F41A-2E10C0BBA248}"/>
              </a:ext>
            </a:extLst>
          </p:cNvPr>
          <p:cNvSpPr>
            <a:spLocks noChangeAspect="1" noChangeArrowheads="1"/>
          </p:cNvSpPr>
          <p:nvPr/>
        </p:nvSpPr>
        <p:spPr bwMode="auto">
          <a:xfrm>
            <a:off x="4174306" y="2105840"/>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6" name="Oval 29">
            <a:extLst>
              <a:ext uri="{FF2B5EF4-FFF2-40B4-BE49-F238E27FC236}">
                <a16:creationId xmlns:a16="http://schemas.microsoft.com/office/drawing/2014/main" id="{F311C458-6FA3-EB1B-E4A4-3315C4529924}"/>
              </a:ext>
            </a:extLst>
          </p:cNvPr>
          <p:cNvSpPr>
            <a:spLocks noChangeAspect="1" noChangeArrowheads="1"/>
          </p:cNvSpPr>
          <p:nvPr/>
        </p:nvSpPr>
        <p:spPr bwMode="auto">
          <a:xfrm>
            <a:off x="4645647" y="2105840"/>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 name="Oval 30">
            <a:extLst>
              <a:ext uri="{FF2B5EF4-FFF2-40B4-BE49-F238E27FC236}">
                <a16:creationId xmlns:a16="http://schemas.microsoft.com/office/drawing/2014/main" id="{A8A1889A-5E19-58A6-4F11-4F7EC38719F7}"/>
              </a:ext>
            </a:extLst>
          </p:cNvPr>
          <p:cNvSpPr>
            <a:spLocks noChangeAspect="1" noChangeArrowheads="1"/>
          </p:cNvSpPr>
          <p:nvPr/>
        </p:nvSpPr>
        <p:spPr bwMode="auto">
          <a:xfrm>
            <a:off x="5116988" y="2105840"/>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8" name="Oval 31">
            <a:extLst>
              <a:ext uri="{FF2B5EF4-FFF2-40B4-BE49-F238E27FC236}">
                <a16:creationId xmlns:a16="http://schemas.microsoft.com/office/drawing/2014/main" id="{3D8EE691-7A05-A3B1-3F04-9D1B388B2E11}"/>
              </a:ext>
            </a:extLst>
          </p:cNvPr>
          <p:cNvSpPr>
            <a:spLocks noChangeAspect="1" noChangeArrowheads="1"/>
          </p:cNvSpPr>
          <p:nvPr/>
        </p:nvSpPr>
        <p:spPr bwMode="auto">
          <a:xfrm>
            <a:off x="5588328" y="2105840"/>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9" name="Oval 32">
            <a:extLst>
              <a:ext uri="{FF2B5EF4-FFF2-40B4-BE49-F238E27FC236}">
                <a16:creationId xmlns:a16="http://schemas.microsoft.com/office/drawing/2014/main" id="{AEBA6B5F-C324-91BC-7101-BE5FDF0F95A8}"/>
              </a:ext>
            </a:extLst>
          </p:cNvPr>
          <p:cNvSpPr>
            <a:spLocks noChangeAspect="1" noChangeArrowheads="1"/>
          </p:cNvSpPr>
          <p:nvPr/>
        </p:nvSpPr>
        <p:spPr bwMode="auto">
          <a:xfrm>
            <a:off x="6059669" y="2086310"/>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0" name="Oval 33">
            <a:extLst>
              <a:ext uri="{FF2B5EF4-FFF2-40B4-BE49-F238E27FC236}">
                <a16:creationId xmlns:a16="http://schemas.microsoft.com/office/drawing/2014/main" id="{B84E5F23-51C5-EC2C-DDC4-01AD6CEE644D}"/>
              </a:ext>
            </a:extLst>
          </p:cNvPr>
          <p:cNvSpPr>
            <a:spLocks noChangeAspect="1" noChangeArrowheads="1"/>
          </p:cNvSpPr>
          <p:nvPr/>
        </p:nvSpPr>
        <p:spPr bwMode="auto">
          <a:xfrm>
            <a:off x="6531009" y="2086310"/>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1" name="Oval 34">
            <a:extLst>
              <a:ext uri="{FF2B5EF4-FFF2-40B4-BE49-F238E27FC236}">
                <a16:creationId xmlns:a16="http://schemas.microsoft.com/office/drawing/2014/main" id="{39B64950-AFF1-A261-D5E3-1718ADB238C9}"/>
              </a:ext>
            </a:extLst>
          </p:cNvPr>
          <p:cNvSpPr>
            <a:spLocks noChangeAspect="1" noChangeArrowheads="1"/>
          </p:cNvSpPr>
          <p:nvPr/>
        </p:nvSpPr>
        <p:spPr bwMode="auto">
          <a:xfrm>
            <a:off x="2288944" y="2574561"/>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2" name="Oval 35">
            <a:extLst>
              <a:ext uri="{FF2B5EF4-FFF2-40B4-BE49-F238E27FC236}">
                <a16:creationId xmlns:a16="http://schemas.microsoft.com/office/drawing/2014/main" id="{28361E47-9929-A8CA-457A-22DEBF7D2985}"/>
              </a:ext>
            </a:extLst>
          </p:cNvPr>
          <p:cNvSpPr>
            <a:spLocks noChangeAspect="1" noChangeArrowheads="1"/>
          </p:cNvSpPr>
          <p:nvPr/>
        </p:nvSpPr>
        <p:spPr bwMode="auto">
          <a:xfrm>
            <a:off x="2760285" y="2574561"/>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3" name="Oval 36">
            <a:extLst>
              <a:ext uri="{FF2B5EF4-FFF2-40B4-BE49-F238E27FC236}">
                <a16:creationId xmlns:a16="http://schemas.microsoft.com/office/drawing/2014/main" id="{3623E6FC-AB14-F4C2-206D-70B29AA0E03D}"/>
              </a:ext>
            </a:extLst>
          </p:cNvPr>
          <p:cNvSpPr>
            <a:spLocks noChangeAspect="1" noChangeArrowheads="1"/>
          </p:cNvSpPr>
          <p:nvPr/>
        </p:nvSpPr>
        <p:spPr bwMode="auto">
          <a:xfrm>
            <a:off x="3231625" y="2574561"/>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4" name="Oval 37">
            <a:extLst>
              <a:ext uri="{FF2B5EF4-FFF2-40B4-BE49-F238E27FC236}">
                <a16:creationId xmlns:a16="http://schemas.microsoft.com/office/drawing/2014/main" id="{779B05BA-33CF-4F2C-5421-C9A0A2F141A6}"/>
              </a:ext>
            </a:extLst>
          </p:cNvPr>
          <p:cNvSpPr>
            <a:spLocks noChangeAspect="1" noChangeArrowheads="1"/>
          </p:cNvSpPr>
          <p:nvPr/>
        </p:nvSpPr>
        <p:spPr bwMode="auto">
          <a:xfrm>
            <a:off x="4174306" y="2574561"/>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5" name="Oval 38">
            <a:extLst>
              <a:ext uri="{FF2B5EF4-FFF2-40B4-BE49-F238E27FC236}">
                <a16:creationId xmlns:a16="http://schemas.microsoft.com/office/drawing/2014/main" id="{CB2DD39B-5BDA-3F4A-182E-AE1068E4C7F5}"/>
              </a:ext>
            </a:extLst>
          </p:cNvPr>
          <p:cNvSpPr>
            <a:spLocks noChangeAspect="1" noChangeArrowheads="1"/>
          </p:cNvSpPr>
          <p:nvPr/>
        </p:nvSpPr>
        <p:spPr bwMode="auto">
          <a:xfrm>
            <a:off x="4645647" y="2574561"/>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6" name="Oval 39">
            <a:extLst>
              <a:ext uri="{FF2B5EF4-FFF2-40B4-BE49-F238E27FC236}">
                <a16:creationId xmlns:a16="http://schemas.microsoft.com/office/drawing/2014/main" id="{C3B22EB7-8446-5635-7364-9350CCE67223}"/>
              </a:ext>
            </a:extLst>
          </p:cNvPr>
          <p:cNvSpPr>
            <a:spLocks noChangeAspect="1" noChangeArrowheads="1"/>
          </p:cNvSpPr>
          <p:nvPr/>
        </p:nvSpPr>
        <p:spPr bwMode="auto">
          <a:xfrm>
            <a:off x="5116988" y="2574561"/>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7" name="Oval 40">
            <a:extLst>
              <a:ext uri="{FF2B5EF4-FFF2-40B4-BE49-F238E27FC236}">
                <a16:creationId xmlns:a16="http://schemas.microsoft.com/office/drawing/2014/main" id="{A3B033F2-9F4C-AC14-CBDB-B172B088809E}"/>
              </a:ext>
            </a:extLst>
          </p:cNvPr>
          <p:cNvSpPr>
            <a:spLocks noChangeAspect="1" noChangeArrowheads="1"/>
          </p:cNvSpPr>
          <p:nvPr/>
        </p:nvSpPr>
        <p:spPr bwMode="auto">
          <a:xfrm>
            <a:off x="5588328" y="2574561"/>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8" name="Oval 41">
            <a:extLst>
              <a:ext uri="{FF2B5EF4-FFF2-40B4-BE49-F238E27FC236}">
                <a16:creationId xmlns:a16="http://schemas.microsoft.com/office/drawing/2014/main" id="{18522AC8-DC0D-272F-D85F-5E6DB9A0C23F}"/>
              </a:ext>
            </a:extLst>
          </p:cNvPr>
          <p:cNvSpPr>
            <a:spLocks noChangeAspect="1" noChangeArrowheads="1"/>
          </p:cNvSpPr>
          <p:nvPr/>
        </p:nvSpPr>
        <p:spPr bwMode="auto">
          <a:xfrm>
            <a:off x="6059669" y="2574561"/>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9" name="Oval 42">
            <a:extLst>
              <a:ext uri="{FF2B5EF4-FFF2-40B4-BE49-F238E27FC236}">
                <a16:creationId xmlns:a16="http://schemas.microsoft.com/office/drawing/2014/main" id="{9E87E6C9-6327-0F92-7A28-DFD649C289CF}"/>
              </a:ext>
            </a:extLst>
          </p:cNvPr>
          <p:cNvSpPr>
            <a:spLocks noChangeAspect="1" noChangeArrowheads="1"/>
          </p:cNvSpPr>
          <p:nvPr/>
        </p:nvSpPr>
        <p:spPr bwMode="auto">
          <a:xfrm>
            <a:off x="6531009" y="2574561"/>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0" name="Oval 43">
            <a:extLst>
              <a:ext uri="{FF2B5EF4-FFF2-40B4-BE49-F238E27FC236}">
                <a16:creationId xmlns:a16="http://schemas.microsoft.com/office/drawing/2014/main" id="{8F486EDB-5CED-C3CA-D391-B75737D81E4A}"/>
              </a:ext>
            </a:extLst>
          </p:cNvPr>
          <p:cNvSpPr>
            <a:spLocks noChangeAspect="1" noChangeArrowheads="1"/>
          </p:cNvSpPr>
          <p:nvPr/>
        </p:nvSpPr>
        <p:spPr bwMode="auto">
          <a:xfrm>
            <a:off x="2288944" y="3043281"/>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1" name="Oval 44">
            <a:extLst>
              <a:ext uri="{FF2B5EF4-FFF2-40B4-BE49-F238E27FC236}">
                <a16:creationId xmlns:a16="http://schemas.microsoft.com/office/drawing/2014/main" id="{7C10B41F-1598-F83D-2BB1-E92E18391892}"/>
              </a:ext>
            </a:extLst>
          </p:cNvPr>
          <p:cNvSpPr>
            <a:spLocks noChangeAspect="1" noChangeArrowheads="1"/>
          </p:cNvSpPr>
          <p:nvPr/>
        </p:nvSpPr>
        <p:spPr bwMode="auto">
          <a:xfrm>
            <a:off x="2760285" y="3043281"/>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2" name="Oval 45">
            <a:extLst>
              <a:ext uri="{FF2B5EF4-FFF2-40B4-BE49-F238E27FC236}">
                <a16:creationId xmlns:a16="http://schemas.microsoft.com/office/drawing/2014/main" id="{6EDB1209-3F69-AFA4-ECDF-50CE8BBE265F}"/>
              </a:ext>
            </a:extLst>
          </p:cNvPr>
          <p:cNvSpPr>
            <a:spLocks noChangeAspect="1" noChangeArrowheads="1"/>
          </p:cNvSpPr>
          <p:nvPr/>
        </p:nvSpPr>
        <p:spPr bwMode="auto">
          <a:xfrm>
            <a:off x="3231625" y="3043281"/>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3" name="Oval 46">
            <a:extLst>
              <a:ext uri="{FF2B5EF4-FFF2-40B4-BE49-F238E27FC236}">
                <a16:creationId xmlns:a16="http://schemas.microsoft.com/office/drawing/2014/main" id="{16797317-3B47-5BE6-6340-76DDC6E12464}"/>
              </a:ext>
            </a:extLst>
          </p:cNvPr>
          <p:cNvSpPr>
            <a:spLocks noChangeAspect="1" noChangeArrowheads="1"/>
          </p:cNvSpPr>
          <p:nvPr/>
        </p:nvSpPr>
        <p:spPr bwMode="auto">
          <a:xfrm>
            <a:off x="3702966" y="3043281"/>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4" name="Oval 47">
            <a:extLst>
              <a:ext uri="{FF2B5EF4-FFF2-40B4-BE49-F238E27FC236}">
                <a16:creationId xmlns:a16="http://schemas.microsoft.com/office/drawing/2014/main" id="{B2B970B9-C5BE-7C69-4365-7C3B6C173593}"/>
              </a:ext>
            </a:extLst>
          </p:cNvPr>
          <p:cNvSpPr>
            <a:spLocks noChangeAspect="1" noChangeArrowheads="1"/>
          </p:cNvSpPr>
          <p:nvPr/>
        </p:nvSpPr>
        <p:spPr bwMode="auto">
          <a:xfrm>
            <a:off x="4174306" y="3043281"/>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5" name="Oval 48">
            <a:extLst>
              <a:ext uri="{FF2B5EF4-FFF2-40B4-BE49-F238E27FC236}">
                <a16:creationId xmlns:a16="http://schemas.microsoft.com/office/drawing/2014/main" id="{B8715B31-7E7A-AC37-9D21-3820C8BD5468}"/>
              </a:ext>
            </a:extLst>
          </p:cNvPr>
          <p:cNvSpPr>
            <a:spLocks noChangeAspect="1" noChangeArrowheads="1"/>
          </p:cNvSpPr>
          <p:nvPr/>
        </p:nvSpPr>
        <p:spPr bwMode="auto">
          <a:xfrm>
            <a:off x="4645647" y="3043281"/>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6" name="Oval 50">
            <a:extLst>
              <a:ext uri="{FF2B5EF4-FFF2-40B4-BE49-F238E27FC236}">
                <a16:creationId xmlns:a16="http://schemas.microsoft.com/office/drawing/2014/main" id="{AF32C49C-E9CC-9428-5CAF-DE3C1647D08E}"/>
              </a:ext>
            </a:extLst>
          </p:cNvPr>
          <p:cNvSpPr>
            <a:spLocks noChangeAspect="1" noChangeArrowheads="1"/>
          </p:cNvSpPr>
          <p:nvPr/>
        </p:nvSpPr>
        <p:spPr bwMode="auto">
          <a:xfrm>
            <a:off x="5588328" y="3043281"/>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7" name="Oval 51">
            <a:extLst>
              <a:ext uri="{FF2B5EF4-FFF2-40B4-BE49-F238E27FC236}">
                <a16:creationId xmlns:a16="http://schemas.microsoft.com/office/drawing/2014/main" id="{27661325-E151-A392-6B49-CA74F1FDFD6A}"/>
              </a:ext>
            </a:extLst>
          </p:cNvPr>
          <p:cNvSpPr>
            <a:spLocks noChangeAspect="1" noChangeArrowheads="1"/>
          </p:cNvSpPr>
          <p:nvPr/>
        </p:nvSpPr>
        <p:spPr bwMode="auto">
          <a:xfrm>
            <a:off x="6059669" y="3043281"/>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8" name="Oval 52">
            <a:extLst>
              <a:ext uri="{FF2B5EF4-FFF2-40B4-BE49-F238E27FC236}">
                <a16:creationId xmlns:a16="http://schemas.microsoft.com/office/drawing/2014/main" id="{C44FAFD7-E0C4-1AC5-288E-791D21A14A7B}"/>
              </a:ext>
            </a:extLst>
          </p:cNvPr>
          <p:cNvSpPr>
            <a:spLocks noChangeAspect="1" noChangeArrowheads="1"/>
          </p:cNvSpPr>
          <p:nvPr/>
        </p:nvSpPr>
        <p:spPr bwMode="auto">
          <a:xfrm>
            <a:off x="6531009" y="3043281"/>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9" name="Oval 53">
            <a:extLst>
              <a:ext uri="{FF2B5EF4-FFF2-40B4-BE49-F238E27FC236}">
                <a16:creationId xmlns:a16="http://schemas.microsoft.com/office/drawing/2014/main" id="{EA505E32-12C2-CE7D-8C5D-619C0831BEA6}"/>
              </a:ext>
            </a:extLst>
          </p:cNvPr>
          <p:cNvSpPr>
            <a:spLocks noChangeAspect="1" noChangeArrowheads="1"/>
          </p:cNvSpPr>
          <p:nvPr/>
        </p:nvSpPr>
        <p:spPr bwMode="auto">
          <a:xfrm>
            <a:off x="2288944" y="3512002"/>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50" name="Oval 54">
            <a:extLst>
              <a:ext uri="{FF2B5EF4-FFF2-40B4-BE49-F238E27FC236}">
                <a16:creationId xmlns:a16="http://schemas.microsoft.com/office/drawing/2014/main" id="{E29440B9-53F9-B735-FCC4-453D12BF56D1}"/>
              </a:ext>
            </a:extLst>
          </p:cNvPr>
          <p:cNvSpPr>
            <a:spLocks noChangeAspect="1" noChangeArrowheads="1"/>
          </p:cNvSpPr>
          <p:nvPr/>
        </p:nvSpPr>
        <p:spPr bwMode="auto">
          <a:xfrm>
            <a:off x="2760285" y="3512002"/>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51" name="Oval 55">
            <a:extLst>
              <a:ext uri="{FF2B5EF4-FFF2-40B4-BE49-F238E27FC236}">
                <a16:creationId xmlns:a16="http://schemas.microsoft.com/office/drawing/2014/main" id="{EB7D4F2F-59D9-3396-6657-62FB3CD8DAC9}"/>
              </a:ext>
            </a:extLst>
          </p:cNvPr>
          <p:cNvSpPr>
            <a:spLocks noChangeAspect="1" noChangeArrowheads="1"/>
          </p:cNvSpPr>
          <p:nvPr/>
        </p:nvSpPr>
        <p:spPr bwMode="auto">
          <a:xfrm>
            <a:off x="3702966" y="3512002"/>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52" name="Oval 56">
            <a:extLst>
              <a:ext uri="{FF2B5EF4-FFF2-40B4-BE49-F238E27FC236}">
                <a16:creationId xmlns:a16="http://schemas.microsoft.com/office/drawing/2014/main" id="{56AF5165-AB4C-87CF-B343-1C62BE3C8C48}"/>
              </a:ext>
            </a:extLst>
          </p:cNvPr>
          <p:cNvSpPr>
            <a:spLocks noChangeAspect="1" noChangeArrowheads="1"/>
          </p:cNvSpPr>
          <p:nvPr/>
        </p:nvSpPr>
        <p:spPr bwMode="auto">
          <a:xfrm>
            <a:off x="4174306" y="3512002"/>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53" name="Oval 57">
            <a:extLst>
              <a:ext uri="{FF2B5EF4-FFF2-40B4-BE49-F238E27FC236}">
                <a16:creationId xmlns:a16="http://schemas.microsoft.com/office/drawing/2014/main" id="{6814988F-80F2-34F4-AA09-B41805639D3B}"/>
              </a:ext>
            </a:extLst>
          </p:cNvPr>
          <p:cNvSpPr>
            <a:spLocks noChangeAspect="1" noChangeArrowheads="1"/>
          </p:cNvSpPr>
          <p:nvPr/>
        </p:nvSpPr>
        <p:spPr bwMode="auto">
          <a:xfrm>
            <a:off x="4645647" y="3512002"/>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54" name="Oval 58">
            <a:extLst>
              <a:ext uri="{FF2B5EF4-FFF2-40B4-BE49-F238E27FC236}">
                <a16:creationId xmlns:a16="http://schemas.microsoft.com/office/drawing/2014/main" id="{EB6293AB-FC59-FF5A-4FEF-EC99B6FFC798}"/>
              </a:ext>
            </a:extLst>
          </p:cNvPr>
          <p:cNvSpPr>
            <a:spLocks noChangeAspect="1" noChangeArrowheads="1"/>
          </p:cNvSpPr>
          <p:nvPr/>
        </p:nvSpPr>
        <p:spPr bwMode="auto">
          <a:xfrm>
            <a:off x="5116988" y="3512002"/>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55" name="Oval 59">
            <a:extLst>
              <a:ext uri="{FF2B5EF4-FFF2-40B4-BE49-F238E27FC236}">
                <a16:creationId xmlns:a16="http://schemas.microsoft.com/office/drawing/2014/main" id="{0E5D82A7-13CA-735D-5A2C-4B38FB35F20C}"/>
              </a:ext>
            </a:extLst>
          </p:cNvPr>
          <p:cNvSpPr>
            <a:spLocks noChangeAspect="1" noChangeArrowheads="1"/>
          </p:cNvSpPr>
          <p:nvPr/>
        </p:nvSpPr>
        <p:spPr bwMode="auto">
          <a:xfrm>
            <a:off x="5588328" y="3512002"/>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56" name="Oval 60">
            <a:extLst>
              <a:ext uri="{FF2B5EF4-FFF2-40B4-BE49-F238E27FC236}">
                <a16:creationId xmlns:a16="http://schemas.microsoft.com/office/drawing/2014/main" id="{EA38A89F-9248-2A80-5861-61966D23F1F5}"/>
              </a:ext>
            </a:extLst>
          </p:cNvPr>
          <p:cNvSpPr>
            <a:spLocks noChangeAspect="1" noChangeArrowheads="1"/>
          </p:cNvSpPr>
          <p:nvPr/>
        </p:nvSpPr>
        <p:spPr bwMode="auto">
          <a:xfrm>
            <a:off x="6059669" y="3512002"/>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57" name="Oval 61">
            <a:extLst>
              <a:ext uri="{FF2B5EF4-FFF2-40B4-BE49-F238E27FC236}">
                <a16:creationId xmlns:a16="http://schemas.microsoft.com/office/drawing/2014/main" id="{B39CD1A8-89AE-4AED-9F4D-25541E407AC9}"/>
              </a:ext>
            </a:extLst>
          </p:cNvPr>
          <p:cNvSpPr>
            <a:spLocks noChangeAspect="1" noChangeArrowheads="1"/>
          </p:cNvSpPr>
          <p:nvPr/>
        </p:nvSpPr>
        <p:spPr bwMode="auto">
          <a:xfrm>
            <a:off x="6531009" y="3512002"/>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58" name="Oval 62">
            <a:extLst>
              <a:ext uri="{FF2B5EF4-FFF2-40B4-BE49-F238E27FC236}">
                <a16:creationId xmlns:a16="http://schemas.microsoft.com/office/drawing/2014/main" id="{631B17F6-6AEB-A0D1-7028-AB70C0F3ACF0}"/>
              </a:ext>
            </a:extLst>
          </p:cNvPr>
          <p:cNvSpPr>
            <a:spLocks noChangeAspect="1" noChangeArrowheads="1"/>
          </p:cNvSpPr>
          <p:nvPr/>
        </p:nvSpPr>
        <p:spPr bwMode="auto">
          <a:xfrm>
            <a:off x="2288944" y="3980723"/>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59" name="Oval 63">
            <a:extLst>
              <a:ext uri="{FF2B5EF4-FFF2-40B4-BE49-F238E27FC236}">
                <a16:creationId xmlns:a16="http://schemas.microsoft.com/office/drawing/2014/main" id="{58F55D82-876D-EC07-D0E8-2F322F50BFEC}"/>
              </a:ext>
            </a:extLst>
          </p:cNvPr>
          <p:cNvSpPr>
            <a:spLocks noChangeAspect="1" noChangeArrowheads="1"/>
          </p:cNvSpPr>
          <p:nvPr/>
        </p:nvSpPr>
        <p:spPr bwMode="auto">
          <a:xfrm>
            <a:off x="2760285" y="3980723"/>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60" name="Oval 64">
            <a:extLst>
              <a:ext uri="{FF2B5EF4-FFF2-40B4-BE49-F238E27FC236}">
                <a16:creationId xmlns:a16="http://schemas.microsoft.com/office/drawing/2014/main" id="{522E36EC-0F7A-7008-DF0F-343AC1AD5166}"/>
              </a:ext>
            </a:extLst>
          </p:cNvPr>
          <p:cNvSpPr>
            <a:spLocks noChangeAspect="1" noChangeArrowheads="1"/>
          </p:cNvSpPr>
          <p:nvPr/>
        </p:nvSpPr>
        <p:spPr bwMode="auto">
          <a:xfrm>
            <a:off x="3231625" y="3980723"/>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61" name="Oval 65">
            <a:extLst>
              <a:ext uri="{FF2B5EF4-FFF2-40B4-BE49-F238E27FC236}">
                <a16:creationId xmlns:a16="http://schemas.microsoft.com/office/drawing/2014/main" id="{DD375680-D293-89D1-4C16-810C7532BF4B}"/>
              </a:ext>
            </a:extLst>
          </p:cNvPr>
          <p:cNvSpPr>
            <a:spLocks noChangeAspect="1" noChangeArrowheads="1"/>
          </p:cNvSpPr>
          <p:nvPr/>
        </p:nvSpPr>
        <p:spPr bwMode="auto">
          <a:xfrm>
            <a:off x="3702966" y="3980723"/>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62" name="Oval 66">
            <a:extLst>
              <a:ext uri="{FF2B5EF4-FFF2-40B4-BE49-F238E27FC236}">
                <a16:creationId xmlns:a16="http://schemas.microsoft.com/office/drawing/2014/main" id="{07DEB5D7-5C3B-7A6D-71D7-6C02C50B0C51}"/>
              </a:ext>
            </a:extLst>
          </p:cNvPr>
          <p:cNvSpPr>
            <a:spLocks noChangeAspect="1" noChangeArrowheads="1"/>
          </p:cNvSpPr>
          <p:nvPr/>
        </p:nvSpPr>
        <p:spPr bwMode="auto">
          <a:xfrm>
            <a:off x="4174306" y="3980723"/>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63" name="Oval 67">
            <a:extLst>
              <a:ext uri="{FF2B5EF4-FFF2-40B4-BE49-F238E27FC236}">
                <a16:creationId xmlns:a16="http://schemas.microsoft.com/office/drawing/2014/main" id="{068AF11E-C1E7-E18C-D2CA-C33D6ACAFA07}"/>
              </a:ext>
            </a:extLst>
          </p:cNvPr>
          <p:cNvSpPr>
            <a:spLocks noChangeAspect="1" noChangeArrowheads="1"/>
          </p:cNvSpPr>
          <p:nvPr/>
        </p:nvSpPr>
        <p:spPr bwMode="auto">
          <a:xfrm>
            <a:off x="4645647" y="3980723"/>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64" name="Oval 68">
            <a:extLst>
              <a:ext uri="{FF2B5EF4-FFF2-40B4-BE49-F238E27FC236}">
                <a16:creationId xmlns:a16="http://schemas.microsoft.com/office/drawing/2014/main" id="{E446341B-29FA-1A1D-02FE-66CB1CDDFEDE}"/>
              </a:ext>
            </a:extLst>
          </p:cNvPr>
          <p:cNvSpPr>
            <a:spLocks noChangeAspect="1" noChangeArrowheads="1"/>
          </p:cNvSpPr>
          <p:nvPr/>
        </p:nvSpPr>
        <p:spPr bwMode="auto">
          <a:xfrm>
            <a:off x="5116988" y="3980723"/>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65" name="Oval 69">
            <a:extLst>
              <a:ext uri="{FF2B5EF4-FFF2-40B4-BE49-F238E27FC236}">
                <a16:creationId xmlns:a16="http://schemas.microsoft.com/office/drawing/2014/main" id="{D40E62AD-2016-347F-C2E9-01906FB9708E}"/>
              </a:ext>
            </a:extLst>
          </p:cNvPr>
          <p:cNvSpPr>
            <a:spLocks noChangeAspect="1" noChangeArrowheads="1"/>
          </p:cNvSpPr>
          <p:nvPr/>
        </p:nvSpPr>
        <p:spPr bwMode="auto">
          <a:xfrm>
            <a:off x="5588328" y="3980723"/>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66" name="Oval 70">
            <a:extLst>
              <a:ext uri="{FF2B5EF4-FFF2-40B4-BE49-F238E27FC236}">
                <a16:creationId xmlns:a16="http://schemas.microsoft.com/office/drawing/2014/main" id="{34402B34-C2EC-4975-7CE6-F316393D7812}"/>
              </a:ext>
            </a:extLst>
          </p:cNvPr>
          <p:cNvSpPr>
            <a:spLocks noChangeAspect="1" noChangeArrowheads="1"/>
          </p:cNvSpPr>
          <p:nvPr/>
        </p:nvSpPr>
        <p:spPr bwMode="auto">
          <a:xfrm>
            <a:off x="2760285" y="4449444"/>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67" name="Oval 71">
            <a:extLst>
              <a:ext uri="{FF2B5EF4-FFF2-40B4-BE49-F238E27FC236}">
                <a16:creationId xmlns:a16="http://schemas.microsoft.com/office/drawing/2014/main" id="{8ECD7B18-8793-7F85-746B-7AD6626F774F}"/>
              </a:ext>
            </a:extLst>
          </p:cNvPr>
          <p:cNvSpPr>
            <a:spLocks noChangeAspect="1" noChangeArrowheads="1"/>
          </p:cNvSpPr>
          <p:nvPr/>
        </p:nvSpPr>
        <p:spPr bwMode="auto">
          <a:xfrm>
            <a:off x="3231625" y="4449444"/>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68" name="Oval 72">
            <a:extLst>
              <a:ext uri="{FF2B5EF4-FFF2-40B4-BE49-F238E27FC236}">
                <a16:creationId xmlns:a16="http://schemas.microsoft.com/office/drawing/2014/main" id="{38EE8F00-52A0-A9BD-D121-CFFCE90FEA5C}"/>
              </a:ext>
            </a:extLst>
          </p:cNvPr>
          <p:cNvSpPr>
            <a:spLocks noChangeAspect="1" noChangeArrowheads="1"/>
          </p:cNvSpPr>
          <p:nvPr/>
        </p:nvSpPr>
        <p:spPr bwMode="auto">
          <a:xfrm>
            <a:off x="3702966" y="4449444"/>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69" name="Oval 73">
            <a:extLst>
              <a:ext uri="{FF2B5EF4-FFF2-40B4-BE49-F238E27FC236}">
                <a16:creationId xmlns:a16="http://schemas.microsoft.com/office/drawing/2014/main" id="{F68DC885-24EC-C828-E9E1-E8F60645987E}"/>
              </a:ext>
            </a:extLst>
          </p:cNvPr>
          <p:cNvSpPr>
            <a:spLocks noChangeAspect="1" noChangeArrowheads="1"/>
          </p:cNvSpPr>
          <p:nvPr/>
        </p:nvSpPr>
        <p:spPr bwMode="auto">
          <a:xfrm>
            <a:off x="4174306" y="4449444"/>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70" name="Oval 74">
            <a:extLst>
              <a:ext uri="{FF2B5EF4-FFF2-40B4-BE49-F238E27FC236}">
                <a16:creationId xmlns:a16="http://schemas.microsoft.com/office/drawing/2014/main" id="{621A979D-A7DA-15B1-4A17-DAA96CE1FF47}"/>
              </a:ext>
            </a:extLst>
          </p:cNvPr>
          <p:cNvSpPr>
            <a:spLocks noChangeAspect="1" noChangeArrowheads="1"/>
          </p:cNvSpPr>
          <p:nvPr/>
        </p:nvSpPr>
        <p:spPr bwMode="auto">
          <a:xfrm>
            <a:off x="4645647" y="4449444"/>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71" name="Oval 75">
            <a:extLst>
              <a:ext uri="{FF2B5EF4-FFF2-40B4-BE49-F238E27FC236}">
                <a16:creationId xmlns:a16="http://schemas.microsoft.com/office/drawing/2014/main" id="{E094596D-C910-4747-21D6-E432179A50EB}"/>
              </a:ext>
            </a:extLst>
          </p:cNvPr>
          <p:cNvSpPr>
            <a:spLocks noChangeAspect="1" noChangeArrowheads="1"/>
          </p:cNvSpPr>
          <p:nvPr/>
        </p:nvSpPr>
        <p:spPr bwMode="auto">
          <a:xfrm>
            <a:off x="5116988" y="4449444"/>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72" name="Oval 76">
            <a:extLst>
              <a:ext uri="{FF2B5EF4-FFF2-40B4-BE49-F238E27FC236}">
                <a16:creationId xmlns:a16="http://schemas.microsoft.com/office/drawing/2014/main" id="{9458F23E-07A7-072E-8C91-AC58311F24FF}"/>
              </a:ext>
            </a:extLst>
          </p:cNvPr>
          <p:cNvSpPr>
            <a:spLocks noChangeAspect="1" noChangeArrowheads="1"/>
          </p:cNvSpPr>
          <p:nvPr/>
        </p:nvSpPr>
        <p:spPr bwMode="auto">
          <a:xfrm>
            <a:off x="5588328" y="4449444"/>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73" name="Oval 77">
            <a:extLst>
              <a:ext uri="{FF2B5EF4-FFF2-40B4-BE49-F238E27FC236}">
                <a16:creationId xmlns:a16="http://schemas.microsoft.com/office/drawing/2014/main" id="{0397B577-F344-DB40-8A2C-D7D1577EC201}"/>
              </a:ext>
            </a:extLst>
          </p:cNvPr>
          <p:cNvSpPr>
            <a:spLocks noChangeAspect="1" noChangeArrowheads="1"/>
          </p:cNvSpPr>
          <p:nvPr/>
        </p:nvSpPr>
        <p:spPr bwMode="auto">
          <a:xfrm>
            <a:off x="6059669" y="4449444"/>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74" name="Oval 78">
            <a:extLst>
              <a:ext uri="{FF2B5EF4-FFF2-40B4-BE49-F238E27FC236}">
                <a16:creationId xmlns:a16="http://schemas.microsoft.com/office/drawing/2014/main" id="{47C37FDF-2359-365C-4C51-7631200B8F98}"/>
              </a:ext>
            </a:extLst>
          </p:cNvPr>
          <p:cNvSpPr>
            <a:spLocks noChangeAspect="1" noChangeArrowheads="1"/>
          </p:cNvSpPr>
          <p:nvPr/>
        </p:nvSpPr>
        <p:spPr bwMode="auto">
          <a:xfrm>
            <a:off x="6531009" y="4449444"/>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75" name="Oval 79">
            <a:extLst>
              <a:ext uri="{FF2B5EF4-FFF2-40B4-BE49-F238E27FC236}">
                <a16:creationId xmlns:a16="http://schemas.microsoft.com/office/drawing/2014/main" id="{3E2E6CC5-2EEE-FF8D-8216-C3FA3436BD00}"/>
              </a:ext>
            </a:extLst>
          </p:cNvPr>
          <p:cNvSpPr>
            <a:spLocks noChangeAspect="1" noChangeArrowheads="1"/>
          </p:cNvSpPr>
          <p:nvPr/>
        </p:nvSpPr>
        <p:spPr bwMode="auto">
          <a:xfrm>
            <a:off x="2288944" y="4918165"/>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76" name="Oval 80">
            <a:extLst>
              <a:ext uri="{FF2B5EF4-FFF2-40B4-BE49-F238E27FC236}">
                <a16:creationId xmlns:a16="http://schemas.microsoft.com/office/drawing/2014/main" id="{E4DE4354-AA76-ADEE-5297-70712554F4A4}"/>
              </a:ext>
            </a:extLst>
          </p:cNvPr>
          <p:cNvSpPr>
            <a:spLocks noChangeAspect="1" noChangeArrowheads="1"/>
          </p:cNvSpPr>
          <p:nvPr/>
        </p:nvSpPr>
        <p:spPr bwMode="auto">
          <a:xfrm>
            <a:off x="2760285" y="4918165"/>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77" name="Oval 81">
            <a:extLst>
              <a:ext uri="{FF2B5EF4-FFF2-40B4-BE49-F238E27FC236}">
                <a16:creationId xmlns:a16="http://schemas.microsoft.com/office/drawing/2014/main" id="{EBE2296C-D92E-73FD-B945-065488CB5213}"/>
              </a:ext>
            </a:extLst>
          </p:cNvPr>
          <p:cNvSpPr>
            <a:spLocks noChangeAspect="1" noChangeArrowheads="1"/>
          </p:cNvSpPr>
          <p:nvPr/>
        </p:nvSpPr>
        <p:spPr bwMode="auto">
          <a:xfrm>
            <a:off x="3231625" y="4918165"/>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78" name="Oval 82">
            <a:extLst>
              <a:ext uri="{FF2B5EF4-FFF2-40B4-BE49-F238E27FC236}">
                <a16:creationId xmlns:a16="http://schemas.microsoft.com/office/drawing/2014/main" id="{F0516B92-52F5-1203-DF34-6A3E57F7A251}"/>
              </a:ext>
            </a:extLst>
          </p:cNvPr>
          <p:cNvSpPr>
            <a:spLocks noChangeAspect="1" noChangeArrowheads="1"/>
          </p:cNvSpPr>
          <p:nvPr/>
        </p:nvSpPr>
        <p:spPr bwMode="auto">
          <a:xfrm>
            <a:off x="3702966" y="4918165"/>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79" name="Oval 83">
            <a:extLst>
              <a:ext uri="{FF2B5EF4-FFF2-40B4-BE49-F238E27FC236}">
                <a16:creationId xmlns:a16="http://schemas.microsoft.com/office/drawing/2014/main" id="{039DBCC2-7AAC-86C0-F93F-D1762B730619}"/>
              </a:ext>
            </a:extLst>
          </p:cNvPr>
          <p:cNvSpPr>
            <a:spLocks noChangeAspect="1" noChangeArrowheads="1"/>
          </p:cNvSpPr>
          <p:nvPr/>
        </p:nvSpPr>
        <p:spPr bwMode="auto">
          <a:xfrm>
            <a:off x="4174306" y="4918165"/>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80" name="Oval 84">
            <a:extLst>
              <a:ext uri="{FF2B5EF4-FFF2-40B4-BE49-F238E27FC236}">
                <a16:creationId xmlns:a16="http://schemas.microsoft.com/office/drawing/2014/main" id="{5C1A923E-048D-0164-9398-DB164311F885}"/>
              </a:ext>
            </a:extLst>
          </p:cNvPr>
          <p:cNvSpPr>
            <a:spLocks noChangeAspect="1" noChangeArrowheads="1"/>
          </p:cNvSpPr>
          <p:nvPr/>
        </p:nvSpPr>
        <p:spPr bwMode="auto">
          <a:xfrm>
            <a:off x="4645647" y="4918165"/>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81" name="Oval 85">
            <a:extLst>
              <a:ext uri="{FF2B5EF4-FFF2-40B4-BE49-F238E27FC236}">
                <a16:creationId xmlns:a16="http://schemas.microsoft.com/office/drawing/2014/main" id="{3DB6CA3D-5E53-5656-2229-73A55E7EC16B}"/>
              </a:ext>
            </a:extLst>
          </p:cNvPr>
          <p:cNvSpPr>
            <a:spLocks noChangeAspect="1" noChangeArrowheads="1"/>
          </p:cNvSpPr>
          <p:nvPr/>
        </p:nvSpPr>
        <p:spPr bwMode="auto">
          <a:xfrm>
            <a:off x="5588328" y="4918165"/>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82" name="Oval 86">
            <a:extLst>
              <a:ext uri="{FF2B5EF4-FFF2-40B4-BE49-F238E27FC236}">
                <a16:creationId xmlns:a16="http://schemas.microsoft.com/office/drawing/2014/main" id="{DDE10EF1-662A-DA23-CF30-3B56A728696B}"/>
              </a:ext>
            </a:extLst>
          </p:cNvPr>
          <p:cNvSpPr>
            <a:spLocks noChangeAspect="1" noChangeArrowheads="1"/>
          </p:cNvSpPr>
          <p:nvPr/>
        </p:nvSpPr>
        <p:spPr bwMode="auto">
          <a:xfrm>
            <a:off x="6059669" y="4918165"/>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83" name="Oval 87">
            <a:extLst>
              <a:ext uri="{FF2B5EF4-FFF2-40B4-BE49-F238E27FC236}">
                <a16:creationId xmlns:a16="http://schemas.microsoft.com/office/drawing/2014/main" id="{DA27CE68-2A29-207B-5275-BD75EB94468B}"/>
              </a:ext>
            </a:extLst>
          </p:cNvPr>
          <p:cNvSpPr>
            <a:spLocks noChangeAspect="1" noChangeArrowheads="1"/>
          </p:cNvSpPr>
          <p:nvPr/>
        </p:nvSpPr>
        <p:spPr bwMode="auto">
          <a:xfrm>
            <a:off x="6531009" y="4918165"/>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84" name="Oval 88">
            <a:extLst>
              <a:ext uri="{FF2B5EF4-FFF2-40B4-BE49-F238E27FC236}">
                <a16:creationId xmlns:a16="http://schemas.microsoft.com/office/drawing/2014/main" id="{87BB1D97-9E4C-4BC0-D729-D771C7C0A90B}"/>
              </a:ext>
            </a:extLst>
          </p:cNvPr>
          <p:cNvSpPr>
            <a:spLocks noChangeAspect="1" noChangeArrowheads="1"/>
          </p:cNvSpPr>
          <p:nvPr/>
        </p:nvSpPr>
        <p:spPr bwMode="auto">
          <a:xfrm>
            <a:off x="2288944" y="5386885"/>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85" name="Oval 89">
            <a:extLst>
              <a:ext uri="{FF2B5EF4-FFF2-40B4-BE49-F238E27FC236}">
                <a16:creationId xmlns:a16="http://schemas.microsoft.com/office/drawing/2014/main" id="{6A20BBD8-3BD1-206B-3113-24875732DD16}"/>
              </a:ext>
            </a:extLst>
          </p:cNvPr>
          <p:cNvSpPr>
            <a:spLocks noChangeAspect="1" noChangeArrowheads="1"/>
          </p:cNvSpPr>
          <p:nvPr/>
        </p:nvSpPr>
        <p:spPr bwMode="auto">
          <a:xfrm>
            <a:off x="2760285" y="5386885"/>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86" name="Oval 90">
            <a:extLst>
              <a:ext uri="{FF2B5EF4-FFF2-40B4-BE49-F238E27FC236}">
                <a16:creationId xmlns:a16="http://schemas.microsoft.com/office/drawing/2014/main" id="{C09E9090-C94A-BE00-2FFA-41E8CB22076C}"/>
              </a:ext>
            </a:extLst>
          </p:cNvPr>
          <p:cNvSpPr>
            <a:spLocks noChangeAspect="1" noChangeArrowheads="1"/>
          </p:cNvSpPr>
          <p:nvPr/>
        </p:nvSpPr>
        <p:spPr bwMode="auto">
          <a:xfrm>
            <a:off x="3231625" y="5386885"/>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87" name="Oval 91">
            <a:extLst>
              <a:ext uri="{FF2B5EF4-FFF2-40B4-BE49-F238E27FC236}">
                <a16:creationId xmlns:a16="http://schemas.microsoft.com/office/drawing/2014/main" id="{F532DDCE-3CF4-5B92-A3B9-88F4405DB207}"/>
              </a:ext>
            </a:extLst>
          </p:cNvPr>
          <p:cNvSpPr>
            <a:spLocks noChangeAspect="1" noChangeArrowheads="1"/>
          </p:cNvSpPr>
          <p:nvPr/>
        </p:nvSpPr>
        <p:spPr bwMode="auto">
          <a:xfrm>
            <a:off x="3702966" y="5386885"/>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88" name="Oval 92">
            <a:extLst>
              <a:ext uri="{FF2B5EF4-FFF2-40B4-BE49-F238E27FC236}">
                <a16:creationId xmlns:a16="http://schemas.microsoft.com/office/drawing/2014/main" id="{846B3585-6EE3-6DE1-5F4E-124474246808}"/>
              </a:ext>
            </a:extLst>
          </p:cNvPr>
          <p:cNvSpPr>
            <a:spLocks noChangeAspect="1" noChangeArrowheads="1"/>
          </p:cNvSpPr>
          <p:nvPr/>
        </p:nvSpPr>
        <p:spPr bwMode="auto">
          <a:xfrm>
            <a:off x="4174306" y="5386885"/>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89" name="Oval 93">
            <a:extLst>
              <a:ext uri="{FF2B5EF4-FFF2-40B4-BE49-F238E27FC236}">
                <a16:creationId xmlns:a16="http://schemas.microsoft.com/office/drawing/2014/main" id="{BE9B2BB5-9B5A-D377-3115-99092FEF5FAB}"/>
              </a:ext>
            </a:extLst>
          </p:cNvPr>
          <p:cNvSpPr>
            <a:spLocks noChangeAspect="1" noChangeArrowheads="1"/>
          </p:cNvSpPr>
          <p:nvPr/>
        </p:nvSpPr>
        <p:spPr bwMode="auto">
          <a:xfrm>
            <a:off x="4645647" y="5386885"/>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90" name="Oval 94">
            <a:extLst>
              <a:ext uri="{FF2B5EF4-FFF2-40B4-BE49-F238E27FC236}">
                <a16:creationId xmlns:a16="http://schemas.microsoft.com/office/drawing/2014/main" id="{4BEFD8C1-BEA3-7E70-3905-6605DDAF460D}"/>
              </a:ext>
            </a:extLst>
          </p:cNvPr>
          <p:cNvSpPr>
            <a:spLocks noChangeAspect="1" noChangeArrowheads="1"/>
          </p:cNvSpPr>
          <p:nvPr/>
        </p:nvSpPr>
        <p:spPr bwMode="auto">
          <a:xfrm>
            <a:off x="5116988" y="5386885"/>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91" name="Oval 95">
            <a:extLst>
              <a:ext uri="{FF2B5EF4-FFF2-40B4-BE49-F238E27FC236}">
                <a16:creationId xmlns:a16="http://schemas.microsoft.com/office/drawing/2014/main" id="{1C234661-DF31-3E73-34F5-09AC4B09A0C9}"/>
              </a:ext>
            </a:extLst>
          </p:cNvPr>
          <p:cNvSpPr>
            <a:spLocks noChangeAspect="1" noChangeArrowheads="1"/>
          </p:cNvSpPr>
          <p:nvPr/>
        </p:nvSpPr>
        <p:spPr bwMode="auto">
          <a:xfrm>
            <a:off x="5588328" y="5386885"/>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92" name="Oval 96">
            <a:extLst>
              <a:ext uri="{FF2B5EF4-FFF2-40B4-BE49-F238E27FC236}">
                <a16:creationId xmlns:a16="http://schemas.microsoft.com/office/drawing/2014/main" id="{71D84904-CBE0-76AC-44DB-46BA4F705B34}"/>
              </a:ext>
            </a:extLst>
          </p:cNvPr>
          <p:cNvSpPr>
            <a:spLocks noChangeAspect="1" noChangeArrowheads="1"/>
          </p:cNvSpPr>
          <p:nvPr/>
        </p:nvSpPr>
        <p:spPr bwMode="auto">
          <a:xfrm>
            <a:off x="6059669" y="5386885"/>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93" name="Oval 97">
            <a:extLst>
              <a:ext uri="{FF2B5EF4-FFF2-40B4-BE49-F238E27FC236}">
                <a16:creationId xmlns:a16="http://schemas.microsoft.com/office/drawing/2014/main" id="{F644B459-68CA-6AE6-FECB-762C809A0E73}"/>
              </a:ext>
            </a:extLst>
          </p:cNvPr>
          <p:cNvSpPr>
            <a:spLocks noChangeAspect="1" noChangeArrowheads="1"/>
          </p:cNvSpPr>
          <p:nvPr/>
        </p:nvSpPr>
        <p:spPr bwMode="auto">
          <a:xfrm>
            <a:off x="6531009" y="5386885"/>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94" name="Oval 114">
            <a:extLst>
              <a:ext uri="{FF2B5EF4-FFF2-40B4-BE49-F238E27FC236}">
                <a16:creationId xmlns:a16="http://schemas.microsoft.com/office/drawing/2014/main" id="{2AA2BB6F-59FC-453C-ED84-5FE4194B33B8}"/>
              </a:ext>
            </a:extLst>
          </p:cNvPr>
          <p:cNvSpPr>
            <a:spLocks noChangeAspect="1" noChangeArrowheads="1"/>
          </p:cNvSpPr>
          <p:nvPr/>
        </p:nvSpPr>
        <p:spPr bwMode="auto">
          <a:xfrm>
            <a:off x="6531009" y="3961193"/>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95" name="Oval 115">
            <a:extLst>
              <a:ext uri="{FF2B5EF4-FFF2-40B4-BE49-F238E27FC236}">
                <a16:creationId xmlns:a16="http://schemas.microsoft.com/office/drawing/2014/main" id="{155BA2EF-B4CB-7ED9-C350-B45E1A0518AB}"/>
              </a:ext>
            </a:extLst>
          </p:cNvPr>
          <p:cNvSpPr>
            <a:spLocks noChangeAspect="1" noChangeArrowheads="1"/>
          </p:cNvSpPr>
          <p:nvPr/>
        </p:nvSpPr>
        <p:spPr bwMode="auto">
          <a:xfrm>
            <a:off x="5116988" y="4898635"/>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96" name="Oval 116">
            <a:extLst>
              <a:ext uri="{FF2B5EF4-FFF2-40B4-BE49-F238E27FC236}">
                <a16:creationId xmlns:a16="http://schemas.microsoft.com/office/drawing/2014/main" id="{5DA90AB8-40D6-7203-ECBA-02E442F60938}"/>
              </a:ext>
            </a:extLst>
          </p:cNvPr>
          <p:cNvSpPr>
            <a:spLocks noChangeAspect="1" noChangeArrowheads="1"/>
          </p:cNvSpPr>
          <p:nvPr/>
        </p:nvSpPr>
        <p:spPr bwMode="auto">
          <a:xfrm>
            <a:off x="5116988" y="3023751"/>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97" name="Oval 117">
            <a:extLst>
              <a:ext uri="{FF2B5EF4-FFF2-40B4-BE49-F238E27FC236}">
                <a16:creationId xmlns:a16="http://schemas.microsoft.com/office/drawing/2014/main" id="{7C145B69-F435-9A71-7ACE-E4F35E2AE566}"/>
              </a:ext>
            </a:extLst>
          </p:cNvPr>
          <p:cNvSpPr>
            <a:spLocks noChangeAspect="1" noChangeArrowheads="1"/>
          </p:cNvSpPr>
          <p:nvPr/>
        </p:nvSpPr>
        <p:spPr bwMode="auto">
          <a:xfrm>
            <a:off x="3231625" y="3492472"/>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98" name="Oval 118">
            <a:extLst>
              <a:ext uri="{FF2B5EF4-FFF2-40B4-BE49-F238E27FC236}">
                <a16:creationId xmlns:a16="http://schemas.microsoft.com/office/drawing/2014/main" id="{FC7DB670-AF9E-8EAD-6146-1BAC174E49DB}"/>
              </a:ext>
            </a:extLst>
          </p:cNvPr>
          <p:cNvSpPr>
            <a:spLocks noChangeAspect="1" noChangeArrowheads="1"/>
          </p:cNvSpPr>
          <p:nvPr/>
        </p:nvSpPr>
        <p:spPr bwMode="auto">
          <a:xfrm>
            <a:off x="2288944" y="4429914"/>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99" name="Oval 119">
            <a:extLst>
              <a:ext uri="{FF2B5EF4-FFF2-40B4-BE49-F238E27FC236}">
                <a16:creationId xmlns:a16="http://schemas.microsoft.com/office/drawing/2014/main" id="{4B074199-4477-D118-F83F-9BBA722EA6FD}"/>
              </a:ext>
            </a:extLst>
          </p:cNvPr>
          <p:cNvSpPr>
            <a:spLocks noChangeAspect="1" noChangeArrowheads="1"/>
          </p:cNvSpPr>
          <p:nvPr/>
        </p:nvSpPr>
        <p:spPr bwMode="auto">
          <a:xfrm>
            <a:off x="1511460" y="2178248"/>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00" name="Oval 120">
            <a:extLst>
              <a:ext uri="{FF2B5EF4-FFF2-40B4-BE49-F238E27FC236}">
                <a16:creationId xmlns:a16="http://schemas.microsoft.com/office/drawing/2014/main" id="{0A69DEA1-A3D8-DE3D-6D0E-03D54A843F17}"/>
              </a:ext>
            </a:extLst>
          </p:cNvPr>
          <p:cNvSpPr>
            <a:spLocks noChangeAspect="1" noChangeArrowheads="1"/>
          </p:cNvSpPr>
          <p:nvPr/>
        </p:nvSpPr>
        <p:spPr bwMode="auto">
          <a:xfrm>
            <a:off x="5588328" y="1617589"/>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01" name="Oval 121">
            <a:extLst>
              <a:ext uri="{FF2B5EF4-FFF2-40B4-BE49-F238E27FC236}">
                <a16:creationId xmlns:a16="http://schemas.microsoft.com/office/drawing/2014/main" id="{B27A7A7D-C289-30C5-B0CF-B79609F75E95}"/>
              </a:ext>
            </a:extLst>
          </p:cNvPr>
          <p:cNvSpPr>
            <a:spLocks noChangeAspect="1" noChangeArrowheads="1"/>
          </p:cNvSpPr>
          <p:nvPr/>
        </p:nvSpPr>
        <p:spPr bwMode="auto">
          <a:xfrm>
            <a:off x="4645647" y="1617589"/>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02" name="Oval 122">
            <a:extLst>
              <a:ext uri="{FF2B5EF4-FFF2-40B4-BE49-F238E27FC236}">
                <a16:creationId xmlns:a16="http://schemas.microsoft.com/office/drawing/2014/main" id="{C6A94F07-1A3F-9506-A019-9EC1ACDD602B}"/>
              </a:ext>
            </a:extLst>
          </p:cNvPr>
          <p:cNvSpPr>
            <a:spLocks noChangeAspect="1" noChangeArrowheads="1"/>
          </p:cNvSpPr>
          <p:nvPr/>
        </p:nvSpPr>
        <p:spPr bwMode="auto">
          <a:xfrm>
            <a:off x="3702966" y="2555030"/>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03" name="Oval 123">
            <a:extLst>
              <a:ext uri="{FF2B5EF4-FFF2-40B4-BE49-F238E27FC236}">
                <a16:creationId xmlns:a16="http://schemas.microsoft.com/office/drawing/2014/main" id="{7ABBAEA6-E69A-9DE3-ED2E-582C0AFD07A9}"/>
              </a:ext>
            </a:extLst>
          </p:cNvPr>
          <p:cNvSpPr>
            <a:spLocks noChangeAspect="1" noChangeArrowheads="1"/>
          </p:cNvSpPr>
          <p:nvPr/>
        </p:nvSpPr>
        <p:spPr bwMode="auto">
          <a:xfrm>
            <a:off x="6059669" y="3961193"/>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04" name="Text Placeholder 2">
            <a:extLst>
              <a:ext uri="{FF2B5EF4-FFF2-40B4-BE49-F238E27FC236}">
                <a16:creationId xmlns:a16="http://schemas.microsoft.com/office/drawing/2014/main" id="{598DCAAD-99E7-28A3-A9DD-0CFEF912F462}"/>
              </a:ext>
            </a:extLst>
          </p:cNvPr>
          <p:cNvSpPr txBox="1">
            <a:spLocks/>
          </p:cNvSpPr>
          <p:nvPr/>
        </p:nvSpPr>
        <p:spPr>
          <a:xfrm>
            <a:off x="604438" y="284434"/>
            <a:ext cx="2008553" cy="5106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disease POS</a:t>
            </a:r>
          </a:p>
        </p:txBody>
      </p:sp>
      <p:sp>
        <p:nvSpPr>
          <p:cNvPr id="105" name="Text Placeholder 2">
            <a:extLst>
              <a:ext uri="{FF2B5EF4-FFF2-40B4-BE49-F238E27FC236}">
                <a16:creationId xmlns:a16="http://schemas.microsoft.com/office/drawing/2014/main" id="{47B1CE8B-CF42-19C2-ACD2-4DA633C296F4}"/>
              </a:ext>
            </a:extLst>
          </p:cNvPr>
          <p:cNvSpPr txBox="1">
            <a:spLocks/>
          </p:cNvSpPr>
          <p:nvPr/>
        </p:nvSpPr>
        <p:spPr>
          <a:xfrm>
            <a:off x="3963413" y="284434"/>
            <a:ext cx="2008553" cy="5106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disease NEG</a:t>
            </a:r>
          </a:p>
        </p:txBody>
      </p:sp>
      <p:sp>
        <p:nvSpPr>
          <p:cNvPr id="106" name="Text Placeholder 2">
            <a:extLst>
              <a:ext uri="{FF2B5EF4-FFF2-40B4-BE49-F238E27FC236}">
                <a16:creationId xmlns:a16="http://schemas.microsoft.com/office/drawing/2014/main" id="{9E9CDA7E-C678-AD0E-2DDD-1EE750884299}"/>
              </a:ext>
            </a:extLst>
          </p:cNvPr>
          <p:cNvSpPr txBox="1">
            <a:spLocks/>
          </p:cNvSpPr>
          <p:nvPr/>
        </p:nvSpPr>
        <p:spPr>
          <a:xfrm>
            <a:off x="113146" y="2002630"/>
            <a:ext cx="990219" cy="9648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test POS</a:t>
            </a:r>
          </a:p>
        </p:txBody>
      </p:sp>
      <p:sp>
        <p:nvSpPr>
          <p:cNvPr id="107" name="Text Placeholder 2">
            <a:extLst>
              <a:ext uri="{FF2B5EF4-FFF2-40B4-BE49-F238E27FC236}">
                <a16:creationId xmlns:a16="http://schemas.microsoft.com/office/drawing/2014/main" id="{D27DA57E-BAEC-1C2A-111C-E9040165B2CA}"/>
              </a:ext>
            </a:extLst>
          </p:cNvPr>
          <p:cNvSpPr txBox="1">
            <a:spLocks/>
          </p:cNvSpPr>
          <p:nvPr/>
        </p:nvSpPr>
        <p:spPr>
          <a:xfrm>
            <a:off x="113145" y="4559440"/>
            <a:ext cx="990219" cy="9648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test NEG</a:t>
            </a:r>
          </a:p>
        </p:txBody>
      </p:sp>
      <p:sp>
        <p:nvSpPr>
          <p:cNvPr id="108" name="TextBox 107">
            <a:extLst>
              <a:ext uri="{FF2B5EF4-FFF2-40B4-BE49-F238E27FC236}">
                <a16:creationId xmlns:a16="http://schemas.microsoft.com/office/drawing/2014/main" id="{1D4BA42B-317F-A171-6FB6-59EF856650CB}"/>
              </a:ext>
            </a:extLst>
          </p:cNvPr>
          <p:cNvSpPr txBox="1"/>
          <p:nvPr/>
        </p:nvSpPr>
        <p:spPr>
          <a:xfrm>
            <a:off x="7085506" y="1066634"/>
            <a:ext cx="1887782" cy="2585323"/>
          </a:xfrm>
          <a:prstGeom prst="rect">
            <a:avLst/>
          </a:prstGeom>
          <a:noFill/>
          <a:ln>
            <a:solidFill>
              <a:schemeClr val="bg1">
                <a:lumMod val="50000"/>
              </a:schemeClr>
            </a:solidFill>
          </a:ln>
        </p:spPr>
        <p:txBody>
          <a:bodyPr wrap="square" rtlCol="0">
            <a:spAutoFit/>
          </a:bodyPr>
          <a:lstStyle/>
          <a:p>
            <a:pPr algn="ctr"/>
            <a:r>
              <a:rPr lang="en-US" dirty="0"/>
              <a:t>FACTS</a:t>
            </a:r>
          </a:p>
          <a:p>
            <a:r>
              <a:rPr lang="en-US" dirty="0"/>
              <a:t>- 1% have </a:t>
            </a:r>
            <a:r>
              <a:rPr lang="en-US" dirty="0" err="1"/>
              <a:t>BrCA</a:t>
            </a:r>
            <a:endParaRPr lang="en-US" dirty="0"/>
          </a:p>
          <a:p>
            <a:endParaRPr lang="en-US" dirty="0"/>
          </a:p>
          <a:p>
            <a:r>
              <a:rPr lang="en-US" dirty="0"/>
              <a:t>Are </a:t>
            </a:r>
            <a:r>
              <a:rPr lang="en-US" dirty="0" err="1"/>
              <a:t>mammos</a:t>
            </a:r>
            <a:r>
              <a:rPr lang="en-US" dirty="0"/>
              <a:t> good at finding patients who have </a:t>
            </a:r>
            <a:r>
              <a:rPr lang="en-US" dirty="0" err="1"/>
              <a:t>BrCA</a:t>
            </a:r>
            <a:r>
              <a:rPr lang="en-US" dirty="0"/>
              <a:t>?</a:t>
            </a:r>
          </a:p>
          <a:p>
            <a:r>
              <a:rPr lang="en-US" dirty="0"/>
              <a:t>- </a:t>
            </a:r>
            <a:r>
              <a:rPr lang="en-US" dirty="0" err="1"/>
              <a:t>mammos</a:t>
            </a:r>
            <a:r>
              <a:rPr lang="en-US" dirty="0"/>
              <a:t> detect 90% of cancers </a:t>
            </a:r>
          </a:p>
        </p:txBody>
      </p:sp>
      <p:sp>
        <p:nvSpPr>
          <p:cNvPr id="110" name="Oval 118">
            <a:extLst>
              <a:ext uri="{FF2B5EF4-FFF2-40B4-BE49-F238E27FC236}">
                <a16:creationId xmlns:a16="http://schemas.microsoft.com/office/drawing/2014/main" id="{40A038FD-D20A-513F-5E61-B446F1F4678E}"/>
              </a:ext>
            </a:extLst>
          </p:cNvPr>
          <p:cNvSpPr>
            <a:spLocks noChangeAspect="1" noChangeArrowheads="1"/>
          </p:cNvSpPr>
          <p:nvPr/>
        </p:nvSpPr>
        <p:spPr bwMode="auto">
          <a:xfrm>
            <a:off x="1514636" y="2178248"/>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11" name="Oval 119">
            <a:extLst>
              <a:ext uri="{FF2B5EF4-FFF2-40B4-BE49-F238E27FC236}">
                <a16:creationId xmlns:a16="http://schemas.microsoft.com/office/drawing/2014/main" id="{ADBB19E1-E2EC-8E75-41AE-9D23672E6880}"/>
              </a:ext>
            </a:extLst>
          </p:cNvPr>
          <p:cNvSpPr>
            <a:spLocks noChangeAspect="1" noChangeArrowheads="1"/>
          </p:cNvSpPr>
          <p:nvPr/>
        </p:nvSpPr>
        <p:spPr bwMode="auto">
          <a:xfrm>
            <a:off x="2288944" y="1148868"/>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16824261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8">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8">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10"/>
                                        </p:tgtEl>
                                        <p:attrNameLst>
                                          <p:attrName>style.visibility</p:attrName>
                                        </p:attrNameLst>
                                      </p:cBhvr>
                                      <p:to>
                                        <p:strVal val="visible"/>
                                      </p:to>
                                    </p:set>
                                    <p:animEffect transition="in" filter="dissolve">
                                      <p:cBhvr>
                                        <p:cTn id="15"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3" name="Oval 108">
            <a:extLst>
              <a:ext uri="{FF2B5EF4-FFF2-40B4-BE49-F238E27FC236}">
                <a16:creationId xmlns:a16="http://schemas.microsoft.com/office/drawing/2014/main" id="{853BE206-BCC5-1C4C-B530-7E3746435139}"/>
              </a:ext>
            </a:extLst>
          </p:cNvPr>
          <p:cNvSpPr>
            <a:spLocks noChangeAspect="1" noChangeArrowheads="1"/>
          </p:cNvSpPr>
          <p:nvPr/>
        </p:nvSpPr>
        <p:spPr bwMode="auto">
          <a:xfrm>
            <a:off x="170106" y="6238172"/>
            <a:ext cx="438150" cy="438150"/>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 name="Text Placeholder 2">
            <a:extLst>
              <a:ext uri="{FF2B5EF4-FFF2-40B4-BE49-F238E27FC236}">
                <a16:creationId xmlns:a16="http://schemas.microsoft.com/office/drawing/2014/main" id="{595B94B2-D0DD-3F4D-AF06-33C8F6992266}"/>
              </a:ext>
            </a:extLst>
          </p:cNvPr>
          <p:cNvSpPr>
            <a:spLocks noGrp="1"/>
          </p:cNvSpPr>
          <p:nvPr>
            <p:ph type="body" sz="half" idx="2"/>
          </p:nvPr>
        </p:nvSpPr>
        <p:spPr>
          <a:xfrm>
            <a:off x="627071" y="6230078"/>
            <a:ext cx="1593681" cy="545502"/>
          </a:xfrm>
        </p:spPr>
        <p:txBody>
          <a:bodyPr/>
          <a:lstStyle/>
          <a:p>
            <a:pPr marL="0" indent="0">
              <a:buNone/>
            </a:pPr>
            <a:r>
              <a:rPr lang="en-US" dirty="0"/>
              <a:t>true POS</a:t>
            </a:r>
          </a:p>
        </p:txBody>
      </p:sp>
      <p:sp>
        <p:nvSpPr>
          <p:cNvPr id="113" name="Oval 108">
            <a:extLst>
              <a:ext uri="{FF2B5EF4-FFF2-40B4-BE49-F238E27FC236}">
                <a16:creationId xmlns:a16="http://schemas.microsoft.com/office/drawing/2014/main" id="{1FB1C5E8-8187-CF44-B103-E32137F9DF52}"/>
              </a:ext>
            </a:extLst>
          </p:cNvPr>
          <p:cNvSpPr>
            <a:spLocks noChangeAspect="1" noChangeArrowheads="1"/>
          </p:cNvSpPr>
          <p:nvPr/>
        </p:nvSpPr>
        <p:spPr bwMode="auto">
          <a:xfrm>
            <a:off x="5008108" y="6238172"/>
            <a:ext cx="438150" cy="438150"/>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19" name="Text Placeholder 2">
            <a:extLst>
              <a:ext uri="{FF2B5EF4-FFF2-40B4-BE49-F238E27FC236}">
                <a16:creationId xmlns:a16="http://schemas.microsoft.com/office/drawing/2014/main" id="{A3D85E39-65B6-6643-B6BD-720548A91EC2}"/>
              </a:ext>
            </a:extLst>
          </p:cNvPr>
          <p:cNvSpPr txBox="1">
            <a:spLocks/>
          </p:cNvSpPr>
          <p:nvPr/>
        </p:nvSpPr>
        <p:spPr>
          <a:xfrm>
            <a:off x="5465073" y="6230078"/>
            <a:ext cx="1593681" cy="5800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true NEG</a:t>
            </a:r>
          </a:p>
        </p:txBody>
      </p:sp>
      <p:sp>
        <p:nvSpPr>
          <p:cNvPr id="322" name="Oval 108">
            <a:extLst>
              <a:ext uri="{FF2B5EF4-FFF2-40B4-BE49-F238E27FC236}">
                <a16:creationId xmlns:a16="http://schemas.microsoft.com/office/drawing/2014/main" id="{59BB450B-AB27-414B-8BFE-B4BAA9732318}"/>
              </a:ext>
            </a:extLst>
          </p:cNvPr>
          <p:cNvSpPr>
            <a:spLocks noChangeAspect="1" noChangeArrowheads="1"/>
          </p:cNvSpPr>
          <p:nvPr/>
        </p:nvSpPr>
        <p:spPr bwMode="auto">
          <a:xfrm>
            <a:off x="2220752" y="6230078"/>
            <a:ext cx="438150" cy="438150"/>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23" name="Text Placeholder 2">
            <a:extLst>
              <a:ext uri="{FF2B5EF4-FFF2-40B4-BE49-F238E27FC236}">
                <a16:creationId xmlns:a16="http://schemas.microsoft.com/office/drawing/2014/main" id="{C73176EF-264A-AD4E-8172-39DD32FA233D}"/>
              </a:ext>
            </a:extLst>
          </p:cNvPr>
          <p:cNvSpPr txBox="1">
            <a:spLocks/>
          </p:cNvSpPr>
          <p:nvPr/>
        </p:nvSpPr>
        <p:spPr>
          <a:xfrm>
            <a:off x="2677717" y="6221984"/>
            <a:ext cx="1593681" cy="5357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false POS</a:t>
            </a:r>
          </a:p>
        </p:txBody>
      </p:sp>
      <p:sp>
        <p:nvSpPr>
          <p:cNvPr id="324" name="Oval 108">
            <a:extLst>
              <a:ext uri="{FF2B5EF4-FFF2-40B4-BE49-F238E27FC236}">
                <a16:creationId xmlns:a16="http://schemas.microsoft.com/office/drawing/2014/main" id="{B9C81B8A-AE3B-D940-8241-18DF8A9AD88B}"/>
              </a:ext>
            </a:extLst>
          </p:cNvPr>
          <p:cNvSpPr>
            <a:spLocks noChangeAspect="1" noChangeArrowheads="1"/>
          </p:cNvSpPr>
          <p:nvPr/>
        </p:nvSpPr>
        <p:spPr bwMode="auto">
          <a:xfrm>
            <a:off x="7058754" y="6246266"/>
            <a:ext cx="438150" cy="438150"/>
          </a:xfrm>
          <a:prstGeom prst="ellipse">
            <a:avLst/>
          </a:prstGeom>
          <a:solidFill>
            <a:srgbClr val="FFB0B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25" name="Text Placeholder 2">
            <a:extLst>
              <a:ext uri="{FF2B5EF4-FFF2-40B4-BE49-F238E27FC236}">
                <a16:creationId xmlns:a16="http://schemas.microsoft.com/office/drawing/2014/main" id="{9A2B74A9-83C8-D14C-85C1-7B13037017F0}"/>
              </a:ext>
            </a:extLst>
          </p:cNvPr>
          <p:cNvSpPr txBox="1">
            <a:spLocks/>
          </p:cNvSpPr>
          <p:nvPr/>
        </p:nvSpPr>
        <p:spPr>
          <a:xfrm>
            <a:off x="7515719" y="6238172"/>
            <a:ext cx="1593681" cy="5800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false NEG</a:t>
            </a:r>
          </a:p>
        </p:txBody>
      </p:sp>
      <p:grpSp>
        <p:nvGrpSpPr>
          <p:cNvPr id="111" name="Group 110">
            <a:extLst>
              <a:ext uri="{FF2B5EF4-FFF2-40B4-BE49-F238E27FC236}">
                <a16:creationId xmlns:a16="http://schemas.microsoft.com/office/drawing/2014/main" id="{8D78EF2D-F67E-D425-F75D-AFA97C15A9E6}"/>
              </a:ext>
            </a:extLst>
          </p:cNvPr>
          <p:cNvGrpSpPr/>
          <p:nvPr/>
        </p:nvGrpSpPr>
        <p:grpSpPr>
          <a:xfrm>
            <a:off x="2288944" y="1617589"/>
            <a:ext cx="4566112" cy="4091542"/>
            <a:chOff x="2288944" y="1617589"/>
            <a:chExt cx="4566112" cy="4091542"/>
          </a:xfrm>
        </p:grpSpPr>
        <p:sp>
          <p:nvSpPr>
            <p:cNvPr id="14" name="Oval 17">
              <a:extLst>
                <a:ext uri="{FF2B5EF4-FFF2-40B4-BE49-F238E27FC236}">
                  <a16:creationId xmlns:a16="http://schemas.microsoft.com/office/drawing/2014/main" id="{9C7B45AC-FB14-0FAD-2CBB-358DE8431051}"/>
                </a:ext>
              </a:extLst>
            </p:cNvPr>
            <p:cNvSpPr>
              <a:spLocks noChangeAspect="1" noChangeArrowheads="1"/>
            </p:cNvSpPr>
            <p:nvPr/>
          </p:nvSpPr>
          <p:spPr bwMode="auto">
            <a:xfrm>
              <a:off x="2760285" y="1637119"/>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5" name="Oval 18">
              <a:extLst>
                <a:ext uri="{FF2B5EF4-FFF2-40B4-BE49-F238E27FC236}">
                  <a16:creationId xmlns:a16="http://schemas.microsoft.com/office/drawing/2014/main" id="{2DA27DCC-BDF3-1DC3-9062-687A7C9CFA67}"/>
                </a:ext>
              </a:extLst>
            </p:cNvPr>
            <p:cNvSpPr>
              <a:spLocks noChangeAspect="1" noChangeArrowheads="1"/>
            </p:cNvSpPr>
            <p:nvPr/>
          </p:nvSpPr>
          <p:spPr bwMode="auto">
            <a:xfrm>
              <a:off x="3231625" y="1637119"/>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6" name="Oval 19">
              <a:extLst>
                <a:ext uri="{FF2B5EF4-FFF2-40B4-BE49-F238E27FC236}">
                  <a16:creationId xmlns:a16="http://schemas.microsoft.com/office/drawing/2014/main" id="{808453E9-F0EE-4E2D-79F7-4A89996E5D5E}"/>
                </a:ext>
              </a:extLst>
            </p:cNvPr>
            <p:cNvSpPr>
              <a:spLocks noChangeAspect="1" noChangeArrowheads="1"/>
            </p:cNvSpPr>
            <p:nvPr/>
          </p:nvSpPr>
          <p:spPr bwMode="auto">
            <a:xfrm>
              <a:off x="3702966" y="1637119"/>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7" name="Oval 20">
              <a:extLst>
                <a:ext uri="{FF2B5EF4-FFF2-40B4-BE49-F238E27FC236}">
                  <a16:creationId xmlns:a16="http://schemas.microsoft.com/office/drawing/2014/main" id="{1FFD6654-D5D2-8913-BF7C-1D9DD9AB0245}"/>
                </a:ext>
              </a:extLst>
            </p:cNvPr>
            <p:cNvSpPr>
              <a:spLocks noChangeAspect="1" noChangeArrowheads="1"/>
            </p:cNvSpPr>
            <p:nvPr/>
          </p:nvSpPr>
          <p:spPr bwMode="auto">
            <a:xfrm>
              <a:off x="4174306" y="1637119"/>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8" name="Oval 21">
              <a:extLst>
                <a:ext uri="{FF2B5EF4-FFF2-40B4-BE49-F238E27FC236}">
                  <a16:creationId xmlns:a16="http://schemas.microsoft.com/office/drawing/2014/main" id="{BCB19F10-1D68-CAFE-94E2-89A8A00E3AF9}"/>
                </a:ext>
              </a:extLst>
            </p:cNvPr>
            <p:cNvSpPr>
              <a:spLocks noChangeAspect="1" noChangeArrowheads="1"/>
            </p:cNvSpPr>
            <p:nvPr/>
          </p:nvSpPr>
          <p:spPr bwMode="auto">
            <a:xfrm>
              <a:off x="5116988" y="1637119"/>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9" name="Oval 22">
              <a:extLst>
                <a:ext uri="{FF2B5EF4-FFF2-40B4-BE49-F238E27FC236}">
                  <a16:creationId xmlns:a16="http://schemas.microsoft.com/office/drawing/2014/main" id="{15C98C1C-B951-852D-5744-F51EF5280840}"/>
                </a:ext>
              </a:extLst>
            </p:cNvPr>
            <p:cNvSpPr>
              <a:spLocks noChangeAspect="1" noChangeArrowheads="1"/>
            </p:cNvSpPr>
            <p:nvPr/>
          </p:nvSpPr>
          <p:spPr bwMode="auto">
            <a:xfrm>
              <a:off x="6059669" y="1617589"/>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0" name="Oval 23">
              <a:extLst>
                <a:ext uri="{FF2B5EF4-FFF2-40B4-BE49-F238E27FC236}">
                  <a16:creationId xmlns:a16="http://schemas.microsoft.com/office/drawing/2014/main" id="{21E7987D-B5FD-356B-8B93-0BDF927D3F76}"/>
                </a:ext>
              </a:extLst>
            </p:cNvPr>
            <p:cNvSpPr>
              <a:spLocks noChangeAspect="1" noChangeArrowheads="1"/>
            </p:cNvSpPr>
            <p:nvPr/>
          </p:nvSpPr>
          <p:spPr bwMode="auto">
            <a:xfrm>
              <a:off x="6531009" y="1617589"/>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1" name="Oval 24">
              <a:extLst>
                <a:ext uri="{FF2B5EF4-FFF2-40B4-BE49-F238E27FC236}">
                  <a16:creationId xmlns:a16="http://schemas.microsoft.com/office/drawing/2014/main" id="{F4826734-19A6-5896-72D3-B7CA5D8E1069}"/>
                </a:ext>
              </a:extLst>
            </p:cNvPr>
            <p:cNvSpPr>
              <a:spLocks noChangeAspect="1" noChangeArrowheads="1"/>
            </p:cNvSpPr>
            <p:nvPr/>
          </p:nvSpPr>
          <p:spPr bwMode="auto">
            <a:xfrm>
              <a:off x="2288944" y="2105840"/>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2" name="Oval 25">
              <a:extLst>
                <a:ext uri="{FF2B5EF4-FFF2-40B4-BE49-F238E27FC236}">
                  <a16:creationId xmlns:a16="http://schemas.microsoft.com/office/drawing/2014/main" id="{135793B7-6BDD-185A-9791-56D3914057B3}"/>
                </a:ext>
              </a:extLst>
            </p:cNvPr>
            <p:cNvSpPr>
              <a:spLocks noChangeAspect="1" noChangeArrowheads="1"/>
            </p:cNvSpPr>
            <p:nvPr/>
          </p:nvSpPr>
          <p:spPr bwMode="auto">
            <a:xfrm>
              <a:off x="2760285" y="2105840"/>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3" name="Oval 26">
              <a:extLst>
                <a:ext uri="{FF2B5EF4-FFF2-40B4-BE49-F238E27FC236}">
                  <a16:creationId xmlns:a16="http://schemas.microsoft.com/office/drawing/2014/main" id="{E71D2525-6230-44D0-3B1D-DC0539082931}"/>
                </a:ext>
              </a:extLst>
            </p:cNvPr>
            <p:cNvSpPr>
              <a:spLocks noChangeAspect="1" noChangeArrowheads="1"/>
            </p:cNvSpPr>
            <p:nvPr/>
          </p:nvSpPr>
          <p:spPr bwMode="auto">
            <a:xfrm>
              <a:off x="3231625" y="2105840"/>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4" name="Oval 27">
              <a:extLst>
                <a:ext uri="{FF2B5EF4-FFF2-40B4-BE49-F238E27FC236}">
                  <a16:creationId xmlns:a16="http://schemas.microsoft.com/office/drawing/2014/main" id="{5D39ACF3-71AD-A20B-6206-D2ABC03A13FF}"/>
                </a:ext>
              </a:extLst>
            </p:cNvPr>
            <p:cNvSpPr>
              <a:spLocks noChangeAspect="1" noChangeArrowheads="1"/>
            </p:cNvSpPr>
            <p:nvPr/>
          </p:nvSpPr>
          <p:spPr bwMode="auto">
            <a:xfrm>
              <a:off x="3702966" y="2105840"/>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5" name="Oval 28">
              <a:extLst>
                <a:ext uri="{FF2B5EF4-FFF2-40B4-BE49-F238E27FC236}">
                  <a16:creationId xmlns:a16="http://schemas.microsoft.com/office/drawing/2014/main" id="{F27AFD19-0871-F940-F41A-2E10C0BBA248}"/>
                </a:ext>
              </a:extLst>
            </p:cNvPr>
            <p:cNvSpPr>
              <a:spLocks noChangeAspect="1" noChangeArrowheads="1"/>
            </p:cNvSpPr>
            <p:nvPr/>
          </p:nvSpPr>
          <p:spPr bwMode="auto">
            <a:xfrm>
              <a:off x="4174306" y="2105840"/>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6" name="Oval 29">
              <a:extLst>
                <a:ext uri="{FF2B5EF4-FFF2-40B4-BE49-F238E27FC236}">
                  <a16:creationId xmlns:a16="http://schemas.microsoft.com/office/drawing/2014/main" id="{F311C458-6FA3-EB1B-E4A4-3315C4529924}"/>
                </a:ext>
              </a:extLst>
            </p:cNvPr>
            <p:cNvSpPr>
              <a:spLocks noChangeAspect="1" noChangeArrowheads="1"/>
            </p:cNvSpPr>
            <p:nvPr/>
          </p:nvSpPr>
          <p:spPr bwMode="auto">
            <a:xfrm>
              <a:off x="4645647" y="2105840"/>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 name="Oval 30">
              <a:extLst>
                <a:ext uri="{FF2B5EF4-FFF2-40B4-BE49-F238E27FC236}">
                  <a16:creationId xmlns:a16="http://schemas.microsoft.com/office/drawing/2014/main" id="{A8A1889A-5E19-58A6-4F11-4F7EC38719F7}"/>
                </a:ext>
              </a:extLst>
            </p:cNvPr>
            <p:cNvSpPr>
              <a:spLocks noChangeAspect="1" noChangeArrowheads="1"/>
            </p:cNvSpPr>
            <p:nvPr/>
          </p:nvSpPr>
          <p:spPr bwMode="auto">
            <a:xfrm>
              <a:off x="5116988" y="2105840"/>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8" name="Oval 31">
              <a:extLst>
                <a:ext uri="{FF2B5EF4-FFF2-40B4-BE49-F238E27FC236}">
                  <a16:creationId xmlns:a16="http://schemas.microsoft.com/office/drawing/2014/main" id="{3D8EE691-7A05-A3B1-3F04-9D1B388B2E11}"/>
                </a:ext>
              </a:extLst>
            </p:cNvPr>
            <p:cNvSpPr>
              <a:spLocks noChangeAspect="1" noChangeArrowheads="1"/>
            </p:cNvSpPr>
            <p:nvPr/>
          </p:nvSpPr>
          <p:spPr bwMode="auto">
            <a:xfrm>
              <a:off x="5588328" y="2105840"/>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9" name="Oval 32">
              <a:extLst>
                <a:ext uri="{FF2B5EF4-FFF2-40B4-BE49-F238E27FC236}">
                  <a16:creationId xmlns:a16="http://schemas.microsoft.com/office/drawing/2014/main" id="{AEBA6B5F-C324-91BC-7101-BE5FDF0F95A8}"/>
                </a:ext>
              </a:extLst>
            </p:cNvPr>
            <p:cNvSpPr>
              <a:spLocks noChangeAspect="1" noChangeArrowheads="1"/>
            </p:cNvSpPr>
            <p:nvPr/>
          </p:nvSpPr>
          <p:spPr bwMode="auto">
            <a:xfrm>
              <a:off x="6059669" y="2086310"/>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0" name="Oval 33">
              <a:extLst>
                <a:ext uri="{FF2B5EF4-FFF2-40B4-BE49-F238E27FC236}">
                  <a16:creationId xmlns:a16="http://schemas.microsoft.com/office/drawing/2014/main" id="{B84E5F23-51C5-EC2C-DDC4-01AD6CEE644D}"/>
                </a:ext>
              </a:extLst>
            </p:cNvPr>
            <p:cNvSpPr>
              <a:spLocks noChangeAspect="1" noChangeArrowheads="1"/>
            </p:cNvSpPr>
            <p:nvPr/>
          </p:nvSpPr>
          <p:spPr bwMode="auto">
            <a:xfrm>
              <a:off x="6531009" y="2086310"/>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1" name="Oval 34">
              <a:extLst>
                <a:ext uri="{FF2B5EF4-FFF2-40B4-BE49-F238E27FC236}">
                  <a16:creationId xmlns:a16="http://schemas.microsoft.com/office/drawing/2014/main" id="{39B64950-AFF1-A261-D5E3-1718ADB238C9}"/>
                </a:ext>
              </a:extLst>
            </p:cNvPr>
            <p:cNvSpPr>
              <a:spLocks noChangeAspect="1" noChangeArrowheads="1"/>
            </p:cNvSpPr>
            <p:nvPr/>
          </p:nvSpPr>
          <p:spPr bwMode="auto">
            <a:xfrm>
              <a:off x="2288944" y="2574561"/>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2" name="Oval 35">
              <a:extLst>
                <a:ext uri="{FF2B5EF4-FFF2-40B4-BE49-F238E27FC236}">
                  <a16:creationId xmlns:a16="http://schemas.microsoft.com/office/drawing/2014/main" id="{28361E47-9929-A8CA-457A-22DEBF7D2985}"/>
                </a:ext>
              </a:extLst>
            </p:cNvPr>
            <p:cNvSpPr>
              <a:spLocks noChangeAspect="1" noChangeArrowheads="1"/>
            </p:cNvSpPr>
            <p:nvPr/>
          </p:nvSpPr>
          <p:spPr bwMode="auto">
            <a:xfrm>
              <a:off x="2760285" y="2574561"/>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3" name="Oval 36">
              <a:extLst>
                <a:ext uri="{FF2B5EF4-FFF2-40B4-BE49-F238E27FC236}">
                  <a16:creationId xmlns:a16="http://schemas.microsoft.com/office/drawing/2014/main" id="{3623E6FC-AB14-F4C2-206D-70B29AA0E03D}"/>
                </a:ext>
              </a:extLst>
            </p:cNvPr>
            <p:cNvSpPr>
              <a:spLocks noChangeAspect="1" noChangeArrowheads="1"/>
            </p:cNvSpPr>
            <p:nvPr/>
          </p:nvSpPr>
          <p:spPr bwMode="auto">
            <a:xfrm>
              <a:off x="3231625" y="2574561"/>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4" name="Oval 37">
              <a:extLst>
                <a:ext uri="{FF2B5EF4-FFF2-40B4-BE49-F238E27FC236}">
                  <a16:creationId xmlns:a16="http://schemas.microsoft.com/office/drawing/2014/main" id="{779B05BA-33CF-4F2C-5421-C9A0A2F141A6}"/>
                </a:ext>
              </a:extLst>
            </p:cNvPr>
            <p:cNvSpPr>
              <a:spLocks noChangeAspect="1" noChangeArrowheads="1"/>
            </p:cNvSpPr>
            <p:nvPr/>
          </p:nvSpPr>
          <p:spPr bwMode="auto">
            <a:xfrm>
              <a:off x="4174306" y="2574561"/>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5" name="Oval 38">
              <a:extLst>
                <a:ext uri="{FF2B5EF4-FFF2-40B4-BE49-F238E27FC236}">
                  <a16:creationId xmlns:a16="http://schemas.microsoft.com/office/drawing/2014/main" id="{CB2DD39B-5BDA-3F4A-182E-AE1068E4C7F5}"/>
                </a:ext>
              </a:extLst>
            </p:cNvPr>
            <p:cNvSpPr>
              <a:spLocks noChangeAspect="1" noChangeArrowheads="1"/>
            </p:cNvSpPr>
            <p:nvPr/>
          </p:nvSpPr>
          <p:spPr bwMode="auto">
            <a:xfrm>
              <a:off x="4645647" y="2574561"/>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6" name="Oval 39">
              <a:extLst>
                <a:ext uri="{FF2B5EF4-FFF2-40B4-BE49-F238E27FC236}">
                  <a16:creationId xmlns:a16="http://schemas.microsoft.com/office/drawing/2014/main" id="{C3B22EB7-8446-5635-7364-9350CCE67223}"/>
                </a:ext>
              </a:extLst>
            </p:cNvPr>
            <p:cNvSpPr>
              <a:spLocks noChangeAspect="1" noChangeArrowheads="1"/>
            </p:cNvSpPr>
            <p:nvPr/>
          </p:nvSpPr>
          <p:spPr bwMode="auto">
            <a:xfrm>
              <a:off x="5116988" y="2574561"/>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7" name="Oval 40">
              <a:extLst>
                <a:ext uri="{FF2B5EF4-FFF2-40B4-BE49-F238E27FC236}">
                  <a16:creationId xmlns:a16="http://schemas.microsoft.com/office/drawing/2014/main" id="{A3B033F2-9F4C-AC14-CBDB-B172B088809E}"/>
                </a:ext>
              </a:extLst>
            </p:cNvPr>
            <p:cNvSpPr>
              <a:spLocks noChangeAspect="1" noChangeArrowheads="1"/>
            </p:cNvSpPr>
            <p:nvPr/>
          </p:nvSpPr>
          <p:spPr bwMode="auto">
            <a:xfrm>
              <a:off x="5588328" y="2574561"/>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8" name="Oval 41">
              <a:extLst>
                <a:ext uri="{FF2B5EF4-FFF2-40B4-BE49-F238E27FC236}">
                  <a16:creationId xmlns:a16="http://schemas.microsoft.com/office/drawing/2014/main" id="{18522AC8-DC0D-272F-D85F-5E6DB9A0C23F}"/>
                </a:ext>
              </a:extLst>
            </p:cNvPr>
            <p:cNvSpPr>
              <a:spLocks noChangeAspect="1" noChangeArrowheads="1"/>
            </p:cNvSpPr>
            <p:nvPr/>
          </p:nvSpPr>
          <p:spPr bwMode="auto">
            <a:xfrm>
              <a:off x="6059669" y="2574561"/>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9" name="Oval 42">
              <a:extLst>
                <a:ext uri="{FF2B5EF4-FFF2-40B4-BE49-F238E27FC236}">
                  <a16:creationId xmlns:a16="http://schemas.microsoft.com/office/drawing/2014/main" id="{9E87E6C9-6327-0F92-7A28-DFD649C289CF}"/>
                </a:ext>
              </a:extLst>
            </p:cNvPr>
            <p:cNvSpPr>
              <a:spLocks noChangeAspect="1" noChangeArrowheads="1"/>
            </p:cNvSpPr>
            <p:nvPr/>
          </p:nvSpPr>
          <p:spPr bwMode="auto">
            <a:xfrm>
              <a:off x="6531009" y="2574561"/>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0" name="Oval 43">
              <a:extLst>
                <a:ext uri="{FF2B5EF4-FFF2-40B4-BE49-F238E27FC236}">
                  <a16:creationId xmlns:a16="http://schemas.microsoft.com/office/drawing/2014/main" id="{8F486EDB-5CED-C3CA-D391-B75737D81E4A}"/>
                </a:ext>
              </a:extLst>
            </p:cNvPr>
            <p:cNvSpPr>
              <a:spLocks noChangeAspect="1" noChangeArrowheads="1"/>
            </p:cNvSpPr>
            <p:nvPr/>
          </p:nvSpPr>
          <p:spPr bwMode="auto">
            <a:xfrm>
              <a:off x="2288944" y="3043281"/>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1" name="Oval 44">
              <a:extLst>
                <a:ext uri="{FF2B5EF4-FFF2-40B4-BE49-F238E27FC236}">
                  <a16:creationId xmlns:a16="http://schemas.microsoft.com/office/drawing/2014/main" id="{7C10B41F-1598-F83D-2BB1-E92E18391892}"/>
                </a:ext>
              </a:extLst>
            </p:cNvPr>
            <p:cNvSpPr>
              <a:spLocks noChangeAspect="1" noChangeArrowheads="1"/>
            </p:cNvSpPr>
            <p:nvPr/>
          </p:nvSpPr>
          <p:spPr bwMode="auto">
            <a:xfrm>
              <a:off x="2760285" y="3043281"/>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2" name="Oval 45">
              <a:extLst>
                <a:ext uri="{FF2B5EF4-FFF2-40B4-BE49-F238E27FC236}">
                  <a16:creationId xmlns:a16="http://schemas.microsoft.com/office/drawing/2014/main" id="{6EDB1209-3F69-AFA4-ECDF-50CE8BBE265F}"/>
                </a:ext>
              </a:extLst>
            </p:cNvPr>
            <p:cNvSpPr>
              <a:spLocks noChangeAspect="1" noChangeArrowheads="1"/>
            </p:cNvSpPr>
            <p:nvPr/>
          </p:nvSpPr>
          <p:spPr bwMode="auto">
            <a:xfrm>
              <a:off x="3231625" y="3043281"/>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3" name="Oval 46">
              <a:extLst>
                <a:ext uri="{FF2B5EF4-FFF2-40B4-BE49-F238E27FC236}">
                  <a16:creationId xmlns:a16="http://schemas.microsoft.com/office/drawing/2014/main" id="{16797317-3B47-5BE6-6340-76DDC6E12464}"/>
                </a:ext>
              </a:extLst>
            </p:cNvPr>
            <p:cNvSpPr>
              <a:spLocks noChangeAspect="1" noChangeArrowheads="1"/>
            </p:cNvSpPr>
            <p:nvPr/>
          </p:nvSpPr>
          <p:spPr bwMode="auto">
            <a:xfrm>
              <a:off x="3702966" y="3043281"/>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4" name="Oval 47">
              <a:extLst>
                <a:ext uri="{FF2B5EF4-FFF2-40B4-BE49-F238E27FC236}">
                  <a16:creationId xmlns:a16="http://schemas.microsoft.com/office/drawing/2014/main" id="{B2B970B9-C5BE-7C69-4365-7C3B6C173593}"/>
                </a:ext>
              </a:extLst>
            </p:cNvPr>
            <p:cNvSpPr>
              <a:spLocks noChangeAspect="1" noChangeArrowheads="1"/>
            </p:cNvSpPr>
            <p:nvPr/>
          </p:nvSpPr>
          <p:spPr bwMode="auto">
            <a:xfrm>
              <a:off x="4174306" y="3043281"/>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5" name="Oval 48">
              <a:extLst>
                <a:ext uri="{FF2B5EF4-FFF2-40B4-BE49-F238E27FC236}">
                  <a16:creationId xmlns:a16="http://schemas.microsoft.com/office/drawing/2014/main" id="{B8715B31-7E7A-AC37-9D21-3820C8BD5468}"/>
                </a:ext>
              </a:extLst>
            </p:cNvPr>
            <p:cNvSpPr>
              <a:spLocks noChangeAspect="1" noChangeArrowheads="1"/>
            </p:cNvSpPr>
            <p:nvPr/>
          </p:nvSpPr>
          <p:spPr bwMode="auto">
            <a:xfrm>
              <a:off x="4645647" y="3043281"/>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6" name="Oval 50">
              <a:extLst>
                <a:ext uri="{FF2B5EF4-FFF2-40B4-BE49-F238E27FC236}">
                  <a16:creationId xmlns:a16="http://schemas.microsoft.com/office/drawing/2014/main" id="{AF32C49C-E9CC-9428-5CAF-DE3C1647D08E}"/>
                </a:ext>
              </a:extLst>
            </p:cNvPr>
            <p:cNvSpPr>
              <a:spLocks noChangeAspect="1" noChangeArrowheads="1"/>
            </p:cNvSpPr>
            <p:nvPr/>
          </p:nvSpPr>
          <p:spPr bwMode="auto">
            <a:xfrm>
              <a:off x="5588328" y="3043281"/>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7" name="Oval 51">
              <a:extLst>
                <a:ext uri="{FF2B5EF4-FFF2-40B4-BE49-F238E27FC236}">
                  <a16:creationId xmlns:a16="http://schemas.microsoft.com/office/drawing/2014/main" id="{27661325-E151-A392-6B49-CA74F1FDFD6A}"/>
                </a:ext>
              </a:extLst>
            </p:cNvPr>
            <p:cNvSpPr>
              <a:spLocks noChangeAspect="1" noChangeArrowheads="1"/>
            </p:cNvSpPr>
            <p:nvPr/>
          </p:nvSpPr>
          <p:spPr bwMode="auto">
            <a:xfrm>
              <a:off x="6059669" y="3043281"/>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8" name="Oval 52">
              <a:extLst>
                <a:ext uri="{FF2B5EF4-FFF2-40B4-BE49-F238E27FC236}">
                  <a16:creationId xmlns:a16="http://schemas.microsoft.com/office/drawing/2014/main" id="{C44FAFD7-E0C4-1AC5-288E-791D21A14A7B}"/>
                </a:ext>
              </a:extLst>
            </p:cNvPr>
            <p:cNvSpPr>
              <a:spLocks noChangeAspect="1" noChangeArrowheads="1"/>
            </p:cNvSpPr>
            <p:nvPr/>
          </p:nvSpPr>
          <p:spPr bwMode="auto">
            <a:xfrm>
              <a:off x="6531009" y="3043281"/>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9" name="Oval 53">
              <a:extLst>
                <a:ext uri="{FF2B5EF4-FFF2-40B4-BE49-F238E27FC236}">
                  <a16:creationId xmlns:a16="http://schemas.microsoft.com/office/drawing/2014/main" id="{EA505E32-12C2-CE7D-8C5D-619C0831BEA6}"/>
                </a:ext>
              </a:extLst>
            </p:cNvPr>
            <p:cNvSpPr>
              <a:spLocks noChangeAspect="1" noChangeArrowheads="1"/>
            </p:cNvSpPr>
            <p:nvPr/>
          </p:nvSpPr>
          <p:spPr bwMode="auto">
            <a:xfrm>
              <a:off x="2288944" y="3512002"/>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50" name="Oval 54">
              <a:extLst>
                <a:ext uri="{FF2B5EF4-FFF2-40B4-BE49-F238E27FC236}">
                  <a16:creationId xmlns:a16="http://schemas.microsoft.com/office/drawing/2014/main" id="{E29440B9-53F9-B735-FCC4-453D12BF56D1}"/>
                </a:ext>
              </a:extLst>
            </p:cNvPr>
            <p:cNvSpPr>
              <a:spLocks noChangeAspect="1" noChangeArrowheads="1"/>
            </p:cNvSpPr>
            <p:nvPr/>
          </p:nvSpPr>
          <p:spPr bwMode="auto">
            <a:xfrm>
              <a:off x="2760285" y="3512002"/>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51" name="Oval 55">
              <a:extLst>
                <a:ext uri="{FF2B5EF4-FFF2-40B4-BE49-F238E27FC236}">
                  <a16:creationId xmlns:a16="http://schemas.microsoft.com/office/drawing/2014/main" id="{EB7D4F2F-59D9-3396-6657-62FB3CD8DAC9}"/>
                </a:ext>
              </a:extLst>
            </p:cNvPr>
            <p:cNvSpPr>
              <a:spLocks noChangeAspect="1" noChangeArrowheads="1"/>
            </p:cNvSpPr>
            <p:nvPr/>
          </p:nvSpPr>
          <p:spPr bwMode="auto">
            <a:xfrm>
              <a:off x="3702966" y="3512002"/>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52" name="Oval 56">
              <a:extLst>
                <a:ext uri="{FF2B5EF4-FFF2-40B4-BE49-F238E27FC236}">
                  <a16:creationId xmlns:a16="http://schemas.microsoft.com/office/drawing/2014/main" id="{56AF5165-AB4C-87CF-B343-1C62BE3C8C48}"/>
                </a:ext>
              </a:extLst>
            </p:cNvPr>
            <p:cNvSpPr>
              <a:spLocks noChangeAspect="1" noChangeArrowheads="1"/>
            </p:cNvSpPr>
            <p:nvPr/>
          </p:nvSpPr>
          <p:spPr bwMode="auto">
            <a:xfrm>
              <a:off x="4174306" y="3512002"/>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53" name="Oval 57">
              <a:extLst>
                <a:ext uri="{FF2B5EF4-FFF2-40B4-BE49-F238E27FC236}">
                  <a16:creationId xmlns:a16="http://schemas.microsoft.com/office/drawing/2014/main" id="{6814988F-80F2-34F4-AA09-B41805639D3B}"/>
                </a:ext>
              </a:extLst>
            </p:cNvPr>
            <p:cNvSpPr>
              <a:spLocks noChangeAspect="1" noChangeArrowheads="1"/>
            </p:cNvSpPr>
            <p:nvPr/>
          </p:nvSpPr>
          <p:spPr bwMode="auto">
            <a:xfrm>
              <a:off x="4645647" y="3512002"/>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54" name="Oval 58">
              <a:extLst>
                <a:ext uri="{FF2B5EF4-FFF2-40B4-BE49-F238E27FC236}">
                  <a16:creationId xmlns:a16="http://schemas.microsoft.com/office/drawing/2014/main" id="{EB6293AB-FC59-FF5A-4FEF-EC99B6FFC798}"/>
                </a:ext>
              </a:extLst>
            </p:cNvPr>
            <p:cNvSpPr>
              <a:spLocks noChangeAspect="1" noChangeArrowheads="1"/>
            </p:cNvSpPr>
            <p:nvPr/>
          </p:nvSpPr>
          <p:spPr bwMode="auto">
            <a:xfrm>
              <a:off x="5116988" y="3512002"/>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55" name="Oval 59">
              <a:extLst>
                <a:ext uri="{FF2B5EF4-FFF2-40B4-BE49-F238E27FC236}">
                  <a16:creationId xmlns:a16="http://schemas.microsoft.com/office/drawing/2014/main" id="{0E5D82A7-13CA-735D-5A2C-4B38FB35F20C}"/>
                </a:ext>
              </a:extLst>
            </p:cNvPr>
            <p:cNvSpPr>
              <a:spLocks noChangeAspect="1" noChangeArrowheads="1"/>
            </p:cNvSpPr>
            <p:nvPr/>
          </p:nvSpPr>
          <p:spPr bwMode="auto">
            <a:xfrm>
              <a:off x="5588328" y="3512002"/>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56" name="Oval 60">
              <a:extLst>
                <a:ext uri="{FF2B5EF4-FFF2-40B4-BE49-F238E27FC236}">
                  <a16:creationId xmlns:a16="http://schemas.microsoft.com/office/drawing/2014/main" id="{EA38A89F-9248-2A80-5861-61966D23F1F5}"/>
                </a:ext>
              </a:extLst>
            </p:cNvPr>
            <p:cNvSpPr>
              <a:spLocks noChangeAspect="1" noChangeArrowheads="1"/>
            </p:cNvSpPr>
            <p:nvPr/>
          </p:nvSpPr>
          <p:spPr bwMode="auto">
            <a:xfrm>
              <a:off x="6059669" y="3512002"/>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57" name="Oval 61">
              <a:extLst>
                <a:ext uri="{FF2B5EF4-FFF2-40B4-BE49-F238E27FC236}">
                  <a16:creationId xmlns:a16="http://schemas.microsoft.com/office/drawing/2014/main" id="{B39CD1A8-89AE-4AED-9F4D-25541E407AC9}"/>
                </a:ext>
              </a:extLst>
            </p:cNvPr>
            <p:cNvSpPr>
              <a:spLocks noChangeAspect="1" noChangeArrowheads="1"/>
            </p:cNvSpPr>
            <p:nvPr/>
          </p:nvSpPr>
          <p:spPr bwMode="auto">
            <a:xfrm>
              <a:off x="6531009" y="3512002"/>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58" name="Oval 62">
              <a:extLst>
                <a:ext uri="{FF2B5EF4-FFF2-40B4-BE49-F238E27FC236}">
                  <a16:creationId xmlns:a16="http://schemas.microsoft.com/office/drawing/2014/main" id="{631B17F6-6AEB-A0D1-7028-AB70C0F3ACF0}"/>
                </a:ext>
              </a:extLst>
            </p:cNvPr>
            <p:cNvSpPr>
              <a:spLocks noChangeAspect="1" noChangeArrowheads="1"/>
            </p:cNvSpPr>
            <p:nvPr/>
          </p:nvSpPr>
          <p:spPr bwMode="auto">
            <a:xfrm>
              <a:off x="2288944" y="3980723"/>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59" name="Oval 63">
              <a:extLst>
                <a:ext uri="{FF2B5EF4-FFF2-40B4-BE49-F238E27FC236}">
                  <a16:creationId xmlns:a16="http://schemas.microsoft.com/office/drawing/2014/main" id="{58F55D82-876D-EC07-D0E8-2F322F50BFEC}"/>
                </a:ext>
              </a:extLst>
            </p:cNvPr>
            <p:cNvSpPr>
              <a:spLocks noChangeAspect="1" noChangeArrowheads="1"/>
            </p:cNvSpPr>
            <p:nvPr/>
          </p:nvSpPr>
          <p:spPr bwMode="auto">
            <a:xfrm>
              <a:off x="2760285" y="3980723"/>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60" name="Oval 64">
              <a:extLst>
                <a:ext uri="{FF2B5EF4-FFF2-40B4-BE49-F238E27FC236}">
                  <a16:creationId xmlns:a16="http://schemas.microsoft.com/office/drawing/2014/main" id="{522E36EC-0F7A-7008-DF0F-343AC1AD5166}"/>
                </a:ext>
              </a:extLst>
            </p:cNvPr>
            <p:cNvSpPr>
              <a:spLocks noChangeAspect="1" noChangeArrowheads="1"/>
            </p:cNvSpPr>
            <p:nvPr/>
          </p:nvSpPr>
          <p:spPr bwMode="auto">
            <a:xfrm>
              <a:off x="3231625" y="3980723"/>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61" name="Oval 65">
              <a:extLst>
                <a:ext uri="{FF2B5EF4-FFF2-40B4-BE49-F238E27FC236}">
                  <a16:creationId xmlns:a16="http://schemas.microsoft.com/office/drawing/2014/main" id="{DD375680-D293-89D1-4C16-810C7532BF4B}"/>
                </a:ext>
              </a:extLst>
            </p:cNvPr>
            <p:cNvSpPr>
              <a:spLocks noChangeAspect="1" noChangeArrowheads="1"/>
            </p:cNvSpPr>
            <p:nvPr/>
          </p:nvSpPr>
          <p:spPr bwMode="auto">
            <a:xfrm>
              <a:off x="3702966" y="3980723"/>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62" name="Oval 66">
              <a:extLst>
                <a:ext uri="{FF2B5EF4-FFF2-40B4-BE49-F238E27FC236}">
                  <a16:creationId xmlns:a16="http://schemas.microsoft.com/office/drawing/2014/main" id="{07DEB5D7-5C3B-7A6D-71D7-6C02C50B0C51}"/>
                </a:ext>
              </a:extLst>
            </p:cNvPr>
            <p:cNvSpPr>
              <a:spLocks noChangeAspect="1" noChangeArrowheads="1"/>
            </p:cNvSpPr>
            <p:nvPr/>
          </p:nvSpPr>
          <p:spPr bwMode="auto">
            <a:xfrm>
              <a:off x="4174306" y="3980723"/>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63" name="Oval 67">
              <a:extLst>
                <a:ext uri="{FF2B5EF4-FFF2-40B4-BE49-F238E27FC236}">
                  <a16:creationId xmlns:a16="http://schemas.microsoft.com/office/drawing/2014/main" id="{068AF11E-C1E7-E18C-D2CA-C33D6ACAFA07}"/>
                </a:ext>
              </a:extLst>
            </p:cNvPr>
            <p:cNvSpPr>
              <a:spLocks noChangeAspect="1" noChangeArrowheads="1"/>
            </p:cNvSpPr>
            <p:nvPr/>
          </p:nvSpPr>
          <p:spPr bwMode="auto">
            <a:xfrm>
              <a:off x="4645647" y="3980723"/>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64" name="Oval 68">
              <a:extLst>
                <a:ext uri="{FF2B5EF4-FFF2-40B4-BE49-F238E27FC236}">
                  <a16:creationId xmlns:a16="http://schemas.microsoft.com/office/drawing/2014/main" id="{E446341B-29FA-1A1D-02FE-66CB1CDDFEDE}"/>
                </a:ext>
              </a:extLst>
            </p:cNvPr>
            <p:cNvSpPr>
              <a:spLocks noChangeAspect="1" noChangeArrowheads="1"/>
            </p:cNvSpPr>
            <p:nvPr/>
          </p:nvSpPr>
          <p:spPr bwMode="auto">
            <a:xfrm>
              <a:off x="5116988" y="3980723"/>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65" name="Oval 69">
              <a:extLst>
                <a:ext uri="{FF2B5EF4-FFF2-40B4-BE49-F238E27FC236}">
                  <a16:creationId xmlns:a16="http://schemas.microsoft.com/office/drawing/2014/main" id="{D40E62AD-2016-347F-C2E9-01906FB9708E}"/>
                </a:ext>
              </a:extLst>
            </p:cNvPr>
            <p:cNvSpPr>
              <a:spLocks noChangeAspect="1" noChangeArrowheads="1"/>
            </p:cNvSpPr>
            <p:nvPr/>
          </p:nvSpPr>
          <p:spPr bwMode="auto">
            <a:xfrm>
              <a:off x="5588328" y="3980723"/>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66" name="Oval 70">
              <a:extLst>
                <a:ext uri="{FF2B5EF4-FFF2-40B4-BE49-F238E27FC236}">
                  <a16:creationId xmlns:a16="http://schemas.microsoft.com/office/drawing/2014/main" id="{34402B34-C2EC-4975-7CE6-F316393D7812}"/>
                </a:ext>
              </a:extLst>
            </p:cNvPr>
            <p:cNvSpPr>
              <a:spLocks noChangeAspect="1" noChangeArrowheads="1"/>
            </p:cNvSpPr>
            <p:nvPr/>
          </p:nvSpPr>
          <p:spPr bwMode="auto">
            <a:xfrm>
              <a:off x="2760285" y="4449444"/>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67" name="Oval 71">
              <a:extLst>
                <a:ext uri="{FF2B5EF4-FFF2-40B4-BE49-F238E27FC236}">
                  <a16:creationId xmlns:a16="http://schemas.microsoft.com/office/drawing/2014/main" id="{8ECD7B18-8793-7F85-746B-7AD6626F774F}"/>
                </a:ext>
              </a:extLst>
            </p:cNvPr>
            <p:cNvSpPr>
              <a:spLocks noChangeAspect="1" noChangeArrowheads="1"/>
            </p:cNvSpPr>
            <p:nvPr/>
          </p:nvSpPr>
          <p:spPr bwMode="auto">
            <a:xfrm>
              <a:off x="3231625" y="4449444"/>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68" name="Oval 72">
              <a:extLst>
                <a:ext uri="{FF2B5EF4-FFF2-40B4-BE49-F238E27FC236}">
                  <a16:creationId xmlns:a16="http://schemas.microsoft.com/office/drawing/2014/main" id="{38EE8F00-52A0-A9BD-D121-CFFCE90FEA5C}"/>
                </a:ext>
              </a:extLst>
            </p:cNvPr>
            <p:cNvSpPr>
              <a:spLocks noChangeAspect="1" noChangeArrowheads="1"/>
            </p:cNvSpPr>
            <p:nvPr/>
          </p:nvSpPr>
          <p:spPr bwMode="auto">
            <a:xfrm>
              <a:off x="3702966" y="4449444"/>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69" name="Oval 73">
              <a:extLst>
                <a:ext uri="{FF2B5EF4-FFF2-40B4-BE49-F238E27FC236}">
                  <a16:creationId xmlns:a16="http://schemas.microsoft.com/office/drawing/2014/main" id="{F68DC885-24EC-C828-E9E1-E8F60645987E}"/>
                </a:ext>
              </a:extLst>
            </p:cNvPr>
            <p:cNvSpPr>
              <a:spLocks noChangeAspect="1" noChangeArrowheads="1"/>
            </p:cNvSpPr>
            <p:nvPr/>
          </p:nvSpPr>
          <p:spPr bwMode="auto">
            <a:xfrm>
              <a:off x="4174306" y="4449444"/>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70" name="Oval 74">
              <a:extLst>
                <a:ext uri="{FF2B5EF4-FFF2-40B4-BE49-F238E27FC236}">
                  <a16:creationId xmlns:a16="http://schemas.microsoft.com/office/drawing/2014/main" id="{621A979D-A7DA-15B1-4A17-DAA96CE1FF47}"/>
                </a:ext>
              </a:extLst>
            </p:cNvPr>
            <p:cNvSpPr>
              <a:spLocks noChangeAspect="1" noChangeArrowheads="1"/>
            </p:cNvSpPr>
            <p:nvPr/>
          </p:nvSpPr>
          <p:spPr bwMode="auto">
            <a:xfrm>
              <a:off x="4645647" y="4449444"/>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71" name="Oval 75">
              <a:extLst>
                <a:ext uri="{FF2B5EF4-FFF2-40B4-BE49-F238E27FC236}">
                  <a16:creationId xmlns:a16="http://schemas.microsoft.com/office/drawing/2014/main" id="{E094596D-C910-4747-21D6-E432179A50EB}"/>
                </a:ext>
              </a:extLst>
            </p:cNvPr>
            <p:cNvSpPr>
              <a:spLocks noChangeAspect="1" noChangeArrowheads="1"/>
            </p:cNvSpPr>
            <p:nvPr/>
          </p:nvSpPr>
          <p:spPr bwMode="auto">
            <a:xfrm>
              <a:off x="5116988" y="4449444"/>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72" name="Oval 76">
              <a:extLst>
                <a:ext uri="{FF2B5EF4-FFF2-40B4-BE49-F238E27FC236}">
                  <a16:creationId xmlns:a16="http://schemas.microsoft.com/office/drawing/2014/main" id="{9458F23E-07A7-072E-8C91-AC58311F24FF}"/>
                </a:ext>
              </a:extLst>
            </p:cNvPr>
            <p:cNvSpPr>
              <a:spLocks noChangeAspect="1" noChangeArrowheads="1"/>
            </p:cNvSpPr>
            <p:nvPr/>
          </p:nvSpPr>
          <p:spPr bwMode="auto">
            <a:xfrm>
              <a:off x="5588328" y="4449444"/>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73" name="Oval 77">
              <a:extLst>
                <a:ext uri="{FF2B5EF4-FFF2-40B4-BE49-F238E27FC236}">
                  <a16:creationId xmlns:a16="http://schemas.microsoft.com/office/drawing/2014/main" id="{0397B577-F344-DB40-8A2C-D7D1577EC201}"/>
                </a:ext>
              </a:extLst>
            </p:cNvPr>
            <p:cNvSpPr>
              <a:spLocks noChangeAspect="1" noChangeArrowheads="1"/>
            </p:cNvSpPr>
            <p:nvPr/>
          </p:nvSpPr>
          <p:spPr bwMode="auto">
            <a:xfrm>
              <a:off x="6059669" y="4449444"/>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74" name="Oval 78">
              <a:extLst>
                <a:ext uri="{FF2B5EF4-FFF2-40B4-BE49-F238E27FC236}">
                  <a16:creationId xmlns:a16="http://schemas.microsoft.com/office/drawing/2014/main" id="{47C37FDF-2359-365C-4C51-7631200B8F98}"/>
                </a:ext>
              </a:extLst>
            </p:cNvPr>
            <p:cNvSpPr>
              <a:spLocks noChangeAspect="1" noChangeArrowheads="1"/>
            </p:cNvSpPr>
            <p:nvPr/>
          </p:nvSpPr>
          <p:spPr bwMode="auto">
            <a:xfrm>
              <a:off x="6531009" y="4449444"/>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75" name="Oval 79">
              <a:extLst>
                <a:ext uri="{FF2B5EF4-FFF2-40B4-BE49-F238E27FC236}">
                  <a16:creationId xmlns:a16="http://schemas.microsoft.com/office/drawing/2014/main" id="{3E2E6CC5-2EEE-FF8D-8216-C3FA3436BD00}"/>
                </a:ext>
              </a:extLst>
            </p:cNvPr>
            <p:cNvSpPr>
              <a:spLocks noChangeAspect="1" noChangeArrowheads="1"/>
            </p:cNvSpPr>
            <p:nvPr/>
          </p:nvSpPr>
          <p:spPr bwMode="auto">
            <a:xfrm>
              <a:off x="2288944" y="4918165"/>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76" name="Oval 80">
              <a:extLst>
                <a:ext uri="{FF2B5EF4-FFF2-40B4-BE49-F238E27FC236}">
                  <a16:creationId xmlns:a16="http://schemas.microsoft.com/office/drawing/2014/main" id="{E4DE4354-AA76-ADEE-5297-70712554F4A4}"/>
                </a:ext>
              </a:extLst>
            </p:cNvPr>
            <p:cNvSpPr>
              <a:spLocks noChangeAspect="1" noChangeArrowheads="1"/>
            </p:cNvSpPr>
            <p:nvPr/>
          </p:nvSpPr>
          <p:spPr bwMode="auto">
            <a:xfrm>
              <a:off x="2760285" y="4918165"/>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77" name="Oval 81">
              <a:extLst>
                <a:ext uri="{FF2B5EF4-FFF2-40B4-BE49-F238E27FC236}">
                  <a16:creationId xmlns:a16="http://schemas.microsoft.com/office/drawing/2014/main" id="{EBE2296C-D92E-73FD-B945-065488CB5213}"/>
                </a:ext>
              </a:extLst>
            </p:cNvPr>
            <p:cNvSpPr>
              <a:spLocks noChangeAspect="1" noChangeArrowheads="1"/>
            </p:cNvSpPr>
            <p:nvPr/>
          </p:nvSpPr>
          <p:spPr bwMode="auto">
            <a:xfrm>
              <a:off x="3231625" y="4918165"/>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78" name="Oval 82">
              <a:extLst>
                <a:ext uri="{FF2B5EF4-FFF2-40B4-BE49-F238E27FC236}">
                  <a16:creationId xmlns:a16="http://schemas.microsoft.com/office/drawing/2014/main" id="{F0516B92-52F5-1203-DF34-6A3E57F7A251}"/>
                </a:ext>
              </a:extLst>
            </p:cNvPr>
            <p:cNvSpPr>
              <a:spLocks noChangeAspect="1" noChangeArrowheads="1"/>
            </p:cNvSpPr>
            <p:nvPr/>
          </p:nvSpPr>
          <p:spPr bwMode="auto">
            <a:xfrm>
              <a:off x="3702966" y="4918165"/>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79" name="Oval 83">
              <a:extLst>
                <a:ext uri="{FF2B5EF4-FFF2-40B4-BE49-F238E27FC236}">
                  <a16:creationId xmlns:a16="http://schemas.microsoft.com/office/drawing/2014/main" id="{039DBCC2-7AAC-86C0-F93F-D1762B730619}"/>
                </a:ext>
              </a:extLst>
            </p:cNvPr>
            <p:cNvSpPr>
              <a:spLocks noChangeAspect="1" noChangeArrowheads="1"/>
            </p:cNvSpPr>
            <p:nvPr/>
          </p:nvSpPr>
          <p:spPr bwMode="auto">
            <a:xfrm>
              <a:off x="4174306" y="4918165"/>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80" name="Oval 84">
              <a:extLst>
                <a:ext uri="{FF2B5EF4-FFF2-40B4-BE49-F238E27FC236}">
                  <a16:creationId xmlns:a16="http://schemas.microsoft.com/office/drawing/2014/main" id="{5C1A923E-048D-0164-9398-DB164311F885}"/>
                </a:ext>
              </a:extLst>
            </p:cNvPr>
            <p:cNvSpPr>
              <a:spLocks noChangeAspect="1" noChangeArrowheads="1"/>
            </p:cNvSpPr>
            <p:nvPr/>
          </p:nvSpPr>
          <p:spPr bwMode="auto">
            <a:xfrm>
              <a:off x="4645647" y="4918165"/>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81" name="Oval 85">
              <a:extLst>
                <a:ext uri="{FF2B5EF4-FFF2-40B4-BE49-F238E27FC236}">
                  <a16:creationId xmlns:a16="http://schemas.microsoft.com/office/drawing/2014/main" id="{3DB6CA3D-5E53-5656-2229-73A55E7EC16B}"/>
                </a:ext>
              </a:extLst>
            </p:cNvPr>
            <p:cNvSpPr>
              <a:spLocks noChangeAspect="1" noChangeArrowheads="1"/>
            </p:cNvSpPr>
            <p:nvPr/>
          </p:nvSpPr>
          <p:spPr bwMode="auto">
            <a:xfrm>
              <a:off x="5588328" y="4918165"/>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82" name="Oval 86">
              <a:extLst>
                <a:ext uri="{FF2B5EF4-FFF2-40B4-BE49-F238E27FC236}">
                  <a16:creationId xmlns:a16="http://schemas.microsoft.com/office/drawing/2014/main" id="{DDE10EF1-662A-DA23-CF30-3B56A728696B}"/>
                </a:ext>
              </a:extLst>
            </p:cNvPr>
            <p:cNvSpPr>
              <a:spLocks noChangeAspect="1" noChangeArrowheads="1"/>
            </p:cNvSpPr>
            <p:nvPr/>
          </p:nvSpPr>
          <p:spPr bwMode="auto">
            <a:xfrm>
              <a:off x="6059669" y="4918165"/>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83" name="Oval 87">
              <a:extLst>
                <a:ext uri="{FF2B5EF4-FFF2-40B4-BE49-F238E27FC236}">
                  <a16:creationId xmlns:a16="http://schemas.microsoft.com/office/drawing/2014/main" id="{DA27CE68-2A29-207B-5275-BD75EB94468B}"/>
                </a:ext>
              </a:extLst>
            </p:cNvPr>
            <p:cNvSpPr>
              <a:spLocks noChangeAspect="1" noChangeArrowheads="1"/>
            </p:cNvSpPr>
            <p:nvPr/>
          </p:nvSpPr>
          <p:spPr bwMode="auto">
            <a:xfrm>
              <a:off x="6531009" y="4918165"/>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84" name="Oval 88">
              <a:extLst>
                <a:ext uri="{FF2B5EF4-FFF2-40B4-BE49-F238E27FC236}">
                  <a16:creationId xmlns:a16="http://schemas.microsoft.com/office/drawing/2014/main" id="{87BB1D97-9E4C-4BC0-D729-D771C7C0A90B}"/>
                </a:ext>
              </a:extLst>
            </p:cNvPr>
            <p:cNvSpPr>
              <a:spLocks noChangeAspect="1" noChangeArrowheads="1"/>
            </p:cNvSpPr>
            <p:nvPr/>
          </p:nvSpPr>
          <p:spPr bwMode="auto">
            <a:xfrm>
              <a:off x="2288944" y="5386885"/>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85" name="Oval 89">
              <a:extLst>
                <a:ext uri="{FF2B5EF4-FFF2-40B4-BE49-F238E27FC236}">
                  <a16:creationId xmlns:a16="http://schemas.microsoft.com/office/drawing/2014/main" id="{6A20BBD8-3BD1-206B-3113-24875732DD16}"/>
                </a:ext>
              </a:extLst>
            </p:cNvPr>
            <p:cNvSpPr>
              <a:spLocks noChangeAspect="1" noChangeArrowheads="1"/>
            </p:cNvSpPr>
            <p:nvPr/>
          </p:nvSpPr>
          <p:spPr bwMode="auto">
            <a:xfrm>
              <a:off x="2760285" y="5386885"/>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86" name="Oval 90">
              <a:extLst>
                <a:ext uri="{FF2B5EF4-FFF2-40B4-BE49-F238E27FC236}">
                  <a16:creationId xmlns:a16="http://schemas.microsoft.com/office/drawing/2014/main" id="{C09E9090-C94A-BE00-2FFA-41E8CB22076C}"/>
                </a:ext>
              </a:extLst>
            </p:cNvPr>
            <p:cNvSpPr>
              <a:spLocks noChangeAspect="1" noChangeArrowheads="1"/>
            </p:cNvSpPr>
            <p:nvPr/>
          </p:nvSpPr>
          <p:spPr bwMode="auto">
            <a:xfrm>
              <a:off x="3231625" y="5386885"/>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87" name="Oval 91">
              <a:extLst>
                <a:ext uri="{FF2B5EF4-FFF2-40B4-BE49-F238E27FC236}">
                  <a16:creationId xmlns:a16="http://schemas.microsoft.com/office/drawing/2014/main" id="{F532DDCE-3CF4-5B92-A3B9-88F4405DB207}"/>
                </a:ext>
              </a:extLst>
            </p:cNvPr>
            <p:cNvSpPr>
              <a:spLocks noChangeAspect="1" noChangeArrowheads="1"/>
            </p:cNvSpPr>
            <p:nvPr/>
          </p:nvSpPr>
          <p:spPr bwMode="auto">
            <a:xfrm>
              <a:off x="3702966" y="5386885"/>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88" name="Oval 92">
              <a:extLst>
                <a:ext uri="{FF2B5EF4-FFF2-40B4-BE49-F238E27FC236}">
                  <a16:creationId xmlns:a16="http://schemas.microsoft.com/office/drawing/2014/main" id="{846B3585-6EE3-6DE1-5F4E-124474246808}"/>
                </a:ext>
              </a:extLst>
            </p:cNvPr>
            <p:cNvSpPr>
              <a:spLocks noChangeAspect="1" noChangeArrowheads="1"/>
            </p:cNvSpPr>
            <p:nvPr/>
          </p:nvSpPr>
          <p:spPr bwMode="auto">
            <a:xfrm>
              <a:off x="4174306" y="5386885"/>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89" name="Oval 93">
              <a:extLst>
                <a:ext uri="{FF2B5EF4-FFF2-40B4-BE49-F238E27FC236}">
                  <a16:creationId xmlns:a16="http://schemas.microsoft.com/office/drawing/2014/main" id="{BE9B2BB5-9B5A-D377-3115-99092FEF5FAB}"/>
                </a:ext>
              </a:extLst>
            </p:cNvPr>
            <p:cNvSpPr>
              <a:spLocks noChangeAspect="1" noChangeArrowheads="1"/>
            </p:cNvSpPr>
            <p:nvPr/>
          </p:nvSpPr>
          <p:spPr bwMode="auto">
            <a:xfrm>
              <a:off x="4645647" y="5386885"/>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90" name="Oval 94">
              <a:extLst>
                <a:ext uri="{FF2B5EF4-FFF2-40B4-BE49-F238E27FC236}">
                  <a16:creationId xmlns:a16="http://schemas.microsoft.com/office/drawing/2014/main" id="{4BEFD8C1-BEA3-7E70-3905-6605DDAF460D}"/>
                </a:ext>
              </a:extLst>
            </p:cNvPr>
            <p:cNvSpPr>
              <a:spLocks noChangeAspect="1" noChangeArrowheads="1"/>
            </p:cNvSpPr>
            <p:nvPr/>
          </p:nvSpPr>
          <p:spPr bwMode="auto">
            <a:xfrm>
              <a:off x="5116988" y="5386885"/>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91" name="Oval 95">
              <a:extLst>
                <a:ext uri="{FF2B5EF4-FFF2-40B4-BE49-F238E27FC236}">
                  <a16:creationId xmlns:a16="http://schemas.microsoft.com/office/drawing/2014/main" id="{1C234661-DF31-3E73-34F5-09AC4B09A0C9}"/>
                </a:ext>
              </a:extLst>
            </p:cNvPr>
            <p:cNvSpPr>
              <a:spLocks noChangeAspect="1" noChangeArrowheads="1"/>
            </p:cNvSpPr>
            <p:nvPr/>
          </p:nvSpPr>
          <p:spPr bwMode="auto">
            <a:xfrm>
              <a:off x="5588328" y="5386885"/>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92" name="Oval 96">
              <a:extLst>
                <a:ext uri="{FF2B5EF4-FFF2-40B4-BE49-F238E27FC236}">
                  <a16:creationId xmlns:a16="http://schemas.microsoft.com/office/drawing/2014/main" id="{71D84904-CBE0-76AC-44DB-46BA4F705B34}"/>
                </a:ext>
              </a:extLst>
            </p:cNvPr>
            <p:cNvSpPr>
              <a:spLocks noChangeAspect="1" noChangeArrowheads="1"/>
            </p:cNvSpPr>
            <p:nvPr/>
          </p:nvSpPr>
          <p:spPr bwMode="auto">
            <a:xfrm>
              <a:off x="6059669" y="5386885"/>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93" name="Oval 97">
              <a:extLst>
                <a:ext uri="{FF2B5EF4-FFF2-40B4-BE49-F238E27FC236}">
                  <a16:creationId xmlns:a16="http://schemas.microsoft.com/office/drawing/2014/main" id="{F644B459-68CA-6AE6-FECB-762C809A0E73}"/>
                </a:ext>
              </a:extLst>
            </p:cNvPr>
            <p:cNvSpPr>
              <a:spLocks noChangeAspect="1" noChangeArrowheads="1"/>
            </p:cNvSpPr>
            <p:nvPr/>
          </p:nvSpPr>
          <p:spPr bwMode="auto">
            <a:xfrm>
              <a:off x="6531009" y="5386885"/>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94" name="Oval 114">
              <a:extLst>
                <a:ext uri="{FF2B5EF4-FFF2-40B4-BE49-F238E27FC236}">
                  <a16:creationId xmlns:a16="http://schemas.microsoft.com/office/drawing/2014/main" id="{2AA2BB6F-59FC-453C-ED84-5FE4194B33B8}"/>
                </a:ext>
              </a:extLst>
            </p:cNvPr>
            <p:cNvSpPr>
              <a:spLocks noChangeAspect="1" noChangeArrowheads="1"/>
            </p:cNvSpPr>
            <p:nvPr/>
          </p:nvSpPr>
          <p:spPr bwMode="auto">
            <a:xfrm>
              <a:off x="6531009" y="3961193"/>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95" name="Oval 115">
              <a:extLst>
                <a:ext uri="{FF2B5EF4-FFF2-40B4-BE49-F238E27FC236}">
                  <a16:creationId xmlns:a16="http://schemas.microsoft.com/office/drawing/2014/main" id="{155BA2EF-B4CB-7ED9-C350-B45E1A0518AB}"/>
                </a:ext>
              </a:extLst>
            </p:cNvPr>
            <p:cNvSpPr>
              <a:spLocks noChangeAspect="1" noChangeArrowheads="1"/>
            </p:cNvSpPr>
            <p:nvPr/>
          </p:nvSpPr>
          <p:spPr bwMode="auto">
            <a:xfrm>
              <a:off x="5116988" y="4898635"/>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96" name="Oval 116">
              <a:extLst>
                <a:ext uri="{FF2B5EF4-FFF2-40B4-BE49-F238E27FC236}">
                  <a16:creationId xmlns:a16="http://schemas.microsoft.com/office/drawing/2014/main" id="{5DA90AB8-40D6-7203-ECBA-02E442F60938}"/>
                </a:ext>
              </a:extLst>
            </p:cNvPr>
            <p:cNvSpPr>
              <a:spLocks noChangeAspect="1" noChangeArrowheads="1"/>
            </p:cNvSpPr>
            <p:nvPr/>
          </p:nvSpPr>
          <p:spPr bwMode="auto">
            <a:xfrm>
              <a:off x="5116988" y="3023751"/>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97" name="Oval 117">
              <a:extLst>
                <a:ext uri="{FF2B5EF4-FFF2-40B4-BE49-F238E27FC236}">
                  <a16:creationId xmlns:a16="http://schemas.microsoft.com/office/drawing/2014/main" id="{7C145B69-F435-9A71-7ACE-E4F35E2AE566}"/>
                </a:ext>
              </a:extLst>
            </p:cNvPr>
            <p:cNvSpPr>
              <a:spLocks noChangeAspect="1" noChangeArrowheads="1"/>
            </p:cNvSpPr>
            <p:nvPr/>
          </p:nvSpPr>
          <p:spPr bwMode="auto">
            <a:xfrm>
              <a:off x="3231625" y="3492472"/>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98" name="Oval 118">
              <a:extLst>
                <a:ext uri="{FF2B5EF4-FFF2-40B4-BE49-F238E27FC236}">
                  <a16:creationId xmlns:a16="http://schemas.microsoft.com/office/drawing/2014/main" id="{FC7DB670-AF9E-8EAD-6146-1BAC174E49DB}"/>
                </a:ext>
              </a:extLst>
            </p:cNvPr>
            <p:cNvSpPr>
              <a:spLocks noChangeAspect="1" noChangeArrowheads="1"/>
            </p:cNvSpPr>
            <p:nvPr/>
          </p:nvSpPr>
          <p:spPr bwMode="auto">
            <a:xfrm>
              <a:off x="2288944" y="4429914"/>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00" name="Oval 120">
              <a:extLst>
                <a:ext uri="{FF2B5EF4-FFF2-40B4-BE49-F238E27FC236}">
                  <a16:creationId xmlns:a16="http://schemas.microsoft.com/office/drawing/2014/main" id="{0A69DEA1-A3D8-DE3D-6D0E-03D54A843F17}"/>
                </a:ext>
              </a:extLst>
            </p:cNvPr>
            <p:cNvSpPr>
              <a:spLocks noChangeAspect="1" noChangeArrowheads="1"/>
            </p:cNvSpPr>
            <p:nvPr/>
          </p:nvSpPr>
          <p:spPr bwMode="auto">
            <a:xfrm>
              <a:off x="5588328" y="1617589"/>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01" name="Oval 121">
              <a:extLst>
                <a:ext uri="{FF2B5EF4-FFF2-40B4-BE49-F238E27FC236}">
                  <a16:creationId xmlns:a16="http://schemas.microsoft.com/office/drawing/2014/main" id="{B27A7A7D-C289-30C5-B0CF-B79609F75E95}"/>
                </a:ext>
              </a:extLst>
            </p:cNvPr>
            <p:cNvSpPr>
              <a:spLocks noChangeAspect="1" noChangeArrowheads="1"/>
            </p:cNvSpPr>
            <p:nvPr/>
          </p:nvSpPr>
          <p:spPr bwMode="auto">
            <a:xfrm>
              <a:off x="4645647" y="1617589"/>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02" name="Oval 122">
              <a:extLst>
                <a:ext uri="{FF2B5EF4-FFF2-40B4-BE49-F238E27FC236}">
                  <a16:creationId xmlns:a16="http://schemas.microsoft.com/office/drawing/2014/main" id="{C6A94F07-1A3F-9506-A019-9EC1ACDD602B}"/>
                </a:ext>
              </a:extLst>
            </p:cNvPr>
            <p:cNvSpPr>
              <a:spLocks noChangeAspect="1" noChangeArrowheads="1"/>
            </p:cNvSpPr>
            <p:nvPr/>
          </p:nvSpPr>
          <p:spPr bwMode="auto">
            <a:xfrm>
              <a:off x="3702966" y="2555030"/>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03" name="Oval 123">
              <a:extLst>
                <a:ext uri="{FF2B5EF4-FFF2-40B4-BE49-F238E27FC236}">
                  <a16:creationId xmlns:a16="http://schemas.microsoft.com/office/drawing/2014/main" id="{7ABBAEA6-E69A-9DE3-ED2E-582C0AFD07A9}"/>
                </a:ext>
              </a:extLst>
            </p:cNvPr>
            <p:cNvSpPr>
              <a:spLocks noChangeAspect="1" noChangeArrowheads="1"/>
            </p:cNvSpPr>
            <p:nvPr/>
          </p:nvSpPr>
          <p:spPr bwMode="auto">
            <a:xfrm>
              <a:off x="6059669" y="3961193"/>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grpSp>
      <p:sp>
        <p:nvSpPr>
          <p:cNvPr id="104" name="Text Placeholder 2">
            <a:extLst>
              <a:ext uri="{FF2B5EF4-FFF2-40B4-BE49-F238E27FC236}">
                <a16:creationId xmlns:a16="http://schemas.microsoft.com/office/drawing/2014/main" id="{598DCAAD-99E7-28A3-A9DD-0CFEF912F462}"/>
              </a:ext>
            </a:extLst>
          </p:cNvPr>
          <p:cNvSpPr txBox="1">
            <a:spLocks/>
          </p:cNvSpPr>
          <p:nvPr/>
        </p:nvSpPr>
        <p:spPr>
          <a:xfrm>
            <a:off x="604438" y="284434"/>
            <a:ext cx="2008553" cy="5106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disease POS</a:t>
            </a:r>
          </a:p>
        </p:txBody>
      </p:sp>
      <p:sp>
        <p:nvSpPr>
          <p:cNvPr id="105" name="Text Placeholder 2">
            <a:extLst>
              <a:ext uri="{FF2B5EF4-FFF2-40B4-BE49-F238E27FC236}">
                <a16:creationId xmlns:a16="http://schemas.microsoft.com/office/drawing/2014/main" id="{47B1CE8B-CF42-19C2-ACD2-4DA633C296F4}"/>
              </a:ext>
            </a:extLst>
          </p:cNvPr>
          <p:cNvSpPr txBox="1">
            <a:spLocks/>
          </p:cNvSpPr>
          <p:nvPr/>
        </p:nvSpPr>
        <p:spPr>
          <a:xfrm>
            <a:off x="3963413" y="284434"/>
            <a:ext cx="2008553" cy="5106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disease NEG</a:t>
            </a:r>
          </a:p>
        </p:txBody>
      </p:sp>
      <p:sp>
        <p:nvSpPr>
          <p:cNvPr id="106" name="Text Placeholder 2">
            <a:extLst>
              <a:ext uri="{FF2B5EF4-FFF2-40B4-BE49-F238E27FC236}">
                <a16:creationId xmlns:a16="http://schemas.microsoft.com/office/drawing/2014/main" id="{9E9CDA7E-C678-AD0E-2DDD-1EE750884299}"/>
              </a:ext>
            </a:extLst>
          </p:cNvPr>
          <p:cNvSpPr txBox="1">
            <a:spLocks/>
          </p:cNvSpPr>
          <p:nvPr/>
        </p:nvSpPr>
        <p:spPr>
          <a:xfrm>
            <a:off x="113146" y="2002630"/>
            <a:ext cx="990219" cy="9648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test POS</a:t>
            </a:r>
          </a:p>
        </p:txBody>
      </p:sp>
      <p:sp>
        <p:nvSpPr>
          <p:cNvPr id="107" name="Text Placeholder 2">
            <a:extLst>
              <a:ext uri="{FF2B5EF4-FFF2-40B4-BE49-F238E27FC236}">
                <a16:creationId xmlns:a16="http://schemas.microsoft.com/office/drawing/2014/main" id="{D27DA57E-BAEC-1C2A-111C-E9040165B2CA}"/>
              </a:ext>
            </a:extLst>
          </p:cNvPr>
          <p:cNvSpPr txBox="1">
            <a:spLocks/>
          </p:cNvSpPr>
          <p:nvPr/>
        </p:nvSpPr>
        <p:spPr>
          <a:xfrm>
            <a:off x="113145" y="4559440"/>
            <a:ext cx="990219" cy="9648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test NEG</a:t>
            </a:r>
          </a:p>
        </p:txBody>
      </p:sp>
      <p:sp>
        <p:nvSpPr>
          <p:cNvPr id="108" name="TextBox 107">
            <a:extLst>
              <a:ext uri="{FF2B5EF4-FFF2-40B4-BE49-F238E27FC236}">
                <a16:creationId xmlns:a16="http://schemas.microsoft.com/office/drawing/2014/main" id="{1D4BA42B-317F-A171-6FB6-59EF856650CB}"/>
              </a:ext>
            </a:extLst>
          </p:cNvPr>
          <p:cNvSpPr txBox="1"/>
          <p:nvPr/>
        </p:nvSpPr>
        <p:spPr>
          <a:xfrm>
            <a:off x="7085506" y="1066634"/>
            <a:ext cx="1887782" cy="4524315"/>
          </a:xfrm>
          <a:prstGeom prst="rect">
            <a:avLst/>
          </a:prstGeom>
          <a:noFill/>
          <a:ln>
            <a:solidFill>
              <a:schemeClr val="bg1">
                <a:lumMod val="50000"/>
              </a:schemeClr>
            </a:solidFill>
          </a:ln>
        </p:spPr>
        <p:txBody>
          <a:bodyPr wrap="square" rtlCol="0">
            <a:spAutoFit/>
          </a:bodyPr>
          <a:lstStyle/>
          <a:p>
            <a:pPr algn="ctr"/>
            <a:r>
              <a:rPr lang="en-US" dirty="0"/>
              <a:t>FACTS</a:t>
            </a:r>
          </a:p>
          <a:p>
            <a:r>
              <a:rPr lang="en-US" dirty="0"/>
              <a:t>- 1% have </a:t>
            </a:r>
            <a:r>
              <a:rPr lang="en-US" dirty="0" err="1"/>
              <a:t>BrCA</a:t>
            </a:r>
            <a:endParaRPr lang="en-US" dirty="0"/>
          </a:p>
          <a:p>
            <a:r>
              <a:rPr lang="en-US" dirty="0"/>
              <a:t>- </a:t>
            </a:r>
            <a:r>
              <a:rPr lang="en-US" dirty="0" err="1"/>
              <a:t>mammos</a:t>
            </a:r>
            <a:r>
              <a:rPr lang="en-US" dirty="0"/>
              <a:t> detect 90% of cancers</a:t>
            </a:r>
          </a:p>
          <a:p>
            <a:endParaRPr lang="en-US" dirty="0"/>
          </a:p>
          <a:p>
            <a:r>
              <a:rPr lang="en-US" dirty="0"/>
              <a:t>What’s the false positive rate?</a:t>
            </a:r>
          </a:p>
          <a:p>
            <a:r>
              <a:rPr lang="en-US" dirty="0"/>
              <a:t>- 10% false pos</a:t>
            </a:r>
          </a:p>
          <a:p>
            <a:r>
              <a:rPr lang="en-US" dirty="0"/>
              <a:t>How many of the 99 women without cancer test positive?</a:t>
            </a:r>
          </a:p>
          <a:p>
            <a:r>
              <a:rPr lang="en-US" dirty="0"/>
              <a:t>- 10 women test false positive</a:t>
            </a:r>
          </a:p>
          <a:p>
            <a:r>
              <a:rPr lang="en-US" dirty="0"/>
              <a:t>- the rest (89) are true negative</a:t>
            </a:r>
          </a:p>
        </p:txBody>
      </p:sp>
      <p:grpSp>
        <p:nvGrpSpPr>
          <p:cNvPr id="112" name="Group 111">
            <a:extLst>
              <a:ext uri="{FF2B5EF4-FFF2-40B4-BE49-F238E27FC236}">
                <a16:creationId xmlns:a16="http://schemas.microsoft.com/office/drawing/2014/main" id="{004668FB-0AEC-8CDB-46CB-1105BD01A450}"/>
              </a:ext>
            </a:extLst>
          </p:cNvPr>
          <p:cNvGrpSpPr/>
          <p:nvPr/>
        </p:nvGrpSpPr>
        <p:grpSpPr>
          <a:xfrm>
            <a:off x="2288944" y="1148868"/>
            <a:ext cx="4566112" cy="322246"/>
            <a:chOff x="2288944" y="1148868"/>
            <a:chExt cx="4566112" cy="322246"/>
          </a:xfrm>
        </p:grpSpPr>
        <p:sp>
          <p:nvSpPr>
            <p:cNvPr id="4" name="Oval 7">
              <a:extLst>
                <a:ext uri="{FF2B5EF4-FFF2-40B4-BE49-F238E27FC236}">
                  <a16:creationId xmlns:a16="http://schemas.microsoft.com/office/drawing/2014/main" id="{3F951058-8E02-BC30-B7C9-6A314F494375}"/>
                </a:ext>
              </a:extLst>
            </p:cNvPr>
            <p:cNvSpPr>
              <a:spLocks noChangeAspect="1" noChangeArrowheads="1"/>
            </p:cNvSpPr>
            <p:nvPr/>
          </p:nvSpPr>
          <p:spPr bwMode="auto">
            <a:xfrm>
              <a:off x="2760285" y="1148868"/>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5" name="Oval 8">
              <a:extLst>
                <a:ext uri="{FF2B5EF4-FFF2-40B4-BE49-F238E27FC236}">
                  <a16:creationId xmlns:a16="http://schemas.microsoft.com/office/drawing/2014/main" id="{B72CE714-A5F3-D908-4E24-36595DA09954}"/>
                </a:ext>
              </a:extLst>
            </p:cNvPr>
            <p:cNvSpPr>
              <a:spLocks noChangeAspect="1" noChangeArrowheads="1"/>
            </p:cNvSpPr>
            <p:nvPr/>
          </p:nvSpPr>
          <p:spPr bwMode="auto">
            <a:xfrm>
              <a:off x="3231625" y="1148868"/>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6" name="Oval 9">
              <a:extLst>
                <a:ext uri="{FF2B5EF4-FFF2-40B4-BE49-F238E27FC236}">
                  <a16:creationId xmlns:a16="http://schemas.microsoft.com/office/drawing/2014/main" id="{717F72F3-A83D-1F64-5EC7-9987CCB44D32}"/>
                </a:ext>
              </a:extLst>
            </p:cNvPr>
            <p:cNvSpPr>
              <a:spLocks noChangeAspect="1" noChangeArrowheads="1"/>
            </p:cNvSpPr>
            <p:nvPr/>
          </p:nvSpPr>
          <p:spPr bwMode="auto">
            <a:xfrm>
              <a:off x="3702966" y="1148868"/>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7" name="Oval 10">
              <a:extLst>
                <a:ext uri="{FF2B5EF4-FFF2-40B4-BE49-F238E27FC236}">
                  <a16:creationId xmlns:a16="http://schemas.microsoft.com/office/drawing/2014/main" id="{9CE96C95-C96D-95C9-6D92-E1612E0E9978}"/>
                </a:ext>
              </a:extLst>
            </p:cNvPr>
            <p:cNvSpPr>
              <a:spLocks noChangeAspect="1" noChangeArrowheads="1"/>
            </p:cNvSpPr>
            <p:nvPr/>
          </p:nvSpPr>
          <p:spPr bwMode="auto">
            <a:xfrm>
              <a:off x="4174306" y="1148868"/>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8" name="Oval 11">
              <a:extLst>
                <a:ext uri="{FF2B5EF4-FFF2-40B4-BE49-F238E27FC236}">
                  <a16:creationId xmlns:a16="http://schemas.microsoft.com/office/drawing/2014/main" id="{3BA8D39C-7663-7E39-5218-E7CE7723F94C}"/>
                </a:ext>
              </a:extLst>
            </p:cNvPr>
            <p:cNvSpPr>
              <a:spLocks noChangeAspect="1" noChangeArrowheads="1"/>
            </p:cNvSpPr>
            <p:nvPr/>
          </p:nvSpPr>
          <p:spPr bwMode="auto">
            <a:xfrm>
              <a:off x="4645647" y="1148868"/>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9" name="Oval 12">
              <a:extLst>
                <a:ext uri="{FF2B5EF4-FFF2-40B4-BE49-F238E27FC236}">
                  <a16:creationId xmlns:a16="http://schemas.microsoft.com/office/drawing/2014/main" id="{CE3A7494-9A1F-032A-F732-2F5D9805A967}"/>
                </a:ext>
              </a:extLst>
            </p:cNvPr>
            <p:cNvSpPr>
              <a:spLocks noChangeAspect="1" noChangeArrowheads="1"/>
            </p:cNvSpPr>
            <p:nvPr/>
          </p:nvSpPr>
          <p:spPr bwMode="auto">
            <a:xfrm>
              <a:off x="5116988" y="1148868"/>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0" name="Oval 13">
              <a:extLst>
                <a:ext uri="{FF2B5EF4-FFF2-40B4-BE49-F238E27FC236}">
                  <a16:creationId xmlns:a16="http://schemas.microsoft.com/office/drawing/2014/main" id="{DB27D2C1-E8F2-C06C-AA09-505BC3193C11}"/>
                </a:ext>
              </a:extLst>
            </p:cNvPr>
            <p:cNvSpPr>
              <a:spLocks noChangeAspect="1" noChangeArrowheads="1"/>
            </p:cNvSpPr>
            <p:nvPr/>
          </p:nvSpPr>
          <p:spPr bwMode="auto">
            <a:xfrm>
              <a:off x="5588328" y="1148868"/>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1" name="Oval 14">
              <a:extLst>
                <a:ext uri="{FF2B5EF4-FFF2-40B4-BE49-F238E27FC236}">
                  <a16:creationId xmlns:a16="http://schemas.microsoft.com/office/drawing/2014/main" id="{E984EE8F-B3CD-B4A8-938F-D2BB0AA3C3A6}"/>
                </a:ext>
              </a:extLst>
            </p:cNvPr>
            <p:cNvSpPr>
              <a:spLocks noChangeAspect="1" noChangeArrowheads="1"/>
            </p:cNvSpPr>
            <p:nvPr/>
          </p:nvSpPr>
          <p:spPr bwMode="auto">
            <a:xfrm>
              <a:off x="6059669" y="1148868"/>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2" name="Oval 15">
              <a:extLst>
                <a:ext uri="{FF2B5EF4-FFF2-40B4-BE49-F238E27FC236}">
                  <a16:creationId xmlns:a16="http://schemas.microsoft.com/office/drawing/2014/main" id="{5076A4BB-0FE5-D5FA-C31C-99DC69F13DAC}"/>
                </a:ext>
              </a:extLst>
            </p:cNvPr>
            <p:cNvSpPr>
              <a:spLocks noChangeAspect="1" noChangeArrowheads="1"/>
            </p:cNvSpPr>
            <p:nvPr/>
          </p:nvSpPr>
          <p:spPr bwMode="auto">
            <a:xfrm>
              <a:off x="6531009" y="1148868"/>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 name="Oval 119">
              <a:extLst>
                <a:ext uri="{FF2B5EF4-FFF2-40B4-BE49-F238E27FC236}">
                  <a16:creationId xmlns:a16="http://schemas.microsoft.com/office/drawing/2014/main" id="{0E41FFB8-C17E-2E6B-BF5C-6051A1565F94}"/>
                </a:ext>
              </a:extLst>
            </p:cNvPr>
            <p:cNvSpPr>
              <a:spLocks noChangeAspect="1" noChangeArrowheads="1"/>
            </p:cNvSpPr>
            <p:nvPr/>
          </p:nvSpPr>
          <p:spPr bwMode="auto">
            <a:xfrm>
              <a:off x="2288944" y="1148868"/>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grpSp>
      <p:sp>
        <p:nvSpPr>
          <p:cNvPr id="109" name="Oval 118">
            <a:extLst>
              <a:ext uri="{FF2B5EF4-FFF2-40B4-BE49-F238E27FC236}">
                <a16:creationId xmlns:a16="http://schemas.microsoft.com/office/drawing/2014/main" id="{D6A75E46-2485-91CB-1FA0-E4F6F037DC8B}"/>
              </a:ext>
            </a:extLst>
          </p:cNvPr>
          <p:cNvSpPr>
            <a:spLocks noChangeAspect="1" noChangeArrowheads="1"/>
          </p:cNvSpPr>
          <p:nvPr/>
        </p:nvSpPr>
        <p:spPr bwMode="auto">
          <a:xfrm>
            <a:off x="1514636" y="2174406"/>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41488547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8">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8">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8">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8">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nodeType="clickEffect">
                                  <p:stCondLst>
                                    <p:cond delay="0"/>
                                  </p:stCondLst>
                                  <p:childTnLst>
                                    <p:animMotion origin="layout" path="M 0 0.00139 L 0 -0.02338 " pathEditMode="relative" ptsTypes="AA">
                                      <p:cBhvr>
                                        <p:cTn id="22" dur="1000" fill="hold"/>
                                        <p:tgtEl>
                                          <p:spTgt spid="112"/>
                                        </p:tgtEl>
                                        <p:attrNameLst>
                                          <p:attrName>ppt_x</p:attrName>
                                          <p:attrName>ppt_y</p:attrName>
                                        </p:attrNameLst>
                                      </p:cBhvr>
                                    </p:animMotion>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8">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0 0.00393 L 0 0.04328 " pathEditMode="relative" ptsTypes="AA">
                                      <p:cBhvr>
                                        <p:cTn id="30" dur="2000" fill="hold"/>
                                        <p:tgtEl>
                                          <p:spTgt spid="11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3" name="Oval 108">
            <a:extLst>
              <a:ext uri="{FF2B5EF4-FFF2-40B4-BE49-F238E27FC236}">
                <a16:creationId xmlns:a16="http://schemas.microsoft.com/office/drawing/2014/main" id="{853BE206-BCC5-1C4C-B530-7E3746435139}"/>
              </a:ext>
            </a:extLst>
          </p:cNvPr>
          <p:cNvSpPr>
            <a:spLocks noChangeAspect="1" noChangeArrowheads="1"/>
          </p:cNvSpPr>
          <p:nvPr/>
        </p:nvSpPr>
        <p:spPr bwMode="auto">
          <a:xfrm>
            <a:off x="170106" y="6238172"/>
            <a:ext cx="438150" cy="438150"/>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 name="Text Placeholder 2">
            <a:extLst>
              <a:ext uri="{FF2B5EF4-FFF2-40B4-BE49-F238E27FC236}">
                <a16:creationId xmlns:a16="http://schemas.microsoft.com/office/drawing/2014/main" id="{595B94B2-D0DD-3F4D-AF06-33C8F6992266}"/>
              </a:ext>
            </a:extLst>
          </p:cNvPr>
          <p:cNvSpPr>
            <a:spLocks noGrp="1"/>
          </p:cNvSpPr>
          <p:nvPr>
            <p:ph type="body" sz="half" idx="2"/>
          </p:nvPr>
        </p:nvSpPr>
        <p:spPr>
          <a:xfrm>
            <a:off x="627071" y="6230078"/>
            <a:ext cx="1593681" cy="545502"/>
          </a:xfrm>
        </p:spPr>
        <p:txBody>
          <a:bodyPr/>
          <a:lstStyle/>
          <a:p>
            <a:pPr marL="0" indent="0">
              <a:buNone/>
            </a:pPr>
            <a:r>
              <a:rPr lang="en-US" dirty="0"/>
              <a:t>true POS</a:t>
            </a:r>
          </a:p>
        </p:txBody>
      </p:sp>
      <p:sp>
        <p:nvSpPr>
          <p:cNvPr id="113" name="Oval 108">
            <a:extLst>
              <a:ext uri="{FF2B5EF4-FFF2-40B4-BE49-F238E27FC236}">
                <a16:creationId xmlns:a16="http://schemas.microsoft.com/office/drawing/2014/main" id="{1FB1C5E8-8187-CF44-B103-E32137F9DF52}"/>
              </a:ext>
            </a:extLst>
          </p:cNvPr>
          <p:cNvSpPr>
            <a:spLocks noChangeAspect="1" noChangeArrowheads="1"/>
          </p:cNvSpPr>
          <p:nvPr/>
        </p:nvSpPr>
        <p:spPr bwMode="auto">
          <a:xfrm>
            <a:off x="5008108" y="6238172"/>
            <a:ext cx="438150" cy="438150"/>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19" name="Text Placeholder 2">
            <a:extLst>
              <a:ext uri="{FF2B5EF4-FFF2-40B4-BE49-F238E27FC236}">
                <a16:creationId xmlns:a16="http://schemas.microsoft.com/office/drawing/2014/main" id="{A3D85E39-65B6-6643-B6BD-720548A91EC2}"/>
              </a:ext>
            </a:extLst>
          </p:cNvPr>
          <p:cNvSpPr txBox="1">
            <a:spLocks/>
          </p:cNvSpPr>
          <p:nvPr/>
        </p:nvSpPr>
        <p:spPr>
          <a:xfrm>
            <a:off x="5465073" y="6230078"/>
            <a:ext cx="1593681" cy="5800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true NEG</a:t>
            </a:r>
          </a:p>
        </p:txBody>
      </p:sp>
      <p:sp>
        <p:nvSpPr>
          <p:cNvPr id="322" name="Oval 108">
            <a:extLst>
              <a:ext uri="{FF2B5EF4-FFF2-40B4-BE49-F238E27FC236}">
                <a16:creationId xmlns:a16="http://schemas.microsoft.com/office/drawing/2014/main" id="{59BB450B-AB27-414B-8BFE-B4BAA9732318}"/>
              </a:ext>
            </a:extLst>
          </p:cNvPr>
          <p:cNvSpPr>
            <a:spLocks noChangeAspect="1" noChangeArrowheads="1"/>
          </p:cNvSpPr>
          <p:nvPr/>
        </p:nvSpPr>
        <p:spPr bwMode="auto">
          <a:xfrm>
            <a:off x="2220752" y="6230078"/>
            <a:ext cx="438150" cy="438150"/>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23" name="Text Placeholder 2">
            <a:extLst>
              <a:ext uri="{FF2B5EF4-FFF2-40B4-BE49-F238E27FC236}">
                <a16:creationId xmlns:a16="http://schemas.microsoft.com/office/drawing/2014/main" id="{C73176EF-264A-AD4E-8172-39DD32FA233D}"/>
              </a:ext>
            </a:extLst>
          </p:cNvPr>
          <p:cNvSpPr txBox="1">
            <a:spLocks/>
          </p:cNvSpPr>
          <p:nvPr/>
        </p:nvSpPr>
        <p:spPr>
          <a:xfrm>
            <a:off x="2677717" y="6221984"/>
            <a:ext cx="1593681" cy="5357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false POS</a:t>
            </a:r>
          </a:p>
        </p:txBody>
      </p:sp>
      <p:sp>
        <p:nvSpPr>
          <p:cNvPr id="324" name="Oval 108">
            <a:extLst>
              <a:ext uri="{FF2B5EF4-FFF2-40B4-BE49-F238E27FC236}">
                <a16:creationId xmlns:a16="http://schemas.microsoft.com/office/drawing/2014/main" id="{B9C81B8A-AE3B-D940-8241-18DF8A9AD88B}"/>
              </a:ext>
            </a:extLst>
          </p:cNvPr>
          <p:cNvSpPr>
            <a:spLocks noChangeAspect="1" noChangeArrowheads="1"/>
          </p:cNvSpPr>
          <p:nvPr/>
        </p:nvSpPr>
        <p:spPr bwMode="auto">
          <a:xfrm>
            <a:off x="7058754" y="6246266"/>
            <a:ext cx="438150" cy="438150"/>
          </a:xfrm>
          <a:prstGeom prst="ellipse">
            <a:avLst/>
          </a:prstGeom>
          <a:solidFill>
            <a:srgbClr val="FFB0B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25" name="Text Placeholder 2">
            <a:extLst>
              <a:ext uri="{FF2B5EF4-FFF2-40B4-BE49-F238E27FC236}">
                <a16:creationId xmlns:a16="http://schemas.microsoft.com/office/drawing/2014/main" id="{9A2B74A9-83C8-D14C-85C1-7B13037017F0}"/>
              </a:ext>
            </a:extLst>
          </p:cNvPr>
          <p:cNvSpPr txBox="1">
            <a:spLocks/>
          </p:cNvSpPr>
          <p:nvPr/>
        </p:nvSpPr>
        <p:spPr>
          <a:xfrm>
            <a:off x="7515719" y="6238172"/>
            <a:ext cx="1593681" cy="5800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false NEG</a:t>
            </a:r>
          </a:p>
        </p:txBody>
      </p:sp>
      <p:grpSp>
        <p:nvGrpSpPr>
          <p:cNvPr id="111" name="Group 110">
            <a:extLst>
              <a:ext uri="{FF2B5EF4-FFF2-40B4-BE49-F238E27FC236}">
                <a16:creationId xmlns:a16="http://schemas.microsoft.com/office/drawing/2014/main" id="{8D78EF2D-F67E-D425-F75D-AFA97C15A9E6}"/>
              </a:ext>
            </a:extLst>
          </p:cNvPr>
          <p:cNvGrpSpPr/>
          <p:nvPr/>
        </p:nvGrpSpPr>
        <p:grpSpPr>
          <a:xfrm>
            <a:off x="2288944" y="1918928"/>
            <a:ext cx="4566112" cy="4091542"/>
            <a:chOff x="2288944" y="1617589"/>
            <a:chExt cx="4566112" cy="4091542"/>
          </a:xfrm>
        </p:grpSpPr>
        <p:sp>
          <p:nvSpPr>
            <p:cNvPr id="14" name="Oval 17">
              <a:extLst>
                <a:ext uri="{FF2B5EF4-FFF2-40B4-BE49-F238E27FC236}">
                  <a16:creationId xmlns:a16="http://schemas.microsoft.com/office/drawing/2014/main" id="{9C7B45AC-FB14-0FAD-2CBB-358DE8431051}"/>
                </a:ext>
              </a:extLst>
            </p:cNvPr>
            <p:cNvSpPr>
              <a:spLocks noChangeAspect="1" noChangeArrowheads="1"/>
            </p:cNvSpPr>
            <p:nvPr/>
          </p:nvSpPr>
          <p:spPr bwMode="auto">
            <a:xfrm>
              <a:off x="2760285" y="1637119"/>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5" name="Oval 18">
              <a:extLst>
                <a:ext uri="{FF2B5EF4-FFF2-40B4-BE49-F238E27FC236}">
                  <a16:creationId xmlns:a16="http://schemas.microsoft.com/office/drawing/2014/main" id="{2DA27DCC-BDF3-1DC3-9062-687A7C9CFA67}"/>
                </a:ext>
              </a:extLst>
            </p:cNvPr>
            <p:cNvSpPr>
              <a:spLocks noChangeAspect="1" noChangeArrowheads="1"/>
            </p:cNvSpPr>
            <p:nvPr/>
          </p:nvSpPr>
          <p:spPr bwMode="auto">
            <a:xfrm>
              <a:off x="3231625" y="1637119"/>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6" name="Oval 19">
              <a:extLst>
                <a:ext uri="{FF2B5EF4-FFF2-40B4-BE49-F238E27FC236}">
                  <a16:creationId xmlns:a16="http://schemas.microsoft.com/office/drawing/2014/main" id="{808453E9-F0EE-4E2D-79F7-4A89996E5D5E}"/>
                </a:ext>
              </a:extLst>
            </p:cNvPr>
            <p:cNvSpPr>
              <a:spLocks noChangeAspect="1" noChangeArrowheads="1"/>
            </p:cNvSpPr>
            <p:nvPr/>
          </p:nvSpPr>
          <p:spPr bwMode="auto">
            <a:xfrm>
              <a:off x="3702966" y="1637119"/>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7" name="Oval 20">
              <a:extLst>
                <a:ext uri="{FF2B5EF4-FFF2-40B4-BE49-F238E27FC236}">
                  <a16:creationId xmlns:a16="http://schemas.microsoft.com/office/drawing/2014/main" id="{1FFD6654-D5D2-8913-BF7C-1D9DD9AB0245}"/>
                </a:ext>
              </a:extLst>
            </p:cNvPr>
            <p:cNvSpPr>
              <a:spLocks noChangeAspect="1" noChangeArrowheads="1"/>
            </p:cNvSpPr>
            <p:nvPr/>
          </p:nvSpPr>
          <p:spPr bwMode="auto">
            <a:xfrm>
              <a:off x="4174306" y="1637119"/>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8" name="Oval 21">
              <a:extLst>
                <a:ext uri="{FF2B5EF4-FFF2-40B4-BE49-F238E27FC236}">
                  <a16:creationId xmlns:a16="http://schemas.microsoft.com/office/drawing/2014/main" id="{BCB19F10-1D68-CAFE-94E2-89A8A00E3AF9}"/>
                </a:ext>
              </a:extLst>
            </p:cNvPr>
            <p:cNvSpPr>
              <a:spLocks noChangeAspect="1" noChangeArrowheads="1"/>
            </p:cNvSpPr>
            <p:nvPr/>
          </p:nvSpPr>
          <p:spPr bwMode="auto">
            <a:xfrm>
              <a:off x="5116988" y="1637119"/>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9" name="Oval 22">
              <a:extLst>
                <a:ext uri="{FF2B5EF4-FFF2-40B4-BE49-F238E27FC236}">
                  <a16:creationId xmlns:a16="http://schemas.microsoft.com/office/drawing/2014/main" id="{15C98C1C-B951-852D-5744-F51EF5280840}"/>
                </a:ext>
              </a:extLst>
            </p:cNvPr>
            <p:cNvSpPr>
              <a:spLocks noChangeAspect="1" noChangeArrowheads="1"/>
            </p:cNvSpPr>
            <p:nvPr/>
          </p:nvSpPr>
          <p:spPr bwMode="auto">
            <a:xfrm>
              <a:off x="6059669" y="1617589"/>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0" name="Oval 23">
              <a:extLst>
                <a:ext uri="{FF2B5EF4-FFF2-40B4-BE49-F238E27FC236}">
                  <a16:creationId xmlns:a16="http://schemas.microsoft.com/office/drawing/2014/main" id="{21E7987D-B5FD-356B-8B93-0BDF927D3F76}"/>
                </a:ext>
              </a:extLst>
            </p:cNvPr>
            <p:cNvSpPr>
              <a:spLocks noChangeAspect="1" noChangeArrowheads="1"/>
            </p:cNvSpPr>
            <p:nvPr/>
          </p:nvSpPr>
          <p:spPr bwMode="auto">
            <a:xfrm>
              <a:off x="6531009" y="1617589"/>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1" name="Oval 24">
              <a:extLst>
                <a:ext uri="{FF2B5EF4-FFF2-40B4-BE49-F238E27FC236}">
                  <a16:creationId xmlns:a16="http://schemas.microsoft.com/office/drawing/2014/main" id="{F4826734-19A6-5896-72D3-B7CA5D8E1069}"/>
                </a:ext>
              </a:extLst>
            </p:cNvPr>
            <p:cNvSpPr>
              <a:spLocks noChangeAspect="1" noChangeArrowheads="1"/>
            </p:cNvSpPr>
            <p:nvPr/>
          </p:nvSpPr>
          <p:spPr bwMode="auto">
            <a:xfrm>
              <a:off x="2288944" y="2105840"/>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2" name="Oval 25">
              <a:extLst>
                <a:ext uri="{FF2B5EF4-FFF2-40B4-BE49-F238E27FC236}">
                  <a16:creationId xmlns:a16="http://schemas.microsoft.com/office/drawing/2014/main" id="{135793B7-6BDD-185A-9791-56D3914057B3}"/>
                </a:ext>
              </a:extLst>
            </p:cNvPr>
            <p:cNvSpPr>
              <a:spLocks noChangeAspect="1" noChangeArrowheads="1"/>
            </p:cNvSpPr>
            <p:nvPr/>
          </p:nvSpPr>
          <p:spPr bwMode="auto">
            <a:xfrm>
              <a:off x="2760285" y="2105840"/>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3" name="Oval 26">
              <a:extLst>
                <a:ext uri="{FF2B5EF4-FFF2-40B4-BE49-F238E27FC236}">
                  <a16:creationId xmlns:a16="http://schemas.microsoft.com/office/drawing/2014/main" id="{E71D2525-6230-44D0-3B1D-DC0539082931}"/>
                </a:ext>
              </a:extLst>
            </p:cNvPr>
            <p:cNvSpPr>
              <a:spLocks noChangeAspect="1" noChangeArrowheads="1"/>
            </p:cNvSpPr>
            <p:nvPr/>
          </p:nvSpPr>
          <p:spPr bwMode="auto">
            <a:xfrm>
              <a:off x="3231625" y="2105840"/>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4" name="Oval 27">
              <a:extLst>
                <a:ext uri="{FF2B5EF4-FFF2-40B4-BE49-F238E27FC236}">
                  <a16:creationId xmlns:a16="http://schemas.microsoft.com/office/drawing/2014/main" id="{5D39ACF3-71AD-A20B-6206-D2ABC03A13FF}"/>
                </a:ext>
              </a:extLst>
            </p:cNvPr>
            <p:cNvSpPr>
              <a:spLocks noChangeAspect="1" noChangeArrowheads="1"/>
            </p:cNvSpPr>
            <p:nvPr/>
          </p:nvSpPr>
          <p:spPr bwMode="auto">
            <a:xfrm>
              <a:off x="3702966" y="2105840"/>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5" name="Oval 28">
              <a:extLst>
                <a:ext uri="{FF2B5EF4-FFF2-40B4-BE49-F238E27FC236}">
                  <a16:creationId xmlns:a16="http://schemas.microsoft.com/office/drawing/2014/main" id="{F27AFD19-0871-F940-F41A-2E10C0BBA248}"/>
                </a:ext>
              </a:extLst>
            </p:cNvPr>
            <p:cNvSpPr>
              <a:spLocks noChangeAspect="1" noChangeArrowheads="1"/>
            </p:cNvSpPr>
            <p:nvPr/>
          </p:nvSpPr>
          <p:spPr bwMode="auto">
            <a:xfrm>
              <a:off x="4174306" y="2105840"/>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6" name="Oval 29">
              <a:extLst>
                <a:ext uri="{FF2B5EF4-FFF2-40B4-BE49-F238E27FC236}">
                  <a16:creationId xmlns:a16="http://schemas.microsoft.com/office/drawing/2014/main" id="{F311C458-6FA3-EB1B-E4A4-3315C4529924}"/>
                </a:ext>
              </a:extLst>
            </p:cNvPr>
            <p:cNvSpPr>
              <a:spLocks noChangeAspect="1" noChangeArrowheads="1"/>
            </p:cNvSpPr>
            <p:nvPr/>
          </p:nvSpPr>
          <p:spPr bwMode="auto">
            <a:xfrm>
              <a:off x="4645647" y="2105840"/>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 name="Oval 30">
              <a:extLst>
                <a:ext uri="{FF2B5EF4-FFF2-40B4-BE49-F238E27FC236}">
                  <a16:creationId xmlns:a16="http://schemas.microsoft.com/office/drawing/2014/main" id="{A8A1889A-5E19-58A6-4F11-4F7EC38719F7}"/>
                </a:ext>
              </a:extLst>
            </p:cNvPr>
            <p:cNvSpPr>
              <a:spLocks noChangeAspect="1" noChangeArrowheads="1"/>
            </p:cNvSpPr>
            <p:nvPr/>
          </p:nvSpPr>
          <p:spPr bwMode="auto">
            <a:xfrm>
              <a:off x="5116988" y="2105840"/>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8" name="Oval 31">
              <a:extLst>
                <a:ext uri="{FF2B5EF4-FFF2-40B4-BE49-F238E27FC236}">
                  <a16:creationId xmlns:a16="http://schemas.microsoft.com/office/drawing/2014/main" id="{3D8EE691-7A05-A3B1-3F04-9D1B388B2E11}"/>
                </a:ext>
              </a:extLst>
            </p:cNvPr>
            <p:cNvSpPr>
              <a:spLocks noChangeAspect="1" noChangeArrowheads="1"/>
            </p:cNvSpPr>
            <p:nvPr/>
          </p:nvSpPr>
          <p:spPr bwMode="auto">
            <a:xfrm>
              <a:off x="5588328" y="2105840"/>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9" name="Oval 32">
              <a:extLst>
                <a:ext uri="{FF2B5EF4-FFF2-40B4-BE49-F238E27FC236}">
                  <a16:creationId xmlns:a16="http://schemas.microsoft.com/office/drawing/2014/main" id="{AEBA6B5F-C324-91BC-7101-BE5FDF0F95A8}"/>
                </a:ext>
              </a:extLst>
            </p:cNvPr>
            <p:cNvSpPr>
              <a:spLocks noChangeAspect="1" noChangeArrowheads="1"/>
            </p:cNvSpPr>
            <p:nvPr/>
          </p:nvSpPr>
          <p:spPr bwMode="auto">
            <a:xfrm>
              <a:off x="6059669" y="2086310"/>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0" name="Oval 33">
              <a:extLst>
                <a:ext uri="{FF2B5EF4-FFF2-40B4-BE49-F238E27FC236}">
                  <a16:creationId xmlns:a16="http://schemas.microsoft.com/office/drawing/2014/main" id="{B84E5F23-51C5-EC2C-DDC4-01AD6CEE644D}"/>
                </a:ext>
              </a:extLst>
            </p:cNvPr>
            <p:cNvSpPr>
              <a:spLocks noChangeAspect="1" noChangeArrowheads="1"/>
            </p:cNvSpPr>
            <p:nvPr/>
          </p:nvSpPr>
          <p:spPr bwMode="auto">
            <a:xfrm>
              <a:off x="6531009" y="2086310"/>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1" name="Oval 34">
              <a:extLst>
                <a:ext uri="{FF2B5EF4-FFF2-40B4-BE49-F238E27FC236}">
                  <a16:creationId xmlns:a16="http://schemas.microsoft.com/office/drawing/2014/main" id="{39B64950-AFF1-A261-D5E3-1718ADB238C9}"/>
                </a:ext>
              </a:extLst>
            </p:cNvPr>
            <p:cNvSpPr>
              <a:spLocks noChangeAspect="1" noChangeArrowheads="1"/>
            </p:cNvSpPr>
            <p:nvPr/>
          </p:nvSpPr>
          <p:spPr bwMode="auto">
            <a:xfrm>
              <a:off x="2288944" y="2574561"/>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2" name="Oval 35">
              <a:extLst>
                <a:ext uri="{FF2B5EF4-FFF2-40B4-BE49-F238E27FC236}">
                  <a16:creationId xmlns:a16="http://schemas.microsoft.com/office/drawing/2014/main" id="{28361E47-9929-A8CA-457A-22DEBF7D2985}"/>
                </a:ext>
              </a:extLst>
            </p:cNvPr>
            <p:cNvSpPr>
              <a:spLocks noChangeAspect="1" noChangeArrowheads="1"/>
            </p:cNvSpPr>
            <p:nvPr/>
          </p:nvSpPr>
          <p:spPr bwMode="auto">
            <a:xfrm>
              <a:off x="2760285" y="2574561"/>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3" name="Oval 36">
              <a:extLst>
                <a:ext uri="{FF2B5EF4-FFF2-40B4-BE49-F238E27FC236}">
                  <a16:creationId xmlns:a16="http://schemas.microsoft.com/office/drawing/2014/main" id="{3623E6FC-AB14-F4C2-206D-70B29AA0E03D}"/>
                </a:ext>
              </a:extLst>
            </p:cNvPr>
            <p:cNvSpPr>
              <a:spLocks noChangeAspect="1" noChangeArrowheads="1"/>
            </p:cNvSpPr>
            <p:nvPr/>
          </p:nvSpPr>
          <p:spPr bwMode="auto">
            <a:xfrm>
              <a:off x="3231625" y="2574561"/>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4" name="Oval 37">
              <a:extLst>
                <a:ext uri="{FF2B5EF4-FFF2-40B4-BE49-F238E27FC236}">
                  <a16:creationId xmlns:a16="http://schemas.microsoft.com/office/drawing/2014/main" id="{779B05BA-33CF-4F2C-5421-C9A0A2F141A6}"/>
                </a:ext>
              </a:extLst>
            </p:cNvPr>
            <p:cNvSpPr>
              <a:spLocks noChangeAspect="1" noChangeArrowheads="1"/>
            </p:cNvSpPr>
            <p:nvPr/>
          </p:nvSpPr>
          <p:spPr bwMode="auto">
            <a:xfrm>
              <a:off x="4174306" y="2574561"/>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5" name="Oval 38">
              <a:extLst>
                <a:ext uri="{FF2B5EF4-FFF2-40B4-BE49-F238E27FC236}">
                  <a16:creationId xmlns:a16="http://schemas.microsoft.com/office/drawing/2014/main" id="{CB2DD39B-5BDA-3F4A-182E-AE1068E4C7F5}"/>
                </a:ext>
              </a:extLst>
            </p:cNvPr>
            <p:cNvSpPr>
              <a:spLocks noChangeAspect="1" noChangeArrowheads="1"/>
            </p:cNvSpPr>
            <p:nvPr/>
          </p:nvSpPr>
          <p:spPr bwMode="auto">
            <a:xfrm>
              <a:off x="4645647" y="2574561"/>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6" name="Oval 39">
              <a:extLst>
                <a:ext uri="{FF2B5EF4-FFF2-40B4-BE49-F238E27FC236}">
                  <a16:creationId xmlns:a16="http://schemas.microsoft.com/office/drawing/2014/main" id="{C3B22EB7-8446-5635-7364-9350CCE67223}"/>
                </a:ext>
              </a:extLst>
            </p:cNvPr>
            <p:cNvSpPr>
              <a:spLocks noChangeAspect="1" noChangeArrowheads="1"/>
            </p:cNvSpPr>
            <p:nvPr/>
          </p:nvSpPr>
          <p:spPr bwMode="auto">
            <a:xfrm>
              <a:off x="5116988" y="2574561"/>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7" name="Oval 40">
              <a:extLst>
                <a:ext uri="{FF2B5EF4-FFF2-40B4-BE49-F238E27FC236}">
                  <a16:creationId xmlns:a16="http://schemas.microsoft.com/office/drawing/2014/main" id="{A3B033F2-9F4C-AC14-CBDB-B172B088809E}"/>
                </a:ext>
              </a:extLst>
            </p:cNvPr>
            <p:cNvSpPr>
              <a:spLocks noChangeAspect="1" noChangeArrowheads="1"/>
            </p:cNvSpPr>
            <p:nvPr/>
          </p:nvSpPr>
          <p:spPr bwMode="auto">
            <a:xfrm>
              <a:off x="5588328" y="2574561"/>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8" name="Oval 41">
              <a:extLst>
                <a:ext uri="{FF2B5EF4-FFF2-40B4-BE49-F238E27FC236}">
                  <a16:creationId xmlns:a16="http://schemas.microsoft.com/office/drawing/2014/main" id="{18522AC8-DC0D-272F-D85F-5E6DB9A0C23F}"/>
                </a:ext>
              </a:extLst>
            </p:cNvPr>
            <p:cNvSpPr>
              <a:spLocks noChangeAspect="1" noChangeArrowheads="1"/>
            </p:cNvSpPr>
            <p:nvPr/>
          </p:nvSpPr>
          <p:spPr bwMode="auto">
            <a:xfrm>
              <a:off x="6059669" y="2574561"/>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9" name="Oval 42">
              <a:extLst>
                <a:ext uri="{FF2B5EF4-FFF2-40B4-BE49-F238E27FC236}">
                  <a16:creationId xmlns:a16="http://schemas.microsoft.com/office/drawing/2014/main" id="{9E87E6C9-6327-0F92-7A28-DFD649C289CF}"/>
                </a:ext>
              </a:extLst>
            </p:cNvPr>
            <p:cNvSpPr>
              <a:spLocks noChangeAspect="1" noChangeArrowheads="1"/>
            </p:cNvSpPr>
            <p:nvPr/>
          </p:nvSpPr>
          <p:spPr bwMode="auto">
            <a:xfrm>
              <a:off x="6531009" y="2574561"/>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0" name="Oval 43">
              <a:extLst>
                <a:ext uri="{FF2B5EF4-FFF2-40B4-BE49-F238E27FC236}">
                  <a16:creationId xmlns:a16="http://schemas.microsoft.com/office/drawing/2014/main" id="{8F486EDB-5CED-C3CA-D391-B75737D81E4A}"/>
                </a:ext>
              </a:extLst>
            </p:cNvPr>
            <p:cNvSpPr>
              <a:spLocks noChangeAspect="1" noChangeArrowheads="1"/>
            </p:cNvSpPr>
            <p:nvPr/>
          </p:nvSpPr>
          <p:spPr bwMode="auto">
            <a:xfrm>
              <a:off x="2288944" y="3043281"/>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1" name="Oval 44">
              <a:extLst>
                <a:ext uri="{FF2B5EF4-FFF2-40B4-BE49-F238E27FC236}">
                  <a16:creationId xmlns:a16="http://schemas.microsoft.com/office/drawing/2014/main" id="{7C10B41F-1598-F83D-2BB1-E92E18391892}"/>
                </a:ext>
              </a:extLst>
            </p:cNvPr>
            <p:cNvSpPr>
              <a:spLocks noChangeAspect="1" noChangeArrowheads="1"/>
            </p:cNvSpPr>
            <p:nvPr/>
          </p:nvSpPr>
          <p:spPr bwMode="auto">
            <a:xfrm>
              <a:off x="2760285" y="3043281"/>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2" name="Oval 45">
              <a:extLst>
                <a:ext uri="{FF2B5EF4-FFF2-40B4-BE49-F238E27FC236}">
                  <a16:creationId xmlns:a16="http://schemas.microsoft.com/office/drawing/2014/main" id="{6EDB1209-3F69-AFA4-ECDF-50CE8BBE265F}"/>
                </a:ext>
              </a:extLst>
            </p:cNvPr>
            <p:cNvSpPr>
              <a:spLocks noChangeAspect="1" noChangeArrowheads="1"/>
            </p:cNvSpPr>
            <p:nvPr/>
          </p:nvSpPr>
          <p:spPr bwMode="auto">
            <a:xfrm>
              <a:off x="3231625" y="3043281"/>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3" name="Oval 46">
              <a:extLst>
                <a:ext uri="{FF2B5EF4-FFF2-40B4-BE49-F238E27FC236}">
                  <a16:creationId xmlns:a16="http://schemas.microsoft.com/office/drawing/2014/main" id="{16797317-3B47-5BE6-6340-76DDC6E12464}"/>
                </a:ext>
              </a:extLst>
            </p:cNvPr>
            <p:cNvSpPr>
              <a:spLocks noChangeAspect="1" noChangeArrowheads="1"/>
            </p:cNvSpPr>
            <p:nvPr/>
          </p:nvSpPr>
          <p:spPr bwMode="auto">
            <a:xfrm>
              <a:off x="3702966" y="3043281"/>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4" name="Oval 47">
              <a:extLst>
                <a:ext uri="{FF2B5EF4-FFF2-40B4-BE49-F238E27FC236}">
                  <a16:creationId xmlns:a16="http://schemas.microsoft.com/office/drawing/2014/main" id="{B2B970B9-C5BE-7C69-4365-7C3B6C173593}"/>
                </a:ext>
              </a:extLst>
            </p:cNvPr>
            <p:cNvSpPr>
              <a:spLocks noChangeAspect="1" noChangeArrowheads="1"/>
            </p:cNvSpPr>
            <p:nvPr/>
          </p:nvSpPr>
          <p:spPr bwMode="auto">
            <a:xfrm>
              <a:off x="4174306" y="3043281"/>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5" name="Oval 48">
              <a:extLst>
                <a:ext uri="{FF2B5EF4-FFF2-40B4-BE49-F238E27FC236}">
                  <a16:creationId xmlns:a16="http://schemas.microsoft.com/office/drawing/2014/main" id="{B8715B31-7E7A-AC37-9D21-3820C8BD5468}"/>
                </a:ext>
              </a:extLst>
            </p:cNvPr>
            <p:cNvSpPr>
              <a:spLocks noChangeAspect="1" noChangeArrowheads="1"/>
            </p:cNvSpPr>
            <p:nvPr/>
          </p:nvSpPr>
          <p:spPr bwMode="auto">
            <a:xfrm>
              <a:off x="4645647" y="3043281"/>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6" name="Oval 50">
              <a:extLst>
                <a:ext uri="{FF2B5EF4-FFF2-40B4-BE49-F238E27FC236}">
                  <a16:creationId xmlns:a16="http://schemas.microsoft.com/office/drawing/2014/main" id="{AF32C49C-E9CC-9428-5CAF-DE3C1647D08E}"/>
                </a:ext>
              </a:extLst>
            </p:cNvPr>
            <p:cNvSpPr>
              <a:spLocks noChangeAspect="1" noChangeArrowheads="1"/>
            </p:cNvSpPr>
            <p:nvPr/>
          </p:nvSpPr>
          <p:spPr bwMode="auto">
            <a:xfrm>
              <a:off x="5588328" y="3043281"/>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7" name="Oval 51">
              <a:extLst>
                <a:ext uri="{FF2B5EF4-FFF2-40B4-BE49-F238E27FC236}">
                  <a16:creationId xmlns:a16="http://schemas.microsoft.com/office/drawing/2014/main" id="{27661325-E151-A392-6B49-CA74F1FDFD6A}"/>
                </a:ext>
              </a:extLst>
            </p:cNvPr>
            <p:cNvSpPr>
              <a:spLocks noChangeAspect="1" noChangeArrowheads="1"/>
            </p:cNvSpPr>
            <p:nvPr/>
          </p:nvSpPr>
          <p:spPr bwMode="auto">
            <a:xfrm>
              <a:off x="6059669" y="3043281"/>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8" name="Oval 52">
              <a:extLst>
                <a:ext uri="{FF2B5EF4-FFF2-40B4-BE49-F238E27FC236}">
                  <a16:creationId xmlns:a16="http://schemas.microsoft.com/office/drawing/2014/main" id="{C44FAFD7-E0C4-1AC5-288E-791D21A14A7B}"/>
                </a:ext>
              </a:extLst>
            </p:cNvPr>
            <p:cNvSpPr>
              <a:spLocks noChangeAspect="1" noChangeArrowheads="1"/>
            </p:cNvSpPr>
            <p:nvPr/>
          </p:nvSpPr>
          <p:spPr bwMode="auto">
            <a:xfrm>
              <a:off x="6531009" y="3043281"/>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49" name="Oval 53">
              <a:extLst>
                <a:ext uri="{FF2B5EF4-FFF2-40B4-BE49-F238E27FC236}">
                  <a16:creationId xmlns:a16="http://schemas.microsoft.com/office/drawing/2014/main" id="{EA505E32-12C2-CE7D-8C5D-619C0831BEA6}"/>
                </a:ext>
              </a:extLst>
            </p:cNvPr>
            <p:cNvSpPr>
              <a:spLocks noChangeAspect="1" noChangeArrowheads="1"/>
            </p:cNvSpPr>
            <p:nvPr/>
          </p:nvSpPr>
          <p:spPr bwMode="auto">
            <a:xfrm>
              <a:off x="2288944" y="3512002"/>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50" name="Oval 54">
              <a:extLst>
                <a:ext uri="{FF2B5EF4-FFF2-40B4-BE49-F238E27FC236}">
                  <a16:creationId xmlns:a16="http://schemas.microsoft.com/office/drawing/2014/main" id="{E29440B9-53F9-B735-FCC4-453D12BF56D1}"/>
                </a:ext>
              </a:extLst>
            </p:cNvPr>
            <p:cNvSpPr>
              <a:spLocks noChangeAspect="1" noChangeArrowheads="1"/>
            </p:cNvSpPr>
            <p:nvPr/>
          </p:nvSpPr>
          <p:spPr bwMode="auto">
            <a:xfrm>
              <a:off x="2760285" y="3512002"/>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51" name="Oval 55">
              <a:extLst>
                <a:ext uri="{FF2B5EF4-FFF2-40B4-BE49-F238E27FC236}">
                  <a16:creationId xmlns:a16="http://schemas.microsoft.com/office/drawing/2014/main" id="{EB7D4F2F-59D9-3396-6657-62FB3CD8DAC9}"/>
                </a:ext>
              </a:extLst>
            </p:cNvPr>
            <p:cNvSpPr>
              <a:spLocks noChangeAspect="1" noChangeArrowheads="1"/>
            </p:cNvSpPr>
            <p:nvPr/>
          </p:nvSpPr>
          <p:spPr bwMode="auto">
            <a:xfrm>
              <a:off x="3702966" y="3512002"/>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52" name="Oval 56">
              <a:extLst>
                <a:ext uri="{FF2B5EF4-FFF2-40B4-BE49-F238E27FC236}">
                  <a16:creationId xmlns:a16="http://schemas.microsoft.com/office/drawing/2014/main" id="{56AF5165-AB4C-87CF-B343-1C62BE3C8C48}"/>
                </a:ext>
              </a:extLst>
            </p:cNvPr>
            <p:cNvSpPr>
              <a:spLocks noChangeAspect="1" noChangeArrowheads="1"/>
            </p:cNvSpPr>
            <p:nvPr/>
          </p:nvSpPr>
          <p:spPr bwMode="auto">
            <a:xfrm>
              <a:off x="4174306" y="3512002"/>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53" name="Oval 57">
              <a:extLst>
                <a:ext uri="{FF2B5EF4-FFF2-40B4-BE49-F238E27FC236}">
                  <a16:creationId xmlns:a16="http://schemas.microsoft.com/office/drawing/2014/main" id="{6814988F-80F2-34F4-AA09-B41805639D3B}"/>
                </a:ext>
              </a:extLst>
            </p:cNvPr>
            <p:cNvSpPr>
              <a:spLocks noChangeAspect="1" noChangeArrowheads="1"/>
            </p:cNvSpPr>
            <p:nvPr/>
          </p:nvSpPr>
          <p:spPr bwMode="auto">
            <a:xfrm>
              <a:off x="4645647" y="3512002"/>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54" name="Oval 58">
              <a:extLst>
                <a:ext uri="{FF2B5EF4-FFF2-40B4-BE49-F238E27FC236}">
                  <a16:creationId xmlns:a16="http://schemas.microsoft.com/office/drawing/2014/main" id="{EB6293AB-FC59-FF5A-4FEF-EC99B6FFC798}"/>
                </a:ext>
              </a:extLst>
            </p:cNvPr>
            <p:cNvSpPr>
              <a:spLocks noChangeAspect="1" noChangeArrowheads="1"/>
            </p:cNvSpPr>
            <p:nvPr/>
          </p:nvSpPr>
          <p:spPr bwMode="auto">
            <a:xfrm>
              <a:off x="5116988" y="3512002"/>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55" name="Oval 59">
              <a:extLst>
                <a:ext uri="{FF2B5EF4-FFF2-40B4-BE49-F238E27FC236}">
                  <a16:creationId xmlns:a16="http://schemas.microsoft.com/office/drawing/2014/main" id="{0E5D82A7-13CA-735D-5A2C-4B38FB35F20C}"/>
                </a:ext>
              </a:extLst>
            </p:cNvPr>
            <p:cNvSpPr>
              <a:spLocks noChangeAspect="1" noChangeArrowheads="1"/>
            </p:cNvSpPr>
            <p:nvPr/>
          </p:nvSpPr>
          <p:spPr bwMode="auto">
            <a:xfrm>
              <a:off x="5588328" y="3512002"/>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56" name="Oval 60">
              <a:extLst>
                <a:ext uri="{FF2B5EF4-FFF2-40B4-BE49-F238E27FC236}">
                  <a16:creationId xmlns:a16="http://schemas.microsoft.com/office/drawing/2014/main" id="{EA38A89F-9248-2A80-5861-61966D23F1F5}"/>
                </a:ext>
              </a:extLst>
            </p:cNvPr>
            <p:cNvSpPr>
              <a:spLocks noChangeAspect="1" noChangeArrowheads="1"/>
            </p:cNvSpPr>
            <p:nvPr/>
          </p:nvSpPr>
          <p:spPr bwMode="auto">
            <a:xfrm>
              <a:off x="6059669" y="3512002"/>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57" name="Oval 61">
              <a:extLst>
                <a:ext uri="{FF2B5EF4-FFF2-40B4-BE49-F238E27FC236}">
                  <a16:creationId xmlns:a16="http://schemas.microsoft.com/office/drawing/2014/main" id="{B39CD1A8-89AE-4AED-9F4D-25541E407AC9}"/>
                </a:ext>
              </a:extLst>
            </p:cNvPr>
            <p:cNvSpPr>
              <a:spLocks noChangeAspect="1" noChangeArrowheads="1"/>
            </p:cNvSpPr>
            <p:nvPr/>
          </p:nvSpPr>
          <p:spPr bwMode="auto">
            <a:xfrm>
              <a:off x="6531009" y="3512002"/>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58" name="Oval 62">
              <a:extLst>
                <a:ext uri="{FF2B5EF4-FFF2-40B4-BE49-F238E27FC236}">
                  <a16:creationId xmlns:a16="http://schemas.microsoft.com/office/drawing/2014/main" id="{631B17F6-6AEB-A0D1-7028-AB70C0F3ACF0}"/>
                </a:ext>
              </a:extLst>
            </p:cNvPr>
            <p:cNvSpPr>
              <a:spLocks noChangeAspect="1" noChangeArrowheads="1"/>
            </p:cNvSpPr>
            <p:nvPr/>
          </p:nvSpPr>
          <p:spPr bwMode="auto">
            <a:xfrm>
              <a:off x="2288944" y="3980723"/>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59" name="Oval 63">
              <a:extLst>
                <a:ext uri="{FF2B5EF4-FFF2-40B4-BE49-F238E27FC236}">
                  <a16:creationId xmlns:a16="http://schemas.microsoft.com/office/drawing/2014/main" id="{58F55D82-876D-EC07-D0E8-2F322F50BFEC}"/>
                </a:ext>
              </a:extLst>
            </p:cNvPr>
            <p:cNvSpPr>
              <a:spLocks noChangeAspect="1" noChangeArrowheads="1"/>
            </p:cNvSpPr>
            <p:nvPr/>
          </p:nvSpPr>
          <p:spPr bwMode="auto">
            <a:xfrm>
              <a:off x="2760285" y="3980723"/>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60" name="Oval 64">
              <a:extLst>
                <a:ext uri="{FF2B5EF4-FFF2-40B4-BE49-F238E27FC236}">
                  <a16:creationId xmlns:a16="http://schemas.microsoft.com/office/drawing/2014/main" id="{522E36EC-0F7A-7008-DF0F-343AC1AD5166}"/>
                </a:ext>
              </a:extLst>
            </p:cNvPr>
            <p:cNvSpPr>
              <a:spLocks noChangeAspect="1" noChangeArrowheads="1"/>
            </p:cNvSpPr>
            <p:nvPr/>
          </p:nvSpPr>
          <p:spPr bwMode="auto">
            <a:xfrm>
              <a:off x="3231625" y="3980723"/>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61" name="Oval 65">
              <a:extLst>
                <a:ext uri="{FF2B5EF4-FFF2-40B4-BE49-F238E27FC236}">
                  <a16:creationId xmlns:a16="http://schemas.microsoft.com/office/drawing/2014/main" id="{DD375680-D293-89D1-4C16-810C7532BF4B}"/>
                </a:ext>
              </a:extLst>
            </p:cNvPr>
            <p:cNvSpPr>
              <a:spLocks noChangeAspect="1" noChangeArrowheads="1"/>
            </p:cNvSpPr>
            <p:nvPr/>
          </p:nvSpPr>
          <p:spPr bwMode="auto">
            <a:xfrm>
              <a:off x="3702966" y="3980723"/>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62" name="Oval 66">
              <a:extLst>
                <a:ext uri="{FF2B5EF4-FFF2-40B4-BE49-F238E27FC236}">
                  <a16:creationId xmlns:a16="http://schemas.microsoft.com/office/drawing/2014/main" id="{07DEB5D7-5C3B-7A6D-71D7-6C02C50B0C51}"/>
                </a:ext>
              </a:extLst>
            </p:cNvPr>
            <p:cNvSpPr>
              <a:spLocks noChangeAspect="1" noChangeArrowheads="1"/>
            </p:cNvSpPr>
            <p:nvPr/>
          </p:nvSpPr>
          <p:spPr bwMode="auto">
            <a:xfrm>
              <a:off x="4174306" y="3980723"/>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63" name="Oval 67">
              <a:extLst>
                <a:ext uri="{FF2B5EF4-FFF2-40B4-BE49-F238E27FC236}">
                  <a16:creationId xmlns:a16="http://schemas.microsoft.com/office/drawing/2014/main" id="{068AF11E-C1E7-E18C-D2CA-C33D6ACAFA07}"/>
                </a:ext>
              </a:extLst>
            </p:cNvPr>
            <p:cNvSpPr>
              <a:spLocks noChangeAspect="1" noChangeArrowheads="1"/>
            </p:cNvSpPr>
            <p:nvPr/>
          </p:nvSpPr>
          <p:spPr bwMode="auto">
            <a:xfrm>
              <a:off x="4645647" y="3980723"/>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64" name="Oval 68">
              <a:extLst>
                <a:ext uri="{FF2B5EF4-FFF2-40B4-BE49-F238E27FC236}">
                  <a16:creationId xmlns:a16="http://schemas.microsoft.com/office/drawing/2014/main" id="{E446341B-29FA-1A1D-02FE-66CB1CDDFEDE}"/>
                </a:ext>
              </a:extLst>
            </p:cNvPr>
            <p:cNvSpPr>
              <a:spLocks noChangeAspect="1" noChangeArrowheads="1"/>
            </p:cNvSpPr>
            <p:nvPr/>
          </p:nvSpPr>
          <p:spPr bwMode="auto">
            <a:xfrm>
              <a:off x="5116988" y="3980723"/>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65" name="Oval 69">
              <a:extLst>
                <a:ext uri="{FF2B5EF4-FFF2-40B4-BE49-F238E27FC236}">
                  <a16:creationId xmlns:a16="http://schemas.microsoft.com/office/drawing/2014/main" id="{D40E62AD-2016-347F-C2E9-01906FB9708E}"/>
                </a:ext>
              </a:extLst>
            </p:cNvPr>
            <p:cNvSpPr>
              <a:spLocks noChangeAspect="1" noChangeArrowheads="1"/>
            </p:cNvSpPr>
            <p:nvPr/>
          </p:nvSpPr>
          <p:spPr bwMode="auto">
            <a:xfrm>
              <a:off x="5588328" y="3980723"/>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66" name="Oval 70">
              <a:extLst>
                <a:ext uri="{FF2B5EF4-FFF2-40B4-BE49-F238E27FC236}">
                  <a16:creationId xmlns:a16="http://schemas.microsoft.com/office/drawing/2014/main" id="{34402B34-C2EC-4975-7CE6-F316393D7812}"/>
                </a:ext>
              </a:extLst>
            </p:cNvPr>
            <p:cNvSpPr>
              <a:spLocks noChangeAspect="1" noChangeArrowheads="1"/>
            </p:cNvSpPr>
            <p:nvPr/>
          </p:nvSpPr>
          <p:spPr bwMode="auto">
            <a:xfrm>
              <a:off x="2760285" y="4449444"/>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67" name="Oval 71">
              <a:extLst>
                <a:ext uri="{FF2B5EF4-FFF2-40B4-BE49-F238E27FC236}">
                  <a16:creationId xmlns:a16="http://schemas.microsoft.com/office/drawing/2014/main" id="{8ECD7B18-8793-7F85-746B-7AD6626F774F}"/>
                </a:ext>
              </a:extLst>
            </p:cNvPr>
            <p:cNvSpPr>
              <a:spLocks noChangeAspect="1" noChangeArrowheads="1"/>
            </p:cNvSpPr>
            <p:nvPr/>
          </p:nvSpPr>
          <p:spPr bwMode="auto">
            <a:xfrm>
              <a:off x="3231625" y="4449444"/>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68" name="Oval 72">
              <a:extLst>
                <a:ext uri="{FF2B5EF4-FFF2-40B4-BE49-F238E27FC236}">
                  <a16:creationId xmlns:a16="http://schemas.microsoft.com/office/drawing/2014/main" id="{38EE8F00-52A0-A9BD-D121-CFFCE90FEA5C}"/>
                </a:ext>
              </a:extLst>
            </p:cNvPr>
            <p:cNvSpPr>
              <a:spLocks noChangeAspect="1" noChangeArrowheads="1"/>
            </p:cNvSpPr>
            <p:nvPr/>
          </p:nvSpPr>
          <p:spPr bwMode="auto">
            <a:xfrm>
              <a:off x="3702966" y="4449444"/>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69" name="Oval 73">
              <a:extLst>
                <a:ext uri="{FF2B5EF4-FFF2-40B4-BE49-F238E27FC236}">
                  <a16:creationId xmlns:a16="http://schemas.microsoft.com/office/drawing/2014/main" id="{F68DC885-24EC-C828-E9E1-E8F60645987E}"/>
                </a:ext>
              </a:extLst>
            </p:cNvPr>
            <p:cNvSpPr>
              <a:spLocks noChangeAspect="1" noChangeArrowheads="1"/>
            </p:cNvSpPr>
            <p:nvPr/>
          </p:nvSpPr>
          <p:spPr bwMode="auto">
            <a:xfrm>
              <a:off x="4174306" y="4449444"/>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70" name="Oval 74">
              <a:extLst>
                <a:ext uri="{FF2B5EF4-FFF2-40B4-BE49-F238E27FC236}">
                  <a16:creationId xmlns:a16="http://schemas.microsoft.com/office/drawing/2014/main" id="{621A979D-A7DA-15B1-4A17-DAA96CE1FF47}"/>
                </a:ext>
              </a:extLst>
            </p:cNvPr>
            <p:cNvSpPr>
              <a:spLocks noChangeAspect="1" noChangeArrowheads="1"/>
            </p:cNvSpPr>
            <p:nvPr/>
          </p:nvSpPr>
          <p:spPr bwMode="auto">
            <a:xfrm>
              <a:off x="4645647" y="4449444"/>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71" name="Oval 75">
              <a:extLst>
                <a:ext uri="{FF2B5EF4-FFF2-40B4-BE49-F238E27FC236}">
                  <a16:creationId xmlns:a16="http://schemas.microsoft.com/office/drawing/2014/main" id="{E094596D-C910-4747-21D6-E432179A50EB}"/>
                </a:ext>
              </a:extLst>
            </p:cNvPr>
            <p:cNvSpPr>
              <a:spLocks noChangeAspect="1" noChangeArrowheads="1"/>
            </p:cNvSpPr>
            <p:nvPr/>
          </p:nvSpPr>
          <p:spPr bwMode="auto">
            <a:xfrm>
              <a:off x="5116988" y="4449444"/>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72" name="Oval 76">
              <a:extLst>
                <a:ext uri="{FF2B5EF4-FFF2-40B4-BE49-F238E27FC236}">
                  <a16:creationId xmlns:a16="http://schemas.microsoft.com/office/drawing/2014/main" id="{9458F23E-07A7-072E-8C91-AC58311F24FF}"/>
                </a:ext>
              </a:extLst>
            </p:cNvPr>
            <p:cNvSpPr>
              <a:spLocks noChangeAspect="1" noChangeArrowheads="1"/>
            </p:cNvSpPr>
            <p:nvPr/>
          </p:nvSpPr>
          <p:spPr bwMode="auto">
            <a:xfrm>
              <a:off x="5588328" y="4449444"/>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73" name="Oval 77">
              <a:extLst>
                <a:ext uri="{FF2B5EF4-FFF2-40B4-BE49-F238E27FC236}">
                  <a16:creationId xmlns:a16="http://schemas.microsoft.com/office/drawing/2014/main" id="{0397B577-F344-DB40-8A2C-D7D1577EC201}"/>
                </a:ext>
              </a:extLst>
            </p:cNvPr>
            <p:cNvSpPr>
              <a:spLocks noChangeAspect="1" noChangeArrowheads="1"/>
            </p:cNvSpPr>
            <p:nvPr/>
          </p:nvSpPr>
          <p:spPr bwMode="auto">
            <a:xfrm>
              <a:off x="6059669" y="4449444"/>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74" name="Oval 78">
              <a:extLst>
                <a:ext uri="{FF2B5EF4-FFF2-40B4-BE49-F238E27FC236}">
                  <a16:creationId xmlns:a16="http://schemas.microsoft.com/office/drawing/2014/main" id="{47C37FDF-2359-365C-4C51-7631200B8F98}"/>
                </a:ext>
              </a:extLst>
            </p:cNvPr>
            <p:cNvSpPr>
              <a:spLocks noChangeAspect="1" noChangeArrowheads="1"/>
            </p:cNvSpPr>
            <p:nvPr/>
          </p:nvSpPr>
          <p:spPr bwMode="auto">
            <a:xfrm>
              <a:off x="6531009" y="4449444"/>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75" name="Oval 79">
              <a:extLst>
                <a:ext uri="{FF2B5EF4-FFF2-40B4-BE49-F238E27FC236}">
                  <a16:creationId xmlns:a16="http://schemas.microsoft.com/office/drawing/2014/main" id="{3E2E6CC5-2EEE-FF8D-8216-C3FA3436BD00}"/>
                </a:ext>
              </a:extLst>
            </p:cNvPr>
            <p:cNvSpPr>
              <a:spLocks noChangeAspect="1" noChangeArrowheads="1"/>
            </p:cNvSpPr>
            <p:nvPr/>
          </p:nvSpPr>
          <p:spPr bwMode="auto">
            <a:xfrm>
              <a:off x="2288944" y="4918165"/>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76" name="Oval 80">
              <a:extLst>
                <a:ext uri="{FF2B5EF4-FFF2-40B4-BE49-F238E27FC236}">
                  <a16:creationId xmlns:a16="http://schemas.microsoft.com/office/drawing/2014/main" id="{E4DE4354-AA76-ADEE-5297-70712554F4A4}"/>
                </a:ext>
              </a:extLst>
            </p:cNvPr>
            <p:cNvSpPr>
              <a:spLocks noChangeAspect="1" noChangeArrowheads="1"/>
            </p:cNvSpPr>
            <p:nvPr/>
          </p:nvSpPr>
          <p:spPr bwMode="auto">
            <a:xfrm>
              <a:off x="2760285" y="4918165"/>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77" name="Oval 81">
              <a:extLst>
                <a:ext uri="{FF2B5EF4-FFF2-40B4-BE49-F238E27FC236}">
                  <a16:creationId xmlns:a16="http://schemas.microsoft.com/office/drawing/2014/main" id="{EBE2296C-D92E-73FD-B945-065488CB5213}"/>
                </a:ext>
              </a:extLst>
            </p:cNvPr>
            <p:cNvSpPr>
              <a:spLocks noChangeAspect="1" noChangeArrowheads="1"/>
            </p:cNvSpPr>
            <p:nvPr/>
          </p:nvSpPr>
          <p:spPr bwMode="auto">
            <a:xfrm>
              <a:off x="3231625" y="4918165"/>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78" name="Oval 82">
              <a:extLst>
                <a:ext uri="{FF2B5EF4-FFF2-40B4-BE49-F238E27FC236}">
                  <a16:creationId xmlns:a16="http://schemas.microsoft.com/office/drawing/2014/main" id="{F0516B92-52F5-1203-DF34-6A3E57F7A251}"/>
                </a:ext>
              </a:extLst>
            </p:cNvPr>
            <p:cNvSpPr>
              <a:spLocks noChangeAspect="1" noChangeArrowheads="1"/>
            </p:cNvSpPr>
            <p:nvPr/>
          </p:nvSpPr>
          <p:spPr bwMode="auto">
            <a:xfrm>
              <a:off x="3702966" y="4918165"/>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79" name="Oval 83">
              <a:extLst>
                <a:ext uri="{FF2B5EF4-FFF2-40B4-BE49-F238E27FC236}">
                  <a16:creationId xmlns:a16="http://schemas.microsoft.com/office/drawing/2014/main" id="{039DBCC2-7AAC-86C0-F93F-D1762B730619}"/>
                </a:ext>
              </a:extLst>
            </p:cNvPr>
            <p:cNvSpPr>
              <a:spLocks noChangeAspect="1" noChangeArrowheads="1"/>
            </p:cNvSpPr>
            <p:nvPr/>
          </p:nvSpPr>
          <p:spPr bwMode="auto">
            <a:xfrm>
              <a:off x="4174306" y="4918165"/>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80" name="Oval 84">
              <a:extLst>
                <a:ext uri="{FF2B5EF4-FFF2-40B4-BE49-F238E27FC236}">
                  <a16:creationId xmlns:a16="http://schemas.microsoft.com/office/drawing/2014/main" id="{5C1A923E-048D-0164-9398-DB164311F885}"/>
                </a:ext>
              </a:extLst>
            </p:cNvPr>
            <p:cNvSpPr>
              <a:spLocks noChangeAspect="1" noChangeArrowheads="1"/>
            </p:cNvSpPr>
            <p:nvPr/>
          </p:nvSpPr>
          <p:spPr bwMode="auto">
            <a:xfrm>
              <a:off x="4645647" y="4918165"/>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81" name="Oval 85">
              <a:extLst>
                <a:ext uri="{FF2B5EF4-FFF2-40B4-BE49-F238E27FC236}">
                  <a16:creationId xmlns:a16="http://schemas.microsoft.com/office/drawing/2014/main" id="{3DB6CA3D-5E53-5656-2229-73A55E7EC16B}"/>
                </a:ext>
              </a:extLst>
            </p:cNvPr>
            <p:cNvSpPr>
              <a:spLocks noChangeAspect="1" noChangeArrowheads="1"/>
            </p:cNvSpPr>
            <p:nvPr/>
          </p:nvSpPr>
          <p:spPr bwMode="auto">
            <a:xfrm>
              <a:off x="5588328" y="4918165"/>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82" name="Oval 86">
              <a:extLst>
                <a:ext uri="{FF2B5EF4-FFF2-40B4-BE49-F238E27FC236}">
                  <a16:creationId xmlns:a16="http://schemas.microsoft.com/office/drawing/2014/main" id="{DDE10EF1-662A-DA23-CF30-3B56A728696B}"/>
                </a:ext>
              </a:extLst>
            </p:cNvPr>
            <p:cNvSpPr>
              <a:spLocks noChangeAspect="1" noChangeArrowheads="1"/>
            </p:cNvSpPr>
            <p:nvPr/>
          </p:nvSpPr>
          <p:spPr bwMode="auto">
            <a:xfrm>
              <a:off x="6059669" y="4918165"/>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83" name="Oval 87">
              <a:extLst>
                <a:ext uri="{FF2B5EF4-FFF2-40B4-BE49-F238E27FC236}">
                  <a16:creationId xmlns:a16="http://schemas.microsoft.com/office/drawing/2014/main" id="{DA27CE68-2A29-207B-5275-BD75EB94468B}"/>
                </a:ext>
              </a:extLst>
            </p:cNvPr>
            <p:cNvSpPr>
              <a:spLocks noChangeAspect="1" noChangeArrowheads="1"/>
            </p:cNvSpPr>
            <p:nvPr/>
          </p:nvSpPr>
          <p:spPr bwMode="auto">
            <a:xfrm>
              <a:off x="6531009" y="4918165"/>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84" name="Oval 88">
              <a:extLst>
                <a:ext uri="{FF2B5EF4-FFF2-40B4-BE49-F238E27FC236}">
                  <a16:creationId xmlns:a16="http://schemas.microsoft.com/office/drawing/2014/main" id="{87BB1D97-9E4C-4BC0-D729-D771C7C0A90B}"/>
                </a:ext>
              </a:extLst>
            </p:cNvPr>
            <p:cNvSpPr>
              <a:spLocks noChangeAspect="1" noChangeArrowheads="1"/>
            </p:cNvSpPr>
            <p:nvPr/>
          </p:nvSpPr>
          <p:spPr bwMode="auto">
            <a:xfrm>
              <a:off x="2288944" y="5386885"/>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85" name="Oval 89">
              <a:extLst>
                <a:ext uri="{FF2B5EF4-FFF2-40B4-BE49-F238E27FC236}">
                  <a16:creationId xmlns:a16="http://schemas.microsoft.com/office/drawing/2014/main" id="{6A20BBD8-3BD1-206B-3113-24875732DD16}"/>
                </a:ext>
              </a:extLst>
            </p:cNvPr>
            <p:cNvSpPr>
              <a:spLocks noChangeAspect="1" noChangeArrowheads="1"/>
            </p:cNvSpPr>
            <p:nvPr/>
          </p:nvSpPr>
          <p:spPr bwMode="auto">
            <a:xfrm>
              <a:off x="2760285" y="5386885"/>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86" name="Oval 90">
              <a:extLst>
                <a:ext uri="{FF2B5EF4-FFF2-40B4-BE49-F238E27FC236}">
                  <a16:creationId xmlns:a16="http://schemas.microsoft.com/office/drawing/2014/main" id="{C09E9090-C94A-BE00-2FFA-41E8CB22076C}"/>
                </a:ext>
              </a:extLst>
            </p:cNvPr>
            <p:cNvSpPr>
              <a:spLocks noChangeAspect="1" noChangeArrowheads="1"/>
            </p:cNvSpPr>
            <p:nvPr/>
          </p:nvSpPr>
          <p:spPr bwMode="auto">
            <a:xfrm>
              <a:off x="3231625" y="5386885"/>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87" name="Oval 91">
              <a:extLst>
                <a:ext uri="{FF2B5EF4-FFF2-40B4-BE49-F238E27FC236}">
                  <a16:creationId xmlns:a16="http://schemas.microsoft.com/office/drawing/2014/main" id="{F532DDCE-3CF4-5B92-A3B9-88F4405DB207}"/>
                </a:ext>
              </a:extLst>
            </p:cNvPr>
            <p:cNvSpPr>
              <a:spLocks noChangeAspect="1" noChangeArrowheads="1"/>
            </p:cNvSpPr>
            <p:nvPr/>
          </p:nvSpPr>
          <p:spPr bwMode="auto">
            <a:xfrm>
              <a:off x="3702966" y="5386885"/>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88" name="Oval 92">
              <a:extLst>
                <a:ext uri="{FF2B5EF4-FFF2-40B4-BE49-F238E27FC236}">
                  <a16:creationId xmlns:a16="http://schemas.microsoft.com/office/drawing/2014/main" id="{846B3585-6EE3-6DE1-5F4E-124474246808}"/>
                </a:ext>
              </a:extLst>
            </p:cNvPr>
            <p:cNvSpPr>
              <a:spLocks noChangeAspect="1" noChangeArrowheads="1"/>
            </p:cNvSpPr>
            <p:nvPr/>
          </p:nvSpPr>
          <p:spPr bwMode="auto">
            <a:xfrm>
              <a:off x="4174306" y="5386885"/>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89" name="Oval 93">
              <a:extLst>
                <a:ext uri="{FF2B5EF4-FFF2-40B4-BE49-F238E27FC236}">
                  <a16:creationId xmlns:a16="http://schemas.microsoft.com/office/drawing/2014/main" id="{BE9B2BB5-9B5A-D377-3115-99092FEF5FAB}"/>
                </a:ext>
              </a:extLst>
            </p:cNvPr>
            <p:cNvSpPr>
              <a:spLocks noChangeAspect="1" noChangeArrowheads="1"/>
            </p:cNvSpPr>
            <p:nvPr/>
          </p:nvSpPr>
          <p:spPr bwMode="auto">
            <a:xfrm>
              <a:off x="4645647" y="5386885"/>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90" name="Oval 94">
              <a:extLst>
                <a:ext uri="{FF2B5EF4-FFF2-40B4-BE49-F238E27FC236}">
                  <a16:creationId xmlns:a16="http://schemas.microsoft.com/office/drawing/2014/main" id="{4BEFD8C1-BEA3-7E70-3905-6605DDAF460D}"/>
                </a:ext>
              </a:extLst>
            </p:cNvPr>
            <p:cNvSpPr>
              <a:spLocks noChangeAspect="1" noChangeArrowheads="1"/>
            </p:cNvSpPr>
            <p:nvPr/>
          </p:nvSpPr>
          <p:spPr bwMode="auto">
            <a:xfrm>
              <a:off x="5116988" y="5386885"/>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91" name="Oval 95">
              <a:extLst>
                <a:ext uri="{FF2B5EF4-FFF2-40B4-BE49-F238E27FC236}">
                  <a16:creationId xmlns:a16="http://schemas.microsoft.com/office/drawing/2014/main" id="{1C234661-DF31-3E73-34F5-09AC4B09A0C9}"/>
                </a:ext>
              </a:extLst>
            </p:cNvPr>
            <p:cNvSpPr>
              <a:spLocks noChangeAspect="1" noChangeArrowheads="1"/>
            </p:cNvSpPr>
            <p:nvPr/>
          </p:nvSpPr>
          <p:spPr bwMode="auto">
            <a:xfrm>
              <a:off x="5588328" y="5386885"/>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92" name="Oval 96">
              <a:extLst>
                <a:ext uri="{FF2B5EF4-FFF2-40B4-BE49-F238E27FC236}">
                  <a16:creationId xmlns:a16="http://schemas.microsoft.com/office/drawing/2014/main" id="{71D84904-CBE0-76AC-44DB-46BA4F705B34}"/>
                </a:ext>
              </a:extLst>
            </p:cNvPr>
            <p:cNvSpPr>
              <a:spLocks noChangeAspect="1" noChangeArrowheads="1"/>
            </p:cNvSpPr>
            <p:nvPr/>
          </p:nvSpPr>
          <p:spPr bwMode="auto">
            <a:xfrm>
              <a:off x="6059669" y="5386885"/>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93" name="Oval 97">
              <a:extLst>
                <a:ext uri="{FF2B5EF4-FFF2-40B4-BE49-F238E27FC236}">
                  <a16:creationId xmlns:a16="http://schemas.microsoft.com/office/drawing/2014/main" id="{F644B459-68CA-6AE6-FECB-762C809A0E73}"/>
                </a:ext>
              </a:extLst>
            </p:cNvPr>
            <p:cNvSpPr>
              <a:spLocks noChangeAspect="1" noChangeArrowheads="1"/>
            </p:cNvSpPr>
            <p:nvPr/>
          </p:nvSpPr>
          <p:spPr bwMode="auto">
            <a:xfrm>
              <a:off x="6531009" y="5386885"/>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94" name="Oval 114">
              <a:extLst>
                <a:ext uri="{FF2B5EF4-FFF2-40B4-BE49-F238E27FC236}">
                  <a16:creationId xmlns:a16="http://schemas.microsoft.com/office/drawing/2014/main" id="{2AA2BB6F-59FC-453C-ED84-5FE4194B33B8}"/>
                </a:ext>
              </a:extLst>
            </p:cNvPr>
            <p:cNvSpPr>
              <a:spLocks noChangeAspect="1" noChangeArrowheads="1"/>
            </p:cNvSpPr>
            <p:nvPr/>
          </p:nvSpPr>
          <p:spPr bwMode="auto">
            <a:xfrm>
              <a:off x="6531009" y="3961193"/>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95" name="Oval 115">
              <a:extLst>
                <a:ext uri="{FF2B5EF4-FFF2-40B4-BE49-F238E27FC236}">
                  <a16:creationId xmlns:a16="http://schemas.microsoft.com/office/drawing/2014/main" id="{155BA2EF-B4CB-7ED9-C350-B45E1A0518AB}"/>
                </a:ext>
              </a:extLst>
            </p:cNvPr>
            <p:cNvSpPr>
              <a:spLocks noChangeAspect="1" noChangeArrowheads="1"/>
            </p:cNvSpPr>
            <p:nvPr/>
          </p:nvSpPr>
          <p:spPr bwMode="auto">
            <a:xfrm>
              <a:off x="5116988" y="4898635"/>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96" name="Oval 116">
              <a:extLst>
                <a:ext uri="{FF2B5EF4-FFF2-40B4-BE49-F238E27FC236}">
                  <a16:creationId xmlns:a16="http://schemas.microsoft.com/office/drawing/2014/main" id="{5DA90AB8-40D6-7203-ECBA-02E442F60938}"/>
                </a:ext>
              </a:extLst>
            </p:cNvPr>
            <p:cNvSpPr>
              <a:spLocks noChangeAspect="1" noChangeArrowheads="1"/>
            </p:cNvSpPr>
            <p:nvPr/>
          </p:nvSpPr>
          <p:spPr bwMode="auto">
            <a:xfrm>
              <a:off x="5116988" y="3023751"/>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97" name="Oval 117">
              <a:extLst>
                <a:ext uri="{FF2B5EF4-FFF2-40B4-BE49-F238E27FC236}">
                  <a16:creationId xmlns:a16="http://schemas.microsoft.com/office/drawing/2014/main" id="{7C145B69-F435-9A71-7ACE-E4F35E2AE566}"/>
                </a:ext>
              </a:extLst>
            </p:cNvPr>
            <p:cNvSpPr>
              <a:spLocks noChangeAspect="1" noChangeArrowheads="1"/>
            </p:cNvSpPr>
            <p:nvPr/>
          </p:nvSpPr>
          <p:spPr bwMode="auto">
            <a:xfrm>
              <a:off x="3231625" y="3492472"/>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98" name="Oval 118">
              <a:extLst>
                <a:ext uri="{FF2B5EF4-FFF2-40B4-BE49-F238E27FC236}">
                  <a16:creationId xmlns:a16="http://schemas.microsoft.com/office/drawing/2014/main" id="{FC7DB670-AF9E-8EAD-6146-1BAC174E49DB}"/>
                </a:ext>
              </a:extLst>
            </p:cNvPr>
            <p:cNvSpPr>
              <a:spLocks noChangeAspect="1" noChangeArrowheads="1"/>
            </p:cNvSpPr>
            <p:nvPr/>
          </p:nvSpPr>
          <p:spPr bwMode="auto">
            <a:xfrm>
              <a:off x="2288944" y="4429914"/>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00" name="Oval 120">
              <a:extLst>
                <a:ext uri="{FF2B5EF4-FFF2-40B4-BE49-F238E27FC236}">
                  <a16:creationId xmlns:a16="http://schemas.microsoft.com/office/drawing/2014/main" id="{0A69DEA1-A3D8-DE3D-6D0E-03D54A843F17}"/>
                </a:ext>
              </a:extLst>
            </p:cNvPr>
            <p:cNvSpPr>
              <a:spLocks noChangeAspect="1" noChangeArrowheads="1"/>
            </p:cNvSpPr>
            <p:nvPr/>
          </p:nvSpPr>
          <p:spPr bwMode="auto">
            <a:xfrm>
              <a:off x="5588328" y="1617589"/>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01" name="Oval 121">
              <a:extLst>
                <a:ext uri="{FF2B5EF4-FFF2-40B4-BE49-F238E27FC236}">
                  <a16:creationId xmlns:a16="http://schemas.microsoft.com/office/drawing/2014/main" id="{B27A7A7D-C289-30C5-B0CF-B79609F75E95}"/>
                </a:ext>
              </a:extLst>
            </p:cNvPr>
            <p:cNvSpPr>
              <a:spLocks noChangeAspect="1" noChangeArrowheads="1"/>
            </p:cNvSpPr>
            <p:nvPr/>
          </p:nvSpPr>
          <p:spPr bwMode="auto">
            <a:xfrm>
              <a:off x="4645647" y="1617589"/>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02" name="Oval 122">
              <a:extLst>
                <a:ext uri="{FF2B5EF4-FFF2-40B4-BE49-F238E27FC236}">
                  <a16:creationId xmlns:a16="http://schemas.microsoft.com/office/drawing/2014/main" id="{C6A94F07-1A3F-9506-A019-9EC1ACDD602B}"/>
                </a:ext>
              </a:extLst>
            </p:cNvPr>
            <p:cNvSpPr>
              <a:spLocks noChangeAspect="1" noChangeArrowheads="1"/>
            </p:cNvSpPr>
            <p:nvPr/>
          </p:nvSpPr>
          <p:spPr bwMode="auto">
            <a:xfrm>
              <a:off x="3702966" y="2555030"/>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03" name="Oval 123">
              <a:extLst>
                <a:ext uri="{FF2B5EF4-FFF2-40B4-BE49-F238E27FC236}">
                  <a16:creationId xmlns:a16="http://schemas.microsoft.com/office/drawing/2014/main" id="{7ABBAEA6-E69A-9DE3-ED2E-582C0AFD07A9}"/>
                </a:ext>
              </a:extLst>
            </p:cNvPr>
            <p:cNvSpPr>
              <a:spLocks noChangeAspect="1" noChangeArrowheads="1"/>
            </p:cNvSpPr>
            <p:nvPr/>
          </p:nvSpPr>
          <p:spPr bwMode="auto">
            <a:xfrm>
              <a:off x="6059669" y="3961193"/>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grpSp>
      <p:sp>
        <p:nvSpPr>
          <p:cNvPr id="104" name="Text Placeholder 2">
            <a:extLst>
              <a:ext uri="{FF2B5EF4-FFF2-40B4-BE49-F238E27FC236}">
                <a16:creationId xmlns:a16="http://schemas.microsoft.com/office/drawing/2014/main" id="{598DCAAD-99E7-28A3-A9DD-0CFEF912F462}"/>
              </a:ext>
            </a:extLst>
          </p:cNvPr>
          <p:cNvSpPr txBox="1">
            <a:spLocks/>
          </p:cNvSpPr>
          <p:nvPr/>
        </p:nvSpPr>
        <p:spPr>
          <a:xfrm>
            <a:off x="604438" y="284434"/>
            <a:ext cx="2008553" cy="5106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disease POS</a:t>
            </a:r>
          </a:p>
        </p:txBody>
      </p:sp>
      <p:sp>
        <p:nvSpPr>
          <p:cNvPr id="105" name="Text Placeholder 2">
            <a:extLst>
              <a:ext uri="{FF2B5EF4-FFF2-40B4-BE49-F238E27FC236}">
                <a16:creationId xmlns:a16="http://schemas.microsoft.com/office/drawing/2014/main" id="{47B1CE8B-CF42-19C2-ACD2-4DA633C296F4}"/>
              </a:ext>
            </a:extLst>
          </p:cNvPr>
          <p:cNvSpPr txBox="1">
            <a:spLocks/>
          </p:cNvSpPr>
          <p:nvPr/>
        </p:nvSpPr>
        <p:spPr>
          <a:xfrm>
            <a:off x="3963413" y="284434"/>
            <a:ext cx="2008553" cy="5106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disease NEG</a:t>
            </a:r>
          </a:p>
        </p:txBody>
      </p:sp>
      <p:sp>
        <p:nvSpPr>
          <p:cNvPr id="106" name="Text Placeholder 2">
            <a:extLst>
              <a:ext uri="{FF2B5EF4-FFF2-40B4-BE49-F238E27FC236}">
                <a16:creationId xmlns:a16="http://schemas.microsoft.com/office/drawing/2014/main" id="{9E9CDA7E-C678-AD0E-2DDD-1EE750884299}"/>
              </a:ext>
            </a:extLst>
          </p:cNvPr>
          <p:cNvSpPr txBox="1">
            <a:spLocks/>
          </p:cNvSpPr>
          <p:nvPr/>
        </p:nvSpPr>
        <p:spPr>
          <a:xfrm>
            <a:off x="113146" y="2002630"/>
            <a:ext cx="990219" cy="9648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test POS</a:t>
            </a:r>
          </a:p>
        </p:txBody>
      </p:sp>
      <p:sp>
        <p:nvSpPr>
          <p:cNvPr id="107" name="Text Placeholder 2">
            <a:extLst>
              <a:ext uri="{FF2B5EF4-FFF2-40B4-BE49-F238E27FC236}">
                <a16:creationId xmlns:a16="http://schemas.microsoft.com/office/drawing/2014/main" id="{D27DA57E-BAEC-1C2A-111C-E9040165B2CA}"/>
              </a:ext>
            </a:extLst>
          </p:cNvPr>
          <p:cNvSpPr txBox="1">
            <a:spLocks/>
          </p:cNvSpPr>
          <p:nvPr/>
        </p:nvSpPr>
        <p:spPr>
          <a:xfrm>
            <a:off x="113145" y="4559440"/>
            <a:ext cx="990219" cy="9648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test NEG</a:t>
            </a:r>
          </a:p>
        </p:txBody>
      </p:sp>
      <p:sp>
        <p:nvSpPr>
          <p:cNvPr id="108" name="TextBox 107">
            <a:extLst>
              <a:ext uri="{FF2B5EF4-FFF2-40B4-BE49-F238E27FC236}">
                <a16:creationId xmlns:a16="http://schemas.microsoft.com/office/drawing/2014/main" id="{1D4BA42B-317F-A171-6FB6-59EF856650CB}"/>
              </a:ext>
            </a:extLst>
          </p:cNvPr>
          <p:cNvSpPr txBox="1"/>
          <p:nvPr/>
        </p:nvSpPr>
        <p:spPr>
          <a:xfrm>
            <a:off x="7085506" y="1066634"/>
            <a:ext cx="1887782" cy="4524315"/>
          </a:xfrm>
          <a:prstGeom prst="rect">
            <a:avLst/>
          </a:prstGeom>
          <a:noFill/>
          <a:ln>
            <a:solidFill>
              <a:schemeClr val="bg1">
                <a:lumMod val="50000"/>
              </a:schemeClr>
            </a:solidFill>
          </a:ln>
        </p:spPr>
        <p:txBody>
          <a:bodyPr wrap="square" rtlCol="0">
            <a:spAutoFit/>
          </a:bodyPr>
          <a:lstStyle/>
          <a:p>
            <a:pPr algn="ctr"/>
            <a:r>
              <a:rPr lang="en-US" dirty="0"/>
              <a:t>FACTS</a:t>
            </a:r>
          </a:p>
          <a:p>
            <a:r>
              <a:rPr lang="en-US" dirty="0"/>
              <a:t>- 1% have </a:t>
            </a:r>
            <a:r>
              <a:rPr lang="en-US" dirty="0" err="1"/>
              <a:t>BrCA</a:t>
            </a:r>
            <a:endParaRPr lang="en-US" dirty="0"/>
          </a:p>
          <a:p>
            <a:r>
              <a:rPr lang="en-US" dirty="0"/>
              <a:t>- </a:t>
            </a:r>
            <a:r>
              <a:rPr lang="en-US" dirty="0" err="1"/>
              <a:t>mammos</a:t>
            </a:r>
            <a:r>
              <a:rPr lang="en-US" dirty="0"/>
              <a:t> detect 90% of cancers</a:t>
            </a:r>
          </a:p>
          <a:p>
            <a:endParaRPr lang="en-US" dirty="0"/>
          </a:p>
          <a:p>
            <a:r>
              <a:rPr lang="en-US" dirty="0"/>
              <a:t>What’s the false positive rate?</a:t>
            </a:r>
          </a:p>
          <a:p>
            <a:r>
              <a:rPr lang="en-US" dirty="0"/>
              <a:t>- 10% false pos</a:t>
            </a:r>
          </a:p>
          <a:p>
            <a:r>
              <a:rPr lang="en-US" dirty="0"/>
              <a:t>How many of the 99 women without cancer test positive?</a:t>
            </a:r>
          </a:p>
          <a:p>
            <a:r>
              <a:rPr lang="en-US" dirty="0"/>
              <a:t>- 10 women test false positive</a:t>
            </a:r>
          </a:p>
          <a:p>
            <a:r>
              <a:rPr lang="en-US" dirty="0"/>
              <a:t>- the rest (89) are true negative</a:t>
            </a:r>
          </a:p>
        </p:txBody>
      </p:sp>
      <p:grpSp>
        <p:nvGrpSpPr>
          <p:cNvPr id="112" name="Group 111">
            <a:extLst>
              <a:ext uri="{FF2B5EF4-FFF2-40B4-BE49-F238E27FC236}">
                <a16:creationId xmlns:a16="http://schemas.microsoft.com/office/drawing/2014/main" id="{004668FB-0AEC-8CDB-46CB-1105BD01A450}"/>
              </a:ext>
            </a:extLst>
          </p:cNvPr>
          <p:cNvGrpSpPr/>
          <p:nvPr/>
        </p:nvGrpSpPr>
        <p:grpSpPr>
          <a:xfrm>
            <a:off x="2288944" y="993003"/>
            <a:ext cx="4566112" cy="322246"/>
            <a:chOff x="2288944" y="1148868"/>
            <a:chExt cx="4566112" cy="322246"/>
          </a:xfrm>
        </p:grpSpPr>
        <p:sp>
          <p:nvSpPr>
            <p:cNvPr id="4" name="Oval 7">
              <a:extLst>
                <a:ext uri="{FF2B5EF4-FFF2-40B4-BE49-F238E27FC236}">
                  <a16:creationId xmlns:a16="http://schemas.microsoft.com/office/drawing/2014/main" id="{3F951058-8E02-BC30-B7C9-6A314F494375}"/>
                </a:ext>
              </a:extLst>
            </p:cNvPr>
            <p:cNvSpPr>
              <a:spLocks noChangeAspect="1" noChangeArrowheads="1"/>
            </p:cNvSpPr>
            <p:nvPr/>
          </p:nvSpPr>
          <p:spPr bwMode="auto">
            <a:xfrm>
              <a:off x="2760285" y="1148868"/>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5" name="Oval 8">
              <a:extLst>
                <a:ext uri="{FF2B5EF4-FFF2-40B4-BE49-F238E27FC236}">
                  <a16:creationId xmlns:a16="http://schemas.microsoft.com/office/drawing/2014/main" id="{B72CE714-A5F3-D908-4E24-36595DA09954}"/>
                </a:ext>
              </a:extLst>
            </p:cNvPr>
            <p:cNvSpPr>
              <a:spLocks noChangeAspect="1" noChangeArrowheads="1"/>
            </p:cNvSpPr>
            <p:nvPr/>
          </p:nvSpPr>
          <p:spPr bwMode="auto">
            <a:xfrm>
              <a:off x="3231625" y="1148868"/>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6" name="Oval 9">
              <a:extLst>
                <a:ext uri="{FF2B5EF4-FFF2-40B4-BE49-F238E27FC236}">
                  <a16:creationId xmlns:a16="http://schemas.microsoft.com/office/drawing/2014/main" id="{717F72F3-A83D-1F64-5EC7-9987CCB44D32}"/>
                </a:ext>
              </a:extLst>
            </p:cNvPr>
            <p:cNvSpPr>
              <a:spLocks noChangeAspect="1" noChangeArrowheads="1"/>
            </p:cNvSpPr>
            <p:nvPr/>
          </p:nvSpPr>
          <p:spPr bwMode="auto">
            <a:xfrm>
              <a:off x="3702966" y="1148868"/>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7" name="Oval 10">
              <a:extLst>
                <a:ext uri="{FF2B5EF4-FFF2-40B4-BE49-F238E27FC236}">
                  <a16:creationId xmlns:a16="http://schemas.microsoft.com/office/drawing/2014/main" id="{9CE96C95-C96D-95C9-6D92-E1612E0E9978}"/>
                </a:ext>
              </a:extLst>
            </p:cNvPr>
            <p:cNvSpPr>
              <a:spLocks noChangeAspect="1" noChangeArrowheads="1"/>
            </p:cNvSpPr>
            <p:nvPr/>
          </p:nvSpPr>
          <p:spPr bwMode="auto">
            <a:xfrm>
              <a:off x="4174306" y="1148868"/>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8" name="Oval 11">
              <a:extLst>
                <a:ext uri="{FF2B5EF4-FFF2-40B4-BE49-F238E27FC236}">
                  <a16:creationId xmlns:a16="http://schemas.microsoft.com/office/drawing/2014/main" id="{3BA8D39C-7663-7E39-5218-E7CE7723F94C}"/>
                </a:ext>
              </a:extLst>
            </p:cNvPr>
            <p:cNvSpPr>
              <a:spLocks noChangeAspect="1" noChangeArrowheads="1"/>
            </p:cNvSpPr>
            <p:nvPr/>
          </p:nvSpPr>
          <p:spPr bwMode="auto">
            <a:xfrm>
              <a:off x="4645647" y="1148868"/>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9" name="Oval 12">
              <a:extLst>
                <a:ext uri="{FF2B5EF4-FFF2-40B4-BE49-F238E27FC236}">
                  <a16:creationId xmlns:a16="http://schemas.microsoft.com/office/drawing/2014/main" id="{CE3A7494-9A1F-032A-F732-2F5D9805A967}"/>
                </a:ext>
              </a:extLst>
            </p:cNvPr>
            <p:cNvSpPr>
              <a:spLocks noChangeAspect="1" noChangeArrowheads="1"/>
            </p:cNvSpPr>
            <p:nvPr/>
          </p:nvSpPr>
          <p:spPr bwMode="auto">
            <a:xfrm>
              <a:off x="5116988" y="1148868"/>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0" name="Oval 13">
              <a:extLst>
                <a:ext uri="{FF2B5EF4-FFF2-40B4-BE49-F238E27FC236}">
                  <a16:creationId xmlns:a16="http://schemas.microsoft.com/office/drawing/2014/main" id="{DB27D2C1-E8F2-C06C-AA09-505BC3193C11}"/>
                </a:ext>
              </a:extLst>
            </p:cNvPr>
            <p:cNvSpPr>
              <a:spLocks noChangeAspect="1" noChangeArrowheads="1"/>
            </p:cNvSpPr>
            <p:nvPr/>
          </p:nvSpPr>
          <p:spPr bwMode="auto">
            <a:xfrm>
              <a:off x="5588328" y="1148868"/>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1" name="Oval 14">
              <a:extLst>
                <a:ext uri="{FF2B5EF4-FFF2-40B4-BE49-F238E27FC236}">
                  <a16:creationId xmlns:a16="http://schemas.microsoft.com/office/drawing/2014/main" id="{E984EE8F-B3CD-B4A8-938F-D2BB0AA3C3A6}"/>
                </a:ext>
              </a:extLst>
            </p:cNvPr>
            <p:cNvSpPr>
              <a:spLocks noChangeAspect="1" noChangeArrowheads="1"/>
            </p:cNvSpPr>
            <p:nvPr/>
          </p:nvSpPr>
          <p:spPr bwMode="auto">
            <a:xfrm>
              <a:off x="6059669" y="1148868"/>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2" name="Oval 15">
              <a:extLst>
                <a:ext uri="{FF2B5EF4-FFF2-40B4-BE49-F238E27FC236}">
                  <a16:creationId xmlns:a16="http://schemas.microsoft.com/office/drawing/2014/main" id="{5076A4BB-0FE5-D5FA-C31C-99DC69F13DAC}"/>
                </a:ext>
              </a:extLst>
            </p:cNvPr>
            <p:cNvSpPr>
              <a:spLocks noChangeAspect="1" noChangeArrowheads="1"/>
            </p:cNvSpPr>
            <p:nvPr/>
          </p:nvSpPr>
          <p:spPr bwMode="auto">
            <a:xfrm>
              <a:off x="6531009" y="1148868"/>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 name="Oval 119">
              <a:extLst>
                <a:ext uri="{FF2B5EF4-FFF2-40B4-BE49-F238E27FC236}">
                  <a16:creationId xmlns:a16="http://schemas.microsoft.com/office/drawing/2014/main" id="{0E41FFB8-C17E-2E6B-BF5C-6051A1565F94}"/>
                </a:ext>
              </a:extLst>
            </p:cNvPr>
            <p:cNvSpPr>
              <a:spLocks noChangeAspect="1" noChangeArrowheads="1"/>
            </p:cNvSpPr>
            <p:nvPr/>
          </p:nvSpPr>
          <p:spPr bwMode="auto">
            <a:xfrm>
              <a:off x="2288944" y="1148868"/>
              <a:ext cx="324047" cy="322246"/>
            </a:xfrm>
            <a:prstGeom prst="ellipse">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grpSp>
      <p:sp>
        <p:nvSpPr>
          <p:cNvPr id="109" name="Oval 118">
            <a:extLst>
              <a:ext uri="{FF2B5EF4-FFF2-40B4-BE49-F238E27FC236}">
                <a16:creationId xmlns:a16="http://schemas.microsoft.com/office/drawing/2014/main" id="{D6A75E46-2485-91CB-1FA0-E4F6F037DC8B}"/>
              </a:ext>
            </a:extLst>
          </p:cNvPr>
          <p:cNvSpPr>
            <a:spLocks noChangeAspect="1" noChangeArrowheads="1"/>
          </p:cNvSpPr>
          <p:nvPr/>
        </p:nvSpPr>
        <p:spPr bwMode="auto">
          <a:xfrm>
            <a:off x="1514636" y="2174406"/>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grpSp>
        <p:nvGrpSpPr>
          <p:cNvPr id="13" name="Group 12">
            <a:extLst>
              <a:ext uri="{FF2B5EF4-FFF2-40B4-BE49-F238E27FC236}">
                <a16:creationId xmlns:a16="http://schemas.microsoft.com/office/drawing/2014/main" id="{F51505B1-4A22-152C-3BEB-822A76FFC06E}"/>
              </a:ext>
            </a:extLst>
          </p:cNvPr>
          <p:cNvGrpSpPr/>
          <p:nvPr/>
        </p:nvGrpSpPr>
        <p:grpSpPr>
          <a:xfrm>
            <a:off x="2285479" y="989538"/>
            <a:ext cx="4566112" cy="322246"/>
            <a:chOff x="2288944" y="1148868"/>
            <a:chExt cx="4566112" cy="322246"/>
          </a:xfrm>
        </p:grpSpPr>
        <p:sp>
          <p:nvSpPr>
            <p:cNvPr id="99" name="Oval 7">
              <a:extLst>
                <a:ext uri="{FF2B5EF4-FFF2-40B4-BE49-F238E27FC236}">
                  <a16:creationId xmlns:a16="http://schemas.microsoft.com/office/drawing/2014/main" id="{A0E914DA-4D6F-BF3A-2844-B51A5AFB4111}"/>
                </a:ext>
              </a:extLst>
            </p:cNvPr>
            <p:cNvSpPr>
              <a:spLocks noChangeAspect="1" noChangeArrowheads="1"/>
            </p:cNvSpPr>
            <p:nvPr/>
          </p:nvSpPr>
          <p:spPr bwMode="auto">
            <a:xfrm>
              <a:off x="2760285" y="1148868"/>
              <a:ext cx="324047" cy="322246"/>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10" name="Oval 8">
              <a:extLst>
                <a:ext uri="{FF2B5EF4-FFF2-40B4-BE49-F238E27FC236}">
                  <a16:creationId xmlns:a16="http://schemas.microsoft.com/office/drawing/2014/main" id="{7A52F328-EDB1-2A07-7721-B098F7C4963C}"/>
                </a:ext>
              </a:extLst>
            </p:cNvPr>
            <p:cNvSpPr>
              <a:spLocks noChangeAspect="1" noChangeArrowheads="1"/>
            </p:cNvSpPr>
            <p:nvPr/>
          </p:nvSpPr>
          <p:spPr bwMode="auto">
            <a:xfrm>
              <a:off x="3231625" y="1148868"/>
              <a:ext cx="324047" cy="322246"/>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14" name="Oval 9">
              <a:extLst>
                <a:ext uri="{FF2B5EF4-FFF2-40B4-BE49-F238E27FC236}">
                  <a16:creationId xmlns:a16="http://schemas.microsoft.com/office/drawing/2014/main" id="{76DD00AA-20DE-DD29-367D-9DBB834A6D50}"/>
                </a:ext>
              </a:extLst>
            </p:cNvPr>
            <p:cNvSpPr>
              <a:spLocks noChangeAspect="1" noChangeArrowheads="1"/>
            </p:cNvSpPr>
            <p:nvPr/>
          </p:nvSpPr>
          <p:spPr bwMode="auto">
            <a:xfrm>
              <a:off x="3702966" y="1148868"/>
              <a:ext cx="324047" cy="322246"/>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15" name="Oval 10">
              <a:extLst>
                <a:ext uri="{FF2B5EF4-FFF2-40B4-BE49-F238E27FC236}">
                  <a16:creationId xmlns:a16="http://schemas.microsoft.com/office/drawing/2014/main" id="{6FBB4537-FA9B-094A-031B-187BBFDFC98C}"/>
                </a:ext>
              </a:extLst>
            </p:cNvPr>
            <p:cNvSpPr>
              <a:spLocks noChangeAspect="1" noChangeArrowheads="1"/>
            </p:cNvSpPr>
            <p:nvPr/>
          </p:nvSpPr>
          <p:spPr bwMode="auto">
            <a:xfrm>
              <a:off x="4174306" y="1148868"/>
              <a:ext cx="324047" cy="322246"/>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16" name="Oval 11">
              <a:extLst>
                <a:ext uri="{FF2B5EF4-FFF2-40B4-BE49-F238E27FC236}">
                  <a16:creationId xmlns:a16="http://schemas.microsoft.com/office/drawing/2014/main" id="{C41B3F04-BCDE-2823-8C28-59E7B9C17127}"/>
                </a:ext>
              </a:extLst>
            </p:cNvPr>
            <p:cNvSpPr>
              <a:spLocks noChangeAspect="1" noChangeArrowheads="1"/>
            </p:cNvSpPr>
            <p:nvPr/>
          </p:nvSpPr>
          <p:spPr bwMode="auto">
            <a:xfrm>
              <a:off x="4645647" y="1148868"/>
              <a:ext cx="324047" cy="322246"/>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17" name="Oval 12">
              <a:extLst>
                <a:ext uri="{FF2B5EF4-FFF2-40B4-BE49-F238E27FC236}">
                  <a16:creationId xmlns:a16="http://schemas.microsoft.com/office/drawing/2014/main" id="{1BE6946A-84CD-5582-74CC-1C0891235E4D}"/>
                </a:ext>
              </a:extLst>
            </p:cNvPr>
            <p:cNvSpPr>
              <a:spLocks noChangeAspect="1" noChangeArrowheads="1"/>
            </p:cNvSpPr>
            <p:nvPr/>
          </p:nvSpPr>
          <p:spPr bwMode="auto">
            <a:xfrm>
              <a:off x="5116988" y="1148868"/>
              <a:ext cx="324047" cy="322246"/>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18" name="Oval 13">
              <a:extLst>
                <a:ext uri="{FF2B5EF4-FFF2-40B4-BE49-F238E27FC236}">
                  <a16:creationId xmlns:a16="http://schemas.microsoft.com/office/drawing/2014/main" id="{E1DC444A-3CD2-ECEF-6D97-233E30B9DB68}"/>
                </a:ext>
              </a:extLst>
            </p:cNvPr>
            <p:cNvSpPr>
              <a:spLocks noChangeAspect="1" noChangeArrowheads="1"/>
            </p:cNvSpPr>
            <p:nvPr/>
          </p:nvSpPr>
          <p:spPr bwMode="auto">
            <a:xfrm>
              <a:off x="5588328" y="1148868"/>
              <a:ext cx="324047" cy="322246"/>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20" name="Oval 14">
              <a:extLst>
                <a:ext uri="{FF2B5EF4-FFF2-40B4-BE49-F238E27FC236}">
                  <a16:creationId xmlns:a16="http://schemas.microsoft.com/office/drawing/2014/main" id="{05D48AA3-FF6F-1B57-5A6D-A84FB7509747}"/>
                </a:ext>
              </a:extLst>
            </p:cNvPr>
            <p:cNvSpPr>
              <a:spLocks noChangeAspect="1" noChangeArrowheads="1"/>
            </p:cNvSpPr>
            <p:nvPr/>
          </p:nvSpPr>
          <p:spPr bwMode="auto">
            <a:xfrm>
              <a:off x="6059669" y="1148868"/>
              <a:ext cx="324047" cy="322246"/>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21" name="Oval 15">
              <a:extLst>
                <a:ext uri="{FF2B5EF4-FFF2-40B4-BE49-F238E27FC236}">
                  <a16:creationId xmlns:a16="http://schemas.microsoft.com/office/drawing/2014/main" id="{005FEB91-803C-0392-FCBC-690E58C219BA}"/>
                </a:ext>
              </a:extLst>
            </p:cNvPr>
            <p:cNvSpPr>
              <a:spLocks noChangeAspect="1" noChangeArrowheads="1"/>
            </p:cNvSpPr>
            <p:nvPr/>
          </p:nvSpPr>
          <p:spPr bwMode="auto">
            <a:xfrm>
              <a:off x="6531009" y="1148868"/>
              <a:ext cx="324047" cy="322246"/>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22" name="Oval 119">
              <a:extLst>
                <a:ext uri="{FF2B5EF4-FFF2-40B4-BE49-F238E27FC236}">
                  <a16:creationId xmlns:a16="http://schemas.microsoft.com/office/drawing/2014/main" id="{E82A8712-0107-F405-09B6-43E664DE8480}"/>
                </a:ext>
              </a:extLst>
            </p:cNvPr>
            <p:cNvSpPr>
              <a:spLocks noChangeAspect="1" noChangeArrowheads="1"/>
            </p:cNvSpPr>
            <p:nvPr/>
          </p:nvSpPr>
          <p:spPr bwMode="auto">
            <a:xfrm>
              <a:off x="2288944" y="1148868"/>
              <a:ext cx="324047" cy="322246"/>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grpSp>
      <p:grpSp>
        <p:nvGrpSpPr>
          <p:cNvPr id="123" name="Group 122">
            <a:extLst>
              <a:ext uri="{FF2B5EF4-FFF2-40B4-BE49-F238E27FC236}">
                <a16:creationId xmlns:a16="http://schemas.microsoft.com/office/drawing/2014/main" id="{62C26DF1-5941-0F82-8BF8-193ECF0A1F78}"/>
              </a:ext>
            </a:extLst>
          </p:cNvPr>
          <p:cNvGrpSpPr/>
          <p:nvPr/>
        </p:nvGrpSpPr>
        <p:grpSpPr>
          <a:xfrm>
            <a:off x="2296780" y="1924187"/>
            <a:ext cx="4566112" cy="4091542"/>
            <a:chOff x="2288944" y="1617589"/>
            <a:chExt cx="4566112" cy="4091542"/>
          </a:xfrm>
        </p:grpSpPr>
        <p:sp>
          <p:nvSpPr>
            <p:cNvPr id="124" name="Oval 17">
              <a:extLst>
                <a:ext uri="{FF2B5EF4-FFF2-40B4-BE49-F238E27FC236}">
                  <a16:creationId xmlns:a16="http://schemas.microsoft.com/office/drawing/2014/main" id="{54ED469C-CE4D-99F3-7CCE-9E20F8B89F63}"/>
                </a:ext>
              </a:extLst>
            </p:cNvPr>
            <p:cNvSpPr>
              <a:spLocks noChangeAspect="1" noChangeArrowheads="1"/>
            </p:cNvSpPr>
            <p:nvPr/>
          </p:nvSpPr>
          <p:spPr bwMode="auto">
            <a:xfrm>
              <a:off x="2760285" y="1637119"/>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25" name="Oval 18">
              <a:extLst>
                <a:ext uri="{FF2B5EF4-FFF2-40B4-BE49-F238E27FC236}">
                  <a16:creationId xmlns:a16="http://schemas.microsoft.com/office/drawing/2014/main" id="{1B84253C-ED78-71D8-EF6A-DB7E02AA97A2}"/>
                </a:ext>
              </a:extLst>
            </p:cNvPr>
            <p:cNvSpPr>
              <a:spLocks noChangeAspect="1" noChangeArrowheads="1"/>
            </p:cNvSpPr>
            <p:nvPr/>
          </p:nvSpPr>
          <p:spPr bwMode="auto">
            <a:xfrm>
              <a:off x="3231625" y="1637119"/>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26" name="Oval 19">
              <a:extLst>
                <a:ext uri="{FF2B5EF4-FFF2-40B4-BE49-F238E27FC236}">
                  <a16:creationId xmlns:a16="http://schemas.microsoft.com/office/drawing/2014/main" id="{C08D417A-EDB1-B6DD-8702-6AD6A22617F4}"/>
                </a:ext>
              </a:extLst>
            </p:cNvPr>
            <p:cNvSpPr>
              <a:spLocks noChangeAspect="1" noChangeArrowheads="1"/>
            </p:cNvSpPr>
            <p:nvPr/>
          </p:nvSpPr>
          <p:spPr bwMode="auto">
            <a:xfrm>
              <a:off x="3702966" y="1637119"/>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27" name="Oval 20">
              <a:extLst>
                <a:ext uri="{FF2B5EF4-FFF2-40B4-BE49-F238E27FC236}">
                  <a16:creationId xmlns:a16="http://schemas.microsoft.com/office/drawing/2014/main" id="{0BD320D6-A382-4A69-5222-AE1F0B5AF27C}"/>
                </a:ext>
              </a:extLst>
            </p:cNvPr>
            <p:cNvSpPr>
              <a:spLocks noChangeAspect="1" noChangeArrowheads="1"/>
            </p:cNvSpPr>
            <p:nvPr/>
          </p:nvSpPr>
          <p:spPr bwMode="auto">
            <a:xfrm>
              <a:off x="4174306" y="1637119"/>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20" name="Oval 21">
              <a:extLst>
                <a:ext uri="{FF2B5EF4-FFF2-40B4-BE49-F238E27FC236}">
                  <a16:creationId xmlns:a16="http://schemas.microsoft.com/office/drawing/2014/main" id="{F9BA6BC9-E93E-74E5-C5BD-521FDC7A3479}"/>
                </a:ext>
              </a:extLst>
            </p:cNvPr>
            <p:cNvSpPr>
              <a:spLocks noChangeAspect="1" noChangeArrowheads="1"/>
            </p:cNvSpPr>
            <p:nvPr/>
          </p:nvSpPr>
          <p:spPr bwMode="auto">
            <a:xfrm>
              <a:off x="5116988" y="1637119"/>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21" name="Oval 22">
              <a:extLst>
                <a:ext uri="{FF2B5EF4-FFF2-40B4-BE49-F238E27FC236}">
                  <a16:creationId xmlns:a16="http://schemas.microsoft.com/office/drawing/2014/main" id="{AB4B5767-8DCC-1C67-4666-E664B7507C0F}"/>
                </a:ext>
              </a:extLst>
            </p:cNvPr>
            <p:cNvSpPr>
              <a:spLocks noChangeAspect="1" noChangeArrowheads="1"/>
            </p:cNvSpPr>
            <p:nvPr/>
          </p:nvSpPr>
          <p:spPr bwMode="auto">
            <a:xfrm>
              <a:off x="6059669" y="1617589"/>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26" name="Oval 23">
              <a:extLst>
                <a:ext uri="{FF2B5EF4-FFF2-40B4-BE49-F238E27FC236}">
                  <a16:creationId xmlns:a16="http://schemas.microsoft.com/office/drawing/2014/main" id="{0A41CE96-A63A-D2FB-30ED-FAC8FEBFE762}"/>
                </a:ext>
              </a:extLst>
            </p:cNvPr>
            <p:cNvSpPr>
              <a:spLocks noChangeAspect="1" noChangeArrowheads="1"/>
            </p:cNvSpPr>
            <p:nvPr/>
          </p:nvSpPr>
          <p:spPr bwMode="auto">
            <a:xfrm>
              <a:off x="6531009" y="1617589"/>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27" name="Oval 24">
              <a:extLst>
                <a:ext uri="{FF2B5EF4-FFF2-40B4-BE49-F238E27FC236}">
                  <a16:creationId xmlns:a16="http://schemas.microsoft.com/office/drawing/2014/main" id="{0277FBC5-4844-630D-379C-5689DA7C4A1E}"/>
                </a:ext>
              </a:extLst>
            </p:cNvPr>
            <p:cNvSpPr>
              <a:spLocks noChangeAspect="1" noChangeArrowheads="1"/>
            </p:cNvSpPr>
            <p:nvPr/>
          </p:nvSpPr>
          <p:spPr bwMode="auto">
            <a:xfrm>
              <a:off x="2288944" y="2105840"/>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28" name="Oval 25">
              <a:extLst>
                <a:ext uri="{FF2B5EF4-FFF2-40B4-BE49-F238E27FC236}">
                  <a16:creationId xmlns:a16="http://schemas.microsoft.com/office/drawing/2014/main" id="{AD5130C5-E248-0E73-2E75-C3886E2DF293}"/>
                </a:ext>
              </a:extLst>
            </p:cNvPr>
            <p:cNvSpPr>
              <a:spLocks noChangeAspect="1" noChangeArrowheads="1"/>
            </p:cNvSpPr>
            <p:nvPr/>
          </p:nvSpPr>
          <p:spPr bwMode="auto">
            <a:xfrm>
              <a:off x="2760285" y="2105840"/>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29" name="Oval 26">
              <a:extLst>
                <a:ext uri="{FF2B5EF4-FFF2-40B4-BE49-F238E27FC236}">
                  <a16:creationId xmlns:a16="http://schemas.microsoft.com/office/drawing/2014/main" id="{F5FDAC4E-6703-D4D4-08A3-BECFB119D999}"/>
                </a:ext>
              </a:extLst>
            </p:cNvPr>
            <p:cNvSpPr>
              <a:spLocks noChangeAspect="1" noChangeArrowheads="1"/>
            </p:cNvSpPr>
            <p:nvPr/>
          </p:nvSpPr>
          <p:spPr bwMode="auto">
            <a:xfrm>
              <a:off x="3231625" y="2105840"/>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30" name="Oval 27">
              <a:extLst>
                <a:ext uri="{FF2B5EF4-FFF2-40B4-BE49-F238E27FC236}">
                  <a16:creationId xmlns:a16="http://schemas.microsoft.com/office/drawing/2014/main" id="{705EDF64-4207-85AA-1A48-3B4C7F5C548D}"/>
                </a:ext>
              </a:extLst>
            </p:cNvPr>
            <p:cNvSpPr>
              <a:spLocks noChangeAspect="1" noChangeArrowheads="1"/>
            </p:cNvSpPr>
            <p:nvPr/>
          </p:nvSpPr>
          <p:spPr bwMode="auto">
            <a:xfrm>
              <a:off x="3702966" y="2105840"/>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31" name="Oval 28">
              <a:extLst>
                <a:ext uri="{FF2B5EF4-FFF2-40B4-BE49-F238E27FC236}">
                  <a16:creationId xmlns:a16="http://schemas.microsoft.com/office/drawing/2014/main" id="{C03ECF9C-4247-82E8-9E43-EEE01DF179FA}"/>
                </a:ext>
              </a:extLst>
            </p:cNvPr>
            <p:cNvSpPr>
              <a:spLocks noChangeAspect="1" noChangeArrowheads="1"/>
            </p:cNvSpPr>
            <p:nvPr/>
          </p:nvSpPr>
          <p:spPr bwMode="auto">
            <a:xfrm>
              <a:off x="4174306" y="2105840"/>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32" name="Oval 29">
              <a:extLst>
                <a:ext uri="{FF2B5EF4-FFF2-40B4-BE49-F238E27FC236}">
                  <a16:creationId xmlns:a16="http://schemas.microsoft.com/office/drawing/2014/main" id="{1C802054-0292-767A-5E74-770FBDF5D65E}"/>
                </a:ext>
              </a:extLst>
            </p:cNvPr>
            <p:cNvSpPr>
              <a:spLocks noChangeAspect="1" noChangeArrowheads="1"/>
            </p:cNvSpPr>
            <p:nvPr/>
          </p:nvSpPr>
          <p:spPr bwMode="auto">
            <a:xfrm>
              <a:off x="4645647" y="2105840"/>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33" name="Oval 30">
              <a:extLst>
                <a:ext uri="{FF2B5EF4-FFF2-40B4-BE49-F238E27FC236}">
                  <a16:creationId xmlns:a16="http://schemas.microsoft.com/office/drawing/2014/main" id="{5D337FC5-0951-77E4-D0F3-DA1ABE4BEC34}"/>
                </a:ext>
              </a:extLst>
            </p:cNvPr>
            <p:cNvSpPr>
              <a:spLocks noChangeAspect="1" noChangeArrowheads="1"/>
            </p:cNvSpPr>
            <p:nvPr/>
          </p:nvSpPr>
          <p:spPr bwMode="auto">
            <a:xfrm>
              <a:off x="5116988" y="2105840"/>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34" name="Oval 31">
              <a:extLst>
                <a:ext uri="{FF2B5EF4-FFF2-40B4-BE49-F238E27FC236}">
                  <a16:creationId xmlns:a16="http://schemas.microsoft.com/office/drawing/2014/main" id="{7C6A6643-CFFD-16D1-E745-27601D2CE39D}"/>
                </a:ext>
              </a:extLst>
            </p:cNvPr>
            <p:cNvSpPr>
              <a:spLocks noChangeAspect="1" noChangeArrowheads="1"/>
            </p:cNvSpPr>
            <p:nvPr/>
          </p:nvSpPr>
          <p:spPr bwMode="auto">
            <a:xfrm>
              <a:off x="5588328" y="2105840"/>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35" name="Oval 32">
              <a:extLst>
                <a:ext uri="{FF2B5EF4-FFF2-40B4-BE49-F238E27FC236}">
                  <a16:creationId xmlns:a16="http://schemas.microsoft.com/office/drawing/2014/main" id="{563435A2-8096-EFE9-E28C-1A1D9A25CFE3}"/>
                </a:ext>
              </a:extLst>
            </p:cNvPr>
            <p:cNvSpPr>
              <a:spLocks noChangeAspect="1" noChangeArrowheads="1"/>
            </p:cNvSpPr>
            <p:nvPr/>
          </p:nvSpPr>
          <p:spPr bwMode="auto">
            <a:xfrm>
              <a:off x="6059669" y="2086310"/>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36" name="Oval 33">
              <a:extLst>
                <a:ext uri="{FF2B5EF4-FFF2-40B4-BE49-F238E27FC236}">
                  <a16:creationId xmlns:a16="http://schemas.microsoft.com/office/drawing/2014/main" id="{C924B80A-0766-D77D-F6D4-BB1527EF681D}"/>
                </a:ext>
              </a:extLst>
            </p:cNvPr>
            <p:cNvSpPr>
              <a:spLocks noChangeAspect="1" noChangeArrowheads="1"/>
            </p:cNvSpPr>
            <p:nvPr/>
          </p:nvSpPr>
          <p:spPr bwMode="auto">
            <a:xfrm>
              <a:off x="6531009" y="2086310"/>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37" name="Oval 34">
              <a:extLst>
                <a:ext uri="{FF2B5EF4-FFF2-40B4-BE49-F238E27FC236}">
                  <a16:creationId xmlns:a16="http://schemas.microsoft.com/office/drawing/2014/main" id="{3165FA8E-CBB5-DBAC-28AF-6DF04B9D06AB}"/>
                </a:ext>
              </a:extLst>
            </p:cNvPr>
            <p:cNvSpPr>
              <a:spLocks noChangeAspect="1" noChangeArrowheads="1"/>
            </p:cNvSpPr>
            <p:nvPr/>
          </p:nvSpPr>
          <p:spPr bwMode="auto">
            <a:xfrm>
              <a:off x="2288944" y="2574561"/>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38" name="Oval 35">
              <a:extLst>
                <a:ext uri="{FF2B5EF4-FFF2-40B4-BE49-F238E27FC236}">
                  <a16:creationId xmlns:a16="http://schemas.microsoft.com/office/drawing/2014/main" id="{C1CDC275-A83D-0139-89E8-2428FFEF2E59}"/>
                </a:ext>
              </a:extLst>
            </p:cNvPr>
            <p:cNvSpPr>
              <a:spLocks noChangeAspect="1" noChangeArrowheads="1"/>
            </p:cNvSpPr>
            <p:nvPr/>
          </p:nvSpPr>
          <p:spPr bwMode="auto">
            <a:xfrm>
              <a:off x="2760285" y="2574561"/>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39" name="Oval 36">
              <a:extLst>
                <a:ext uri="{FF2B5EF4-FFF2-40B4-BE49-F238E27FC236}">
                  <a16:creationId xmlns:a16="http://schemas.microsoft.com/office/drawing/2014/main" id="{C48B5A05-447C-D495-F2E3-B77AF3A6AD17}"/>
                </a:ext>
              </a:extLst>
            </p:cNvPr>
            <p:cNvSpPr>
              <a:spLocks noChangeAspect="1" noChangeArrowheads="1"/>
            </p:cNvSpPr>
            <p:nvPr/>
          </p:nvSpPr>
          <p:spPr bwMode="auto">
            <a:xfrm>
              <a:off x="3231625" y="2574561"/>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40" name="Oval 37">
              <a:extLst>
                <a:ext uri="{FF2B5EF4-FFF2-40B4-BE49-F238E27FC236}">
                  <a16:creationId xmlns:a16="http://schemas.microsoft.com/office/drawing/2014/main" id="{F814BB37-8F77-DC58-A9E2-82BBFA2DA2B1}"/>
                </a:ext>
              </a:extLst>
            </p:cNvPr>
            <p:cNvSpPr>
              <a:spLocks noChangeAspect="1" noChangeArrowheads="1"/>
            </p:cNvSpPr>
            <p:nvPr/>
          </p:nvSpPr>
          <p:spPr bwMode="auto">
            <a:xfrm>
              <a:off x="4174306" y="2574561"/>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41" name="Oval 38">
              <a:extLst>
                <a:ext uri="{FF2B5EF4-FFF2-40B4-BE49-F238E27FC236}">
                  <a16:creationId xmlns:a16="http://schemas.microsoft.com/office/drawing/2014/main" id="{FF044699-6041-6299-283A-82A3140E0481}"/>
                </a:ext>
              </a:extLst>
            </p:cNvPr>
            <p:cNvSpPr>
              <a:spLocks noChangeAspect="1" noChangeArrowheads="1"/>
            </p:cNvSpPr>
            <p:nvPr/>
          </p:nvSpPr>
          <p:spPr bwMode="auto">
            <a:xfrm>
              <a:off x="4645647" y="2574561"/>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42" name="Oval 39">
              <a:extLst>
                <a:ext uri="{FF2B5EF4-FFF2-40B4-BE49-F238E27FC236}">
                  <a16:creationId xmlns:a16="http://schemas.microsoft.com/office/drawing/2014/main" id="{7F83E40B-0C09-A7A3-8A92-EC9C05B1993E}"/>
                </a:ext>
              </a:extLst>
            </p:cNvPr>
            <p:cNvSpPr>
              <a:spLocks noChangeAspect="1" noChangeArrowheads="1"/>
            </p:cNvSpPr>
            <p:nvPr/>
          </p:nvSpPr>
          <p:spPr bwMode="auto">
            <a:xfrm>
              <a:off x="5116988" y="2574561"/>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43" name="Oval 40">
              <a:extLst>
                <a:ext uri="{FF2B5EF4-FFF2-40B4-BE49-F238E27FC236}">
                  <a16:creationId xmlns:a16="http://schemas.microsoft.com/office/drawing/2014/main" id="{3F35683E-D023-06B7-A8DB-3E68B4428194}"/>
                </a:ext>
              </a:extLst>
            </p:cNvPr>
            <p:cNvSpPr>
              <a:spLocks noChangeAspect="1" noChangeArrowheads="1"/>
            </p:cNvSpPr>
            <p:nvPr/>
          </p:nvSpPr>
          <p:spPr bwMode="auto">
            <a:xfrm>
              <a:off x="5588328" y="2574561"/>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44" name="Oval 41">
              <a:extLst>
                <a:ext uri="{FF2B5EF4-FFF2-40B4-BE49-F238E27FC236}">
                  <a16:creationId xmlns:a16="http://schemas.microsoft.com/office/drawing/2014/main" id="{7D07077A-49B2-DEEE-25F2-9E0D71E229B9}"/>
                </a:ext>
              </a:extLst>
            </p:cNvPr>
            <p:cNvSpPr>
              <a:spLocks noChangeAspect="1" noChangeArrowheads="1"/>
            </p:cNvSpPr>
            <p:nvPr/>
          </p:nvSpPr>
          <p:spPr bwMode="auto">
            <a:xfrm>
              <a:off x="6059669" y="2574561"/>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45" name="Oval 42">
              <a:extLst>
                <a:ext uri="{FF2B5EF4-FFF2-40B4-BE49-F238E27FC236}">
                  <a16:creationId xmlns:a16="http://schemas.microsoft.com/office/drawing/2014/main" id="{177AE08C-CF2E-7DEA-5E03-E45344A0037B}"/>
                </a:ext>
              </a:extLst>
            </p:cNvPr>
            <p:cNvSpPr>
              <a:spLocks noChangeAspect="1" noChangeArrowheads="1"/>
            </p:cNvSpPr>
            <p:nvPr/>
          </p:nvSpPr>
          <p:spPr bwMode="auto">
            <a:xfrm>
              <a:off x="6531009" y="2574561"/>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46" name="Oval 43">
              <a:extLst>
                <a:ext uri="{FF2B5EF4-FFF2-40B4-BE49-F238E27FC236}">
                  <a16:creationId xmlns:a16="http://schemas.microsoft.com/office/drawing/2014/main" id="{A9D3CE0A-E8AD-8E76-CB53-91907D71504D}"/>
                </a:ext>
              </a:extLst>
            </p:cNvPr>
            <p:cNvSpPr>
              <a:spLocks noChangeAspect="1" noChangeArrowheads="1"/>
            </p:cNvSpPr>
            <p:nvPr/>
          </p:nvSpPr>
          <p:spPr bwMode="auto">
            <a:xfrm>
              <a:off x="2288944" y="3043281"/>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47" name="Oval 44">
              <a:extLst>
                <a:ext uri="{FF2B5EF4-FFF2-40B4-BE49-F238E27FC236}">
                  <a16:creationId xmlns:a16="http://schemas.microsoft.com/office/drawing/2014/main" id="{F5DCEA98-5ACD-9EC5-8456-E6508A9AF7FF}"/>
                </a:ext>
              </a:extLst>
            </p:cNvPr>
            <p:cNvSpPr>
              <a:spLocks noChangeAspect="1" noChangeArrowheads="1"/>
            </p:cNvSpPr>
            <p:nvPr/>
          </p:nvSpPr>
          <p:spPr bwMode="auto">
            <a:xfrm>
              <a:off x="2760285" y="3043281"/>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48" name="Oval 45">
              <a:extLst>
                <a:ext uri="{FF2B5EF4-FFF2-40B4-BE49-F238E27FC236}">
                  <a16:creationId xmlns:a16="http://schemas.microsoft.com/office/drawing/2014/main" id="{2CAFEDD7-B942-4701-FCE7-43DD0042E219}"/>
                </a:ext>
              </a:extLst>
            </p:cNvPr>
            <p:cNvSpPr>
              <a:spLocks noChangeAspect="1" noChangeArrowheads="1"/>
            </p:cNvSpPr>
            <p:nvPr/>
          </p:nvSpPr>
          <p:spPr bwMode="auto">
            <a:xfrm>
              <a:off x="3231625" y="3043281"/>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49" name="Oval 46">
              <a:extLst>
                <a:ext uri="{FF2B5EF4-FFF2-40B4-BE49-F238E27FC236}">
                  <a16:creationId xmlns:a16="http://schemas.microsoft.com/office/drawing/2014/main" id="{8B3791CE-AA81-C60E-B4AD-3DB68DA10CA5}"/>
                </a:ext>
              </a:extLst>
            </p:cNvPr>
            <p:cNvSpPr>
              <a:spLocks noChangeAspect="1" noChangeArrowheads="1"/>
            </p:cNvSpPr>
            <p:nvPr/>
          </p:nvSpPr>
          <p:spPr bwMode="auto">
            <a:xfrm>
              <a:off x="3702966" y="3043281"/>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50" name="Oval 47">
              <a:extLst>
                <a:ext uri="{FF2B5EF4-FFF2-40B4-BE49-F238E27FC236}">
                  <a16:creationId xmlns:a16="http://schemas.microsoft.com/office/drawing/2014/main" id="{4961EC36-3505-C8FE-070D-657A620A0DBD}"/>
                </a:ext>
              </a:extLst>
            </p:cNvPr>
            <p:cNvSpPr>
              <a:spLocks noChangeAspect="1" noChangeArrowheads="1"/>
            </p:cNvSpPr>
            <p:nvPr/>
          </p:nvSpPr>
          <p:spPr bwMode="auto">
            <a:xfrm>
              <a:off x="4174306" y="3043281"/>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51" name="Oval 48">
              <a:extLst>
                <a:ext uri="{FF2B5EF4-FFF2-40B4-BE49-F238E27FC236}">
                  <a16:creationId xmlns:a16="http://schemas.microsoft.com/office/drawing/2014/main" id="{A8CD1C96-D46C-94DF-404D-12DC89A84265}"/>
                </a:ext>
              </a:extLst>
            </p:cNvPr>
            <p:cNvSpPr>
              <a:spLocks noChangeAspect="1" noChangeArrowheads="1"/>
            </p:cNvSpPr>
            <p:nvPr/>
          </p:nvSpPr>
          <p:spPr bwMode="auto">
            <a:xfrm>
              <a:off x="4645647" y="3043281"/>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52" name="Oval 50">
              <a:extLst>
                <a:ext uri="{FF2B5EF4-FFF2-40B4-BE49-F238E27FC236}">
                  <a16:creationId xmlns:a16="http://schemas.microsoft.com/office/drawing/2014/main" id="{FB4A24A1-6A4A-DFF4-1006-275DBF60E217}"/>
                </a:ext>
              </a:extLst>
            </p:cNvPr>
            <p:cNvSpPr>
              <a:spLocks noChangeAspect="1" noChangeArrowheads="1"/>
            </p:cNvSpPr>
            <p:nvPr/>
          </p:nvSpPr>
          <p:spPr bwMode="auto">
            <a:xfrm>
              <a:off x="5588328" y="3043281"/>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53" name="Oval 51">
              <a:extLst>
                <a:ext uri="{FF2B5EF4-FFF2-40B4-BE49-F238E27FC236}">
                  <a16:creationId xmlns:a16="http://schemas.microsoft.com/office/drawing/2014/main" id="{80F4963D-3B96-7A88-45AB-C82FA7A1458F}"/>
                </a:ext>
              </a:extLst>
            </p:cNvPr>
            <p:cNvSpPr>
              <a:spLocks noChangeAspect="1" noChangeArrowheads="1"/>
            </p:cNvSpPr>
            <p:nvPr/>
          </p:nvSpPr>
          <p:spPr bwMode="auto">
            <a:xfrm>
              <a:off x="6059669" y="3043281"/>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54" name="Oval 52">
              <a:extLst>
                <a:ext uri="{FF2B5EF4-FFF2-40B4-BE49-F238E27FC236}">
                  <a16:creationId xmlns:a16="http://schemas.microsoft.com/office/drawing/2014/main" id="{0C13B64B-21BD-1471-045D-7983D13566A5}"/>
                </a:ext>
              </a:extLst>
            </p:cNvPr>
            <p:cNvSpPr>
              <a:spLocks noChangeAspect="1" noChangeArrowheads="1"/>
            </p:cNvSpPr>
            <p:nvPr/>
          </p:nvSpPr>
          <p:spPr bwMode="auto">
            <a:xfrm>
              <a:off x="6531009" y="3043281"/>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55" name="Oval 53">
              <a:extLst>
                <a:ext uri="{FF2B5EF4-FFF2-40B4-BE49-F238E27FC236}">
                  <a16:creationId xmlns:a16="http://schemas.microsoft.com/office/drawing/2014/main" id="{219857FB-3798-447D-6A34-0FE6F45871E0}"/>
                </a:ext>
              </a:extLst>
            </p:cNvPr>
            <p:cNvSpPr>
              <a:spLocks noChangeAspect="1" noChangeArrowheads="1"/>
            </p:cNvSpPr>
            <p:nvPr/>
          </p:nvSpPr>
          <p:spPr bwMode="auto">
            <a:xfrm>
              <a:off x="2288944" y="3512002"/>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56" name="Oval 54">
              <a:extLst>
                <a:ext uri="{FF2B5EF4-FFF2-40B4-BE49-F238E27FC236}">
                  <a16:creationId xmlns:a16="http://schemas.microsoft.com/office/drawing/2014/main" id="{7E81076C-E8E2-0B2B-5C14-BAFE94B4502A}"/>
                </a:ext>
              </a:extLst>
            </p:cNvPr>
            <p:cNvSpPr>
              <a:spLocks noChangeAspect="1" noChangeArrowheads="1"/>
            </p:cNvSpPr>
            <p:nvPr/>
          </p:nvSpPr>
          <p:spPr bwMode="auto">
            <a:xfrm>
              <a:off x="2760285" y="3512002"/>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57" name="Oval 55">
              <a:extLst>
                <a:ext uri="{FF2B5EF4-FFF2-40B4-BE49-F238E27FC236}">
                  <a16:creationId xmlns:a16="http://schemas.microsoft.com/office/drawing/2014/main" id="{6FEA3AD6-1FC5-7A00-5E94-D042BD59E0D3}"/>
                </a:ext>
              </a:extLst>
            </p:cNvPr>
            <p:cNvSpPr>
              <a:spLocks noChangeAspect="1" noChangeArrowheads="1"/>
            </p:cNvSpPr>
            <p:nvPr/>
          </p:nvSpPr>
          <p:spPr bwMode="auto">
            <a:xfrm>
              <a:off x="3702966" y="3512002"/>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58" name="Oval 56">
              <a:extLst>
                <a:ext uri="{FF2B5EF4-FFF2-40B4-BE49-F238E27FC236}">
                  <a16:creationId xmlns:a16="http://schemas.microsoft.com/office/drawing/2014/main" id="{98BF4F18-B676-AD4B-4087-3B009E1F0579}"/>
                </a:ext>
              </a:extLst>
            </p:cNvPr>
            <p:cNvSpPr>
              <a:spLocks noChangeAspect="1" noChangeArrowheads="1"/>
            </p:cNvSpPr>
            <p:nvPr/>
          </p:nvSpPr>
          <p:spPr bwMode="auto">
            <a:xfrm>
              <a:off x="4174306" y="3512002"/>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59" name="Oval 57">
              <a:extLst>
                <a:ext uri="{FF2B5EF4-FFF2-40B4-BE49-F238E27FC236}">
                  <a16:creationId xmlns:a16="http://schemas.microsoft.com/office/drawing/2014/main" id="{556E7AE4-1000-ABEC-6029-5D8B61FA3738}"/>
                </a:ext>
              </a:extLst>
            </p:cNvPr>
            <p:cNvSpPr>
              <a:spLocks noChangeAspect="1" noChangeArrowheads="1"/>
            </p:cNvSpPr>
            <p:nvPr/>
          </p:nvSpPr>
          <p:spPr bwMode="auto">
            <a:xfrm>
              <a:off x="4645647" y="3512002"/>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60" name="Oval 58">
              <a:extLst>
                <a:ext uri="{FF2B5EF4-FFF2-40B4-BE49-F238E27FC236}">
                  <a16:creationId xmlns:a16="http://schemas.microsoft.com/office/drawing/2014/main" id="{F9C23710-6C9A-F497-BE69-71E7768FA8D0}"/>
                </a:ext>
              </a:extLst>
            </p:cNvPr>
            <p:cNvSpPr>
              <a:spLocks noChangeAspect="1" noChangeArrowheads="1"/>
            </p:cNvSpPr>
            <p:nvPr/>
          </p:nvSpPr>
          <p:spPr bwMode="auto">
            <a:xfrm>
              <a:off x="5116988" y="3512002"/>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61" name="Oval 59">
              <a:extLst>
                <a:ext uri="{FF2B5EF4-FFF2-40B4-BE49-F238E27FC236}">
                  <a16:creationId xmlns:a16="http://schemas.microsoft.com/office/drawing/2014/main" id="{8EA147C3-9751-A96C-AD99-78C6D21B79B2}"/>
                </a:ext>
              </a:extLst>
            </p:cNvPr>
            <p:cNvSpPr>
              <a:spLocks noChangeAspect="1" noChangeArrowheads="1"/>
            </p:cNvSpPr>
            <p:nvPr/>
          </p:nvSpPr>
          <p:spPr bwMode="auto">
            <a:xfrm>
              <a:off x="5588328" y="3512002"/>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62" name="Oval 60">
              <a:extLst>
                <a:ext uri="{FF2B5EF4-FFF2-40B4-BE49-F238E27FC236}">
                  <a16:creationId xmlns:a16="http://schemas.microsoft.com/office/drawing/2014/main" id="{CA12872F-D779-9369-98ED-05F7161E7EB2}"/>
                </a:ext>
              </a:extLst>
            </p:cNvPr>
            <p:cNvSpPr>
              <a:spLocks noChangeAspect="1" noChangeArrowheads="1"/>
            </p:cNvSpPr>
            <p:nvPr/>
          </p:nvSpPr>
          <p:spPr bwMode="auto">
            <a:xfrm>
              <a:off x="6059669" y="3512002"/>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63" name="Oval 61">
              <a:extLst>
                <a:ext uri="{FF2B5EF4-FFF2-40B4-BE49-F238E27FC236}">
                  <a16:creationId xmlns:a16="http://schemas.microsoft.com/office/drawing/2014/main" id="{24175F13-DC81-9185-8DB9-841D512A7DCC}"/>
                </a:ext>
              </a:extLst>
            </p:cNvPr>
            <p:cNvSpPr>
              <a:spLocks noChangeAspect="1" noChangeArrowheads="1"/>
            </p:cNvSpPr>
            <p:nvPr/>
          </p:nvSpPr>
          <p:spPr bwMode="auto">
            <a:xfrm>
              <a:off x="6531009" y="3512002"/>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64" name="Oval 62">
              <a:extLst>
                <a:ext uri="{FF2B5EF4-FFF2-40B4-BE49-F238E27FC236}">
                  <a16:creationId xmlns:a16="http://schemas.microsoft.com/office/drawing/2014/main" id="{7CE36292-74D8-B21B-7A04-4E9418655CA4}"/>
                </a:ext>
              </a:extLst>
            </p:cNvPr>
            <p:cNvSpPr>
              <a:spLocks noChangeAspect="1" noChangeArrowheads="1"/>
            </p:cNvSpPr>
            <p:nvPr/>
          </p:nvSpPr>
          <p:spPr bwMode="auto">
            <a:xfrm>
              <a:off x="2288944" y="3980723"/>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65" name="Oval 63">
              <a:extLst>
                <a:ext uri="{FF2B5EF4-FFF2-40B4-BE49-F238E27FC236}">
                  <a16:creationId xmlns:a16="http://schemas.microsoft.com/office/drawing/2014/main" id="{D3C1CE2C-EB59-AD74-801D-62B09B2E14F0}"/>
                </a:ext>
              </a:extLst>
            </p:cNvPr>
            <p:cNvSpPr>
              <a:spLocks noChangeAspect="1" noChangeArrowheads="1"/>
            </p:cNvSpPr>
            <p:nvPr/>
          </p:nvSpPr>
          <p:spPr bwMode="auto">
            <a:xfrm>
              <a:off x="2760285" y="3980723"/>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66" name="Oval 64">
              <a:extLst>
                <a:ext uri="{FF2B5EF4-FFF2-40B4-BE49-F238E27FC236}">
                  <a16:creationId xmlns:a16="http://schemas.microsoft.com/office/drawing/2014/main" id="{1BB1539D-DEAD-A5AE-182F-CE4D9E75D66F}"/>
                </a:ext>
              </a:extLst>
            </p:cNvPr>
            <p:cNvSpPr>
              <a:spLocks noChangeAspect="1" noChangeArrowheads="1"/>
            </p:cNvSpPr>
            <p:nvPr/>
          </p:nvSpPr>
          <p:spPr bwMode="auto">
            <a:xfrm>
              <a:off x="3231625" y="3980723"/>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67" name="Oval 65">
              <a:extLst>
                <a:ext uri="{FF2B5EF4-FFF2-40B4-BE49-F238E27FC236}">
                  <a16:creationId xmlns:a16="http://schemas.microsoft.com/office/drawing/2014/main" id="{BA45B222-0F7E-DF3B-7ABE-20454C9C0D90}"/>
                </a:ext>
              </a:extLst>
            </p:cNvPr>
            <p:cNvSpPr>
              <a:spLocks noChangeAspect="1" noChangeArrowheads="1"/>
            </p:cNvSpPr>
            <p:nvPr/>
          </p:nvSpPr>
          <p:spPr bwMode="auto">
            <a:xfrm>
              <a:off x="3702966" y="3980723"/>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68" name="Oval 66">
              <a:extLst>
                <a:ext uri="{FF2B5EF4-FFF2-40B4-BE49-F238E27FC236}">
                  <a16:creationId xmlns:a16="http://schemas.microsoft.com/office/drawing/2014/main" id="{A7136770-877F-030A-A02A-AB7862BFA86E}"/>
                </a:ext>
              </a:extLst>
            </p:cNvPr>
            <p:cNvSpPr>
              <a:spLocks noChangeAspect="1" noChangeArrowheads="1"/>
            </p:cNvSpPr>
            <p:nvPr/>
          </p:nvSpPr>
          <p:spPr bwMode="auto">
            <a:xfrm>
              <a:off x="4174306" y="3980723"/>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69" name="Oval 67">
              <a:extLst>
                <a:ext uri="{FF2B5EF4-FFF2-40B4-BE49-F238E27FC236}">
                  <a16:creationId xmlns:a16="http://schemas.microsoft.com/office/drawing/2014/main" id="{0E170BCE-6A51-55CE-4A19-60D07DF610C9}"/>
                </a:ext>
              </a:extLst>
            </p:cNvPr>
            <p:cNvSpPr>
              <a:spLocks noChangeAspect="1" noChangeArrowheads="1"/>
            </p:cNvSpPr>
            <p:nvPr/>
          </p:nvSpPr>
          <p:spPr bwMode="auto">
            <a:xfrm>
              <a:off x="4645647" y="3980723"/>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70" name="Oval 68">
              <a:extLst>
                <a:ext uri="{FF2B5EF4-FFF2-40B4-BE49-F238E27FC236}">
                  <a16:creationId xmlns:a16="http://schemas.microsoft.com/office/drawing/2014/main" id="{8F924B47-2157-F849-C4C9-70CA55BD3553}"/>
                </a:ext>
              </a:extLst>
            </p:cNvPr>
            <p:cNvSpPr>
              <a:spLocks noChangeAspect="1" noChangeArrowheads="1"/>
            </p:cNvSpPr>
            <p:nvPr/>
          </p:nvSpPr>
          <p:spPr bwMode="auto">
            <a:xfrm>
              <a:off x="5116988" y="3980723"/>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71" name="Oval 69">
              <a:extLst>
                <a:ext uri="{FF2B5EF4-FFF2-40B4-BE49-F238E27FC236}">
                  <a16:creationId xmlns:a16="http://schemas.microsoft.com/office/drawing/2014/main" id="{BA1F30ED-6696-ACD7-BB54-974110050881}"/>
                </a:ext>
              </a:extLst>
            </p:cNvPr>
            <p:cNvSpPr>
              <a:spLocks noChangeAspect="1" noChangeArrowheads="1"/>
            </p:cNvSpPr>
            <p:nvPr/>
          </p:nvSpPr>
          <p:spPr bwMode="auto">
            <a:xfrm>
              <a:off x="5588328" y="3980723"/>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72" name="Oval 70">
              <a:extLst>
                <a:ext uri="{FF2B5EF4-FFF2-40B4-BE49-F238E27FC236}">
                  <a16:creationId xmlns:a16="http://schemas.microsoft.com/office/drawing/2014/main" id="{48DFBB93-CF8F-FD75-E79A-95A37F07324E}"/>
                </a:ext>
              </a:extLst>
            </p:cNvPr>
            <p:cNvSpPr>
              <a:spLocks noChangeAspect="1" noChangeArrowheads="1"/>
            </p:cNvSpPr>
            <p:nvPr/>
          </p:nvSpPr>
          <p:spPr bwMode="auto">
            <a:xfrm>
              <a:off x="2760285" y="4449444"/>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73" name="Oval 71">
              <a:extLst>
                <a:ext uri="{FF2B5EF4-FFF2-40B4-BE49-F238E27FC236}">
                  <a16:creationId xmlns:a16="http://schemas.microsoft.com/office/drawing/2014/main" id="{8011FD5A-BA55-A321-0966-1CF36A9BDC88}"/>
                </a:ext>
              </a:extLst>
            </p:cNvPr>
            <p:cNvSpPr>
              <a:spLocks noChangeAspect="1" noChangeArrowheads="1"/>
            </p:cNvSpPr>
            <p:nvPr/>
          </p:nvSpPr>
          <p:spPr bwMode="auto">
            <a:xfrm>
              <a:off x="3231625" y="4449444"/>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74" name="Oval 72">
              <a:extLst>
                <a:ext uri="{FF2B5EF4-FFF2-40B4-BE49-F238E27FC236}">
                  <a16:creationId xmlns:a16="http://schemas.microsoft.com/office/drawing/2014/main" id="{DF9EC778-9960-6AB4-DB16-A169D303A32B}"/>
                </a:ext>
              </a:extLst>
            </p:cNvPr>
            <p:cNvSpPr>
              <a:spLocks noChangeAspect="1" noChangeArrowheads="1"/>
            </p:cNvSpPr>
            <p:nvPr/>
          </p:nvSpPr>
          <p:spPr bwMode="auto">
            <a:xfrm>
              <a:off x="3702966" y="4449444"/>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75" name="Oval 73">
              <a:extLst>
                <a:ext uri="{FF2B5EF4-FFF2-40B4-BE49-F238E27FC236}">
                  <a16:creationId xmlns:a16="http://schemas.microsoft.com/office/drawing/2014/main" id="{C5F7F166-6C65-05C3-21D9-C1F70DA33258}"/>
                </a:ext>
              </a:extLst>
            </p:cNvPr>
            <p:cNvSpPr>
              <a:spLocks noChangeAspect="1" noChangeArrowheads="1"/>
            </p:cNvSpPr>
            <p:nvPr/>
          </p:nvSpPr>
          <p:spPr bwMode="auto">
            <a:xfrm>
              <a:off x="4174306" y="4449444"/>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76" name="Oval 74">
              <a:extLst>
                <a:ext uri="{FF2B5EF4-FFF2-40B4-BE49-F238E27FC236}">
                  <a16:creationId xmlns:a16="http://schemas.microsoft.com/office/drawing/2014/main" id="{C8C3BE2D-A8A9-73A2-5BD9-F0930E5B23E2}"/>
                </a:ext>
              </a:extLst>
            </p:cNvPr>
            <p:cNvSpPr>
              <a:spLocks noChangeAspect="1" noChangeArrowheads="1"/>
            </p:cNvSpPr>
            <p:nvPr/>
          </p:nvSpPr>
          <p:spPr bwMode="auto">
            <a:xfrm>
              <a:off x="4645647" y="4449444"/>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77" name="Oval 75">
              <a:extLst>
                <a:ext uri="{FF2B5EF4-FFF2-40B4-BE49-F238E27FC236}">
                  <a16:creationId xmlns:a16="http://schemas.microsoft.com/office/drawing/2014/main" id="{B1416FBF-78B4-125C-E8E4-AAF32FE18E36}"/>
                </a:ext>
              </a:extLst>
            </p:cNvPr>
            <p:cNvSpPr>
              <a:spLocks noChangeAspect="1" noChangeArrowheads="1"/>
            </p:cNvSpPr>
            <p:nvPr/>
          </p:nvSpPr>
          <p:spPr bwMode="auto">
            <a:xfrm>
              <a:off x="5116988" y="4449444"/>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78" name="Oval 76">
              <a:extLst>
                <a:ext uri="{FF2B5EF4-FFF2-40B4-BE49-F238E27FC236}">
                  <a16:creationId xmlns:a16="http://schemas.microsoft.com/office/drawing/2014/main" id="{EC597C9C-6179-FBCA-C515-9F8D90726254}"/>
                </a:ext>
              </a:extLst>
            </p:cNvPr>
            <p:cNvSpPr>
              <a:spLocks noChangeAspect="1" noChangeArrowheads="1"/>
            </p:cNvSpPr>
            <p:nvPr/>
          </p:nvSpPr>
          <p:spPr bwMode="auto">
            <a:xfrm>
              <a:off x="5588328" y="4449444"/>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79" name="Oval 77">
              <a:extLst>
                <a:ext uri="{FF2B5EF4-FFF2-40B4-BE49-F238E27FC236}">
                  <a16:creationId xmlns:a16="http://schemas.microsoft.com/office/drawing/2014/main" id="{CC925BFD-228E-BA47-B117-06FE3EFC1B5C}"/>
                </a:ext>
              </a:extLst>
            </p:cNvPr>
            <p:cNvSpPr>
              <a:spLocks noChangeAspect="1" noChangeArrowheads="1"/>
            </p:cNvSpPr>
            <p:nvPr/>
          </p:nvSpPr>
          <p:spPr bwMode="auto">
            <a:xfrm>
              <a:off x="6059669" y="4449444"/>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80" name="Oval 78">
              <a:extLst>
                <a:ext uri="{FF2B5EF4-FFF2-40B4-BE49-F238E27FC236}">
                  <a16:creationId xmlns:a16="http://schemas.microsoft.com/office/drawing/2014/main" id="{344BE01E-936D-2173-5DD6-0DFE8BAE9887}"/>
                </a:ext>
              </a:extLst>
            </p:cNvPr>
            <p:cNvSpPr>
              <a:spLocks noChangeAspect="1" noChangeArrowheads="1"/>
            </p:cNvSpPr>
            <p:nvPr/>
          </p:nvSpPr>
          <p:spPr bwMode="auto">
            <a:xfrm>
              <a:off x="6531009" y="4449444"/>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81" name="Oval 79">
              <a:extLst>
                <a:ext uri="{FF2B5EF4-FFF2-40B4-BE49-F238E27FC236}">
                  <a16:creationId xmlns:a16="http://schemas.microsoft.com/office/drawing/2014/main" id="{D21276DF-DEDF-A4C9-C178-0AAE7D859520}"/>
                </a:ext>
              </a:extLst>
            </p:cNvPr>
            <p:cNvSpPr>
              <a:spLocks noChangeAspect="1" noChangeArrowheads="1"/>
            </p:cNvSpPr>
            <p:nvPr/>
          </p:nvSpPr>
          <p:spPr bwMode="auto">
            <a:xfrm>
              <a:off x="2288944" y="4918165"/>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82" name="Oval 80">
              <a:extLst>
                <a:ext uri="{FF2B5EF4-FFF2-40B4-BE49-F238E27FC236}">
                  <a16:creationId xmlns:a16="http://schemas.microsoft.com/office/drawing/2014/main" id="{E412BE74-153B-1259-305E-EC37608482CE}"/>
                </a:ext>
              </a:extLst>
            </p:cNvPr>
            <p:cNvSpPr>
              <a:spLocks noChangeAspect="1" noChangeArrowheads="1"/>
            </p:cNvSpPr>
            <p:nvPr/>
          </p:nvSpPr>
          <p:spPr bwMode="auto">
            <a:xfrm>
              <a:off x="2760285" y="4918165"/>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83" name="Oval 81">
              <a:extLst>
                <a:ext uri="{FF2B5EF4-FFF2-40B4-BE49-F238E27FC236}">
                  <a16:creationId xmlns:a16="http://schemas.microsoft.com/office/drawing/2014/main" id="{21183021-3EE8-8C48-DEA4-8DAF6FA5FC33}"/>
                </a:ext>
              </a:extLst>
            </p:cNvPr>
            <p:cNvSpPr>
              <a:spLocks noChangeAspect="1" noChangeArrowheads="1"/>
            </p:cNvSpPr>
            <p:nvPr/>
          </p:nvSpPr>
          <p:spPr bwMode="auto">
            <a:xfrm>
              <a:off x="3231625" y="4918165"/>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12" name="Oval 82">
              <a:extLst>
                <a:ext uri="{FF2B5EF4-FFF2-40B4-BE49-F238E27FC236}">
                  <a16:creationId xmlns:a16="http://schemas.microsoft.com/office/drawing/2014/main" id="{BE15DD7B-B967-228A-F013-7BED637DB399}"/>
                </a:ext>
              </a:extLst>
            </p:cNvPr>
            <p:cNvSpPr>
              <a:spLocks noChangeAspect="1" noChangeArrowheads="1"/>
            </p:cNvSpPr>
            <p:nvPr/>
          </p:nvSpPr>
          <p:spPr bwMode="auto">
            <a:xfrm>
              <a:off x="3702966" y="4918165"/>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13" name="Oval 83">
              <a:extLst>
                <a:ext uri="{FF2B5EF4-FFF2-40B4-BE49-F238E27FC236}">
                  <a16:creationId xmlns:a16="http://schemas.microsoft.com/office/drawing/2014/main" id="{52A2767F-3F82-DA17-008F-6465DD13667B}"/>
                </a:ext>
              </a:extLst>
            </p:cNvPr>
            <p:cNvSpPr>
              <a:spLocks noChangeAspect="1" noChangeArrowheads="1"/>
            </p:cNvSpPr>
            <p:nvPr/>
          </p:nvSpPr>
          <p:spPr bwMode="auto">
            <a:xfrm>
              <a:off x="4174306" y="4918165"/>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14" name="Oval 84">
              <a:extLst>
                <a:ext uri="{FF2B5EF4-FFF2-40B4-BE49-F238E27FC236}">
                  <a16:creationId xmlns:a16="http://schemas.microsoft.com/office/drawing/2014/main" id="{4AEF0B2F-53C4-90B0-87E7-83D5D96E43E9}"/>
                </a:ext>
              </a:extLst>
            </p:cNvPr>
            <p:cNvSpPr>
              <a:spLocks noChangeAspect="1" noChangeArrowheads="1"/>
            </p:cNvSpPr>
            <p:nvPr/>
          </p:nvSpPr>
          <p:spPr bwMode="auto">
            <a:xfrm>
              <a:off x="4645647" y="4918165"/>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15" name="Oval 85">
              <a:extLst>
                <a:ext uri="{FF2B5EF4-FFF2-40B4-BE49-F238E27FC236}">
                  <a16:creationId xmlns:a16="http://schemas.microsoft.com/office/drawing/2014/main" id="{11A58D78-F96E-AB76-6E1F-3504ECF5CBBB}"/>
                </a:ext>
              </a:extLst>
            </p:cNvPr>
            <p:cNvSpPr>
              <a:spLocks noChangeAspect="1" noChangeArrowheads="1"/>
            </p:cNvSpPr>
            <p:nvPr/>
          </p:nvSpPr>
          <p:spPr bwMode="auto">
            <a:xfrm>
              <a:off x="5588328" y="4918165"/>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16" name="Oval 86">
              <a:extLst>
                <a:ext uri="{FF2B5EF4-FFF2-40B4-BE49-F238E27FC236}">
                  <a16:creationId xmlns:a16="http://schemas.microsoft.com/office/drawing/2014/main" id="{9B1662D5-F66A-0F76-7BA9-3A06ECFF5076}"/>
                </a:ext>
              </a:extLst>
            </p:cNvPr>
            <p:cNvSpPr>
              <a:spLocks noChangeAspect="1" noChangeArrowheads="1"/>
            </p:cNvSpPr>
            <p:nvPr/>
          </p:nvSpPr>
          <p:spPr bwMode="auto">
            <a:xfrm>
              <a:off x="6059669" y="4918165"/>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17" name="Oval 87">
              <a:extLst>
                <a:ext uri="{FF2B5EF4-FFF2-40B4-BE49-F238E27FC236}">
                  <a16:creationId xmlns:a16="http://schemas.microsoft.com/office/drawing/2014/main" id="{8CA186F3-FCD4-CB64-F1F8-6C07825483DD}"/>
                </a:ext>
              </a:extLst>
            </p:cNvPr>
            <p:cNvSpPr>
              <a:spLocks noChangeAspect="1" noChangeArrowheads="1"/>
            </p:cNvSpPr>
            <p:nvPr/>
          </p:nvSpPr>
          <p:spPr bwMode="auto">
            <a:xfrm>
              <a:off x="6531009" y="4918165"/>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18" name="Oval 88">
              <a:extLst>
                <a:ext uri="{FF2B5EF4-FFF2-40B4-BE49-F238E27FC236}">
                  <a16:creationId xmlns:a16="http://schemas.microsoft.com/office/drawing/2014/main" id="{E85DE481-018D-410E-3FE7-0428DB1E56AE}"/>
                </a:ext>
              </a:extLst>
            </p:cNvPr>
            <p:cNvSpPr>
              <a:spLocks noChangeAspect="1" noChangeArrowheads="1"/>
            </p:cNvSpPr>
            <p:nvPr/>
          </p:nvSpPr>
          <p:spPr bwMode="auto">
            <a:xfrm>
              <a:off x="2288944" y="5386885"/>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19" name="Oval 89">
              <a:extLst>
                <a:ext uri="{FF2B5EF4-FFF2-40B4-BE49-F238E27FC236}">
                  <a16:creationId xmlns:a16="http://schemas.microsoft.com/office/drawing/2014/main" id="{37B2EF32-5BAD-6978-0291-8E098C94E341}"/>
                </a:ext>
              </a:extLst>
            </p:cNvPr>
            <p:cNvSpPr>
              <a:spLocks noChangeAspect="1" noChangeArrowheads="1"/>
            </p:cNvSpPr>
            <p:nvPr/>
          </p:nvSpPr>
          <p:spPr bwMode="auto">
            <a:xfrm>
              <a:off x="2760285" y="5386885"/>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20" name="Oval 90">
              <a:extLst>
                <a:ext uri="{FF2B5EF4-FFF2-40B4-BE49-F238E27FC236}">
                  <a16:creationId xmlns:a16="http://schemas.microsoft.com/office/drawing/2014/main" id="{C5CC9BBB-3DE7-878B-AA60-5DA504F46C16}"/>
                </a:ext>
              </a:extLst>
            </p:cNvPr>
            <p:cNvSpPr>
              <a:spLocks noChangeAspect="1" noChangeArrowheads="1"/>
            </p:cNvSpPr>
            <p:nvPr/>
          </p:nvSpPr>
          <p:spPr bwMode="auto">
            <a:xfrm>
              <a:off x="3231625" y="5386885"/>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21" name="Oval 91">
              <a:extLst>
                <a:ext uri="{FF2B5EF4-FFF2-40B4-BE49-F238E27FC236}">
                  <a16:creationId xmlns:a16="http://schemas.microsoft.com/office/drawing/2014/main" id="{88877960-AC8F-69A0-C882-A21F6716B786}"/>
                </a:ext>
              </a:extLst>
            </p:cNvPr>
            <p:cNvSpPr>
              <a:spLocks noChangeAspect="1" noChangeArrowheads="1"/>
            </p:cNvSpPr>
            <p:nvPr/>
          </p:nvSpPr>
          <p:spPr bwMode="auto">
            <a:xfrm>
              <a:off x="3702966" y="5386885"/>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22" name="Oval 92">
              <a:extLst>
                <a:ext uri="{FF2B5EF4-FFF2-40B4-BE49-F238E27FC236}">
                  <a16:creationId xmlns:a16="http://schemas.microsoft.com/office/drawing/2014/main" id="{5ED6536C-D031-6FF5-1B7C-F1D9E385743D}"/>
                </a:ext>
              </a:extLst>
            </p:cNvPr>
            <p:cNvSpPr>
              <a:spLocks noChangeAspect="1" noChangeArrowheads="1"/>
            </p:cNvSpPr>
            <p:nvPr/>
          </p:nvSpPr>
          <p:spPr bwMode="auto">
            <a:xfrm>
              <a:off x="4174306" y="5386885"/>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23" name="Oval 93">
              <a:extLst>
                <a:ext uri="{FF2B5EF4-FFF2-40B4-BE49-F238E27FC236}">
                  <a16:creationId xmlns:a16="http://schemas.microsoft.com/office/drawing/2014/main" id="{747C9C2A-0AC9-4445-7EA9-CE220D783204}"/>
                </a:ext>
              </a:extLst>
            </p:cNvPr>
            <p:cNvSpPr>
              <a:spLocks noChangeAspect="1" noChangeArrowheads="1"/>
            </p:cNvSpPr>
            <p:nvPr/>
          </p:nvSpPr>
          <p:spPr bwMode="auto">
            <a:xfrm>
              <a:off x="4645647" y="5386885"/>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24" name="Oval 94">
              <a:extLst>
                <a:ext uri="{FF2B5EF4-FFF2-40B4-BE49-F238E27FC236}">
                  <a16:creationId xmlns:a16="http://schemas.microsoft.com/office/drawing/2014/main" id="{3A11A8C0-9FE1-10DD-9302-39EC66057FF8}"/>
                </a:ext>
              </a:extLst>
            </p:cNvPr>
            <p:cNvSpPr>
              <a:spLocks noChangeAspect="1" noChangeArrowheads="1"/>
            </p:cNvSpPr>
            <p:nvPr/>
          </p:nvSpPr>
          <p:spPr bwMode="auto">
            <a:xfrm>
              <a:off x="5116988" y="5386885"/>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25" name="Oval 95">
              <a:extLst>
                <a:ext uri="{FF2B5EF4-FFF2-40B4-BE49-F238E27FC236}">
                  <a16:creationId xmlns:a16="http://schemas.microsoft.com/office/drawing/2014/main" id="{3A59626E-B8AC-EBD6-0542-9095F8DA83D1}"/>
                </a:ext>
              </a:extLst>
            </p:cNvPr>
            <p:cNvSpPr>
              <a:spLocks noChangeAspect="1" noChangeArrowheads="1"/>
            </p:cNvSpPr>
            <p:nvPr/>
          </p:nvSpPr>
          <p:spPr bwMode="auto">
            <a:xfrm>
              <a:off x="5588328" y="5386885"/>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26" name="Oval 96">
              <a:extLst>
                <a:ext uri="{FF2B5EF4-FFF2-40B4-BE49-F238E27FC236}">
                  <a16:creationId xmlns:a16="http://schemas.microsoft.com/office/drawing/2014/main" id="{4124FE17-923A-C57D-0218-C07131627416}"/>
                </a:ext>
              </a:extLst>
            </p:cNvPr>
            <p:cNvSpPr>
              <a:spLocks noChangeAspect="1" noChangeArrowheads="1"/>
            </p:cNvSpPr>
            <p:nvPr/>
          </p:nvSpPr>
          <p:spPr bwMode="auto">
            <a:xfrm>
              <a:off x="6059669" y="5386885"/>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27" name="Oval 97">
              <a:extLst>
                <a:ext uri="{FF2B5EF4-FFF2-40B4-BE49-F238E27FC236}">
                  <a16:creationId xmlns:a16="http://schemas.microsoft.com/office/drawing/2014/main" id="{39F3151E-42E6-CDED-3F75-C97E4C3F50FC}"/>
                </a:ext>
              </a:extLst>
            </p:cNvPr>
            <p:cNvSpPr>
              <a:spLocks noChangeAspect="1" noChangeArrowheads="1"/>
            </p:cNvSpPr>
            <p:nvPr/>
          </p:nvSpPr>
          <p:spPr bwMode="auto">
            <a:xfrm>
              <a:off x="6531009" y="5386885"/>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28" name="Oval 114">
              <a:extLst>
                <a:ext uri="{FF2B5EF4-FFF2-40B4-BE49-F238E27FC236}">
                  <a16:creationId xmlns:a16="http://schemas.microsoft.com/office/drawing/2014/main" id="{01F53F7E-BA1D-7C27-7C62-D15AA5AB0ECA}"/>
                </a:ext>
              </a:extLst>
            </p:cNvPr>
            <p:cNvSpPr>
              <a:spLocks noChangeAspect="1" noChangeArrowheads="1"/>
            </p:cNvSpPr>
            <p:nvPr/>
          </p:nvSpPr>
          <p:spPr bwMode="auto">
            <a:xfrm>
              <a:off x="6531009" y="3961193"/>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29" name="Oval 115">
              <a:extLst>
                <a:ext uri="{FF2B5EF4-FFF2-40B4-BE49-F238E27FC236}">
                  <a16:creationId xmlns:a16="http://schemas.microsoft.com/office/drawing/2014/main" id="{D069BFEA-B2F7-C158-26B2-4A39DDA49F1C}"/>
                </a:ext>
              </a:extLst>
            </p:cNvPr>
            <p:cNvSpPr>
              <a:spLocks noChangeAspect="1" noChangeArrowheads="1"/>
            </p:cNvSpPr>
            <p:nvPr/>
          </p:nvSpPr>
          <p:spPr bwMode="auto">
            <a:xfrm>
              <a:off x="5116988" y="4898635"/>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30" name="Oval 116">
              <a:extLst>
                <a:ext uri="{FF2B5EF4-FFF2-40B4-BE49-F238E27FC236}">
                  <a16:creationId xmlns:a16="http://schemas.microsoft.com/office/drawing/2014/main" id="{51AD52D2-6159-2B54-83F2-119075DA9088}"/>
                </a:ext>
              </a:extLst>
            </p:cNvPr>
            <p:cNvSpPr>
              <a:spLocks noChangeAspect="1" noChangeArrowheads="1"/>
            </p:cNvSpPr>
            <p:nvPr/>
          </p:nvSpPr>
          <p:spPr bwMode="auto">
            <a:xfrm>
              <a:off x="5116988" y="3023751"/>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31" name="Oval 117">
              <a:extLst>
                <a:ext uri="{FF2B5EF4-FFF2-40B4-BE49-F238E27FC236}">
                  <a16:creationId xmlns:a16="http://schemas.microsoft.com/office/drawing/2014/main" id="{413C922D-8E22-BD55-C684-41BAF7E9568B}"/>
                </a:ext>
              </a:extLst>
            </p:cNvPr>
            <p:cNvSpPr>
              <a:spLocks noChangeAspect="1" noChangeArrowheads="1"/>
            </p:cNvSpPr>
            <p:nvPr/>
          </p:nvSpPr>
          <p:spPr bwMode="auto">
            <a:xfrm>
              <a:off x="3231625" y="3492472"/>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32" name="Oval 118">
              <a:extLst>
                <a:ext uri="{FF2B5EF4-FFF2-40B4-BE49-F238E27FC236}">
                  <a16:creationId xmlns:a16="http://schemas.microsoft.com/office/drawing/2014/main" id="{729EAC5D-D0F2-E9F1-2147-87055E253457}"/>
                </a:ext>
              </a:extLst>
            </p:cNvPr>
            <p:cNvSpPr>
              <a:spLocks noChangeAspect="1" noChangeArrowheads="1"/>
            </p:cNvSpPr>
            <p:nvPr/>
          </p:nvSpPr>
          <p:spPr bwMode="auto">
            <a:xfrm>
              <a:off x="2288944" y="4429914"/>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33" name="Oval 120">
              <a:extLst>
                <a:ext uri="{FF2B5EF4-FFF2-40B4-BE49-F238E27FC236}">
                  <a16:creationId xmlns:a16="http://schemas.microsoft.com/office/drawing/2014/main" id="{FC1465AA-4892-3BC6-FAC8-76EC0DD48AD5}"/>
                </a:ext>
              </a:extLst>
            </p:cNvPr>
            <p:cNvSpPr>
              <a:spLocks noChangeAspect="1" noChangeArrowheads="1"/>
            </p:cNvSpPr>
            <p:nvPr/>
          </p:nvSpPr>
          <p:spPr bwMode="auto">
            <a:xfrm>
              <a:off x="5588328" y="1617589"/>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34" name="Oval 121">
              <a:extLst>
                <a:ext uri="{FF2B5EF4-FFF2-40B4-BE49-F238E27FC236}">
                  <a16:creationId xmlns:a16="http://schemas.microsoft.com/office/drawing/2014/main" id="{FD93F84E-BFE8-263F-A669-B50DEA0943E8}"/>
                </a:ext>
              </a:extLst>
            </p:cNvPr>
            <p:cNvSpPr>
              <a:spLocks noChangeAspect="1" noChangeArrowheads="1"/>
            </p:cNvSpPr>
            <p:nvPr/>
          </p:nvSpPr>
          <p:spPr bwMode="auto">
            <a:xfrm>
              <a:off x="4645647" y="1617589"/>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35" name="Oval 122">
              <a:extLst>
                <a:ext uri="{FF2B5EF4-FFF2-40B4-BE49-F238E27FC236}">
                  <a16:creationId xmlns:a16="http://schemas.microsoft.com/office/drawing/2014/main" id="{5EE0DB7A-119A-68E8-4A47-98F38B7D746F}"/>
                </a:ext>
              </a:extLst>
            </p:cNvPr>
            <p:cNvSpPr>
              <a:spLocks noChangeAspect="1" noChangeArrowheads="1"/>
            </p:cNvSpPr>
            <p:nvPr/>
          </p:nvSpPr>
          <p:spPr bwMode="auto">
            <a:xfrm>
              <a:off x="3702966" y="2555030"/>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36" name="Oval 123">
              <a:extLst>
                <a:ext uri="{FF2B5EF4-FFF2-40B4-BE49-F238E27FC236}">
                  <a16:creationId xmlns:a16="http://schemas.microsoft.com/office/drawing/2014/main" id="{27636D51-FFE5-EE2E-1DA0-709DA92CF628}"/>
                </a:ext>
              </a:extLst>
            </p:cNvPr>
            <p:cNvSpPr>
              <a:spLocks noChangeAspect="1" noChangeArrowheads="1"/>
            </p:cNvSpPr>
            <p:nvPr/>
          </p:nvSpPr>
          <p:spPr bwMode="auto">
            <a:xfrm>
              <a:off x="6059669" y="3961193"/>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grpSp>
    </p:spTree>
    <p:extLst>
      <p:ext uri="{BB962C8B-B14F-4D97-AF65-F5344CB8AC3E}">
        <p14:creationId xmlns:p14="http://schemas.microsoft.com/office/powerpoint/2010/main" val="10484382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1000"/>
                                        <p:tgtEl>
                                          <p:spTgt spid="13"/>
                                        </p:tgtEl>
                                      </p:cBhvr>
                                    </p:animEffect>
                                  </p:childTnLst>
                                </p:cTn>
                              </p:par>
                              <p:par>
                                <p:cTn id="8" presetID="9" presetClass="entr" presetSubtype="0" fill="hold" nodeType="withEffect">
                                  <p:stCondLst>
                                    <p:cond delay="0"/>
                                  </p:stCondLst>
                                  <p:childTnLst>
                                    <p:set>
                                      <p:cBhvr>
                                        <p:cTn id="9" dur="1" fill="hold">
                                          <p:stCondLst>
                                            <p:cond delay="0"/>
                                          </p:stCondLst>
                                        </p:cTn>
                                        <p:tgtEl>
                                          <p:spTgt spid="123"/>
                                        </p:tgtEl>
                                        <p:attrNameLst>
                                          <p:attrName>style.visibility</p:attrName>
                                        </p:attrNameLst>
                                      </p:cBhvr>
                                      <p:to>
                                        <p:strVal val="visible"/>
                                      </p:to>
                                    </p:set>
                                    <p:animEffect transition="in" filter="dissolve">
                                      <p:cBhvr>
                                        <p:cTn id="10" dur="10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932" y="503238"/>
            <a:ext cx="8608741" cy="868362"/>
          </a:xfrm>
        </p:spPr>
        <p:txBody>
          <a:bodyPr/>
          <a:lstStyle/>
          <a:p>
            <a:r>
              <a:rPr lang="en-US" dirty="0"/>
              <a:t>Here’s a little help</a:t>
            </a:r>
          </a:p>
        </p:txBody>
      </p:sp>
      <p:sp>
        <p:nvSpPr>
          <p:cNvPr id="3" name="Content Placeholder 2"/>
          <p:cNvSpPr>
            <a:spLocks noGrp="1"/>
          </p:cNvSpPr>
          <p:nvPr>
            <p:ph idx="1"/>
          </p:nvPr>
        </p:nvSpPr>
        <p:spPr>
          <a:xfrm>
            <a:off x="721360" y="1735138"/>
            <a:ext cx="7731760" cy="4056062"/>
          </a:xfrm>
        </p:spPr>
        <p:txBody>
          <a:bodyPr>
            <a:normAutofit/>
          </a:bodyPr>
          <a:lstStyle/>
          <a:p>
            <a:pPr marL="0" indent="0">
              <a:buNone/>
            </a:pPr>
            <a:r>
              <a:rPr lang="en-US" sz="2800" dirty="0"/>
              <a:t>Women like her have a 1% prevalence of breast cancer</a:t>
            </a:r>
          </a:p>
          <a:p>
            <a:pPr marL="0" indent="0">
              <a:buNone/>
            </a:pPr>
            <a:r>
              <a:rPr lang="en-US" sz="2800" dirty="0"/>
              <a:t>Mammograms are good, they detect 90% of cancers </a:t>
            </a:r>
          </a:p>
          <a:p>
            <a:pPr marL="0" indent="0">
              <a:buNone/>
            </a:pPr>
            <a:r>
              <a:rPr lang="en-US" sz="2800" dirty="0"/>
              <a:t>Mammograms have a 10% false positive rate</a:t>
            </a:r>
          </a:p>
          <a:p>
            <a:pPr marL="0" indent="0">
              <a:buNone/>
            </a:pPr>
            <a:r>
              <a:rPr lang="en-US" sz="2800" dirty="0"/>
              <a:t>What do you tell her, how likely is it she has breast cancer?</a:t>
            </a:r>
          </a:p>
        </p:txBody>
      </p:sp>
    </p:spTree>
    <p:extLst>
      <p:ext uri="{BB962C8B-B14F-4D97-AF65-F5344CB8AC3E}">
        <p14:creationId xmlns:p14="http://schemas.microsoft.com/office/powerpoint/2010/main" val="2126335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3" name="Group 122">
            <a:extLst>
              <a:ext uri="{FF2B5EF4-FFF2-40B4-BE49-F238E27FC236}">
                <a16:creationId xmlns:a16="http://schemas.microsoft.com/office/drawing/2014/main" id="{62C26DF1-5941-0F82-8BF8-193ECF0A1F78}"/>
              </a:ext>
            </a:extLst>
          </p:cNvPr>
          <p:cNvGrpSpPr/>
          <p:nvPr/>
        </p:nvGrpSpPr>
        <p:grpSpPr>
          <a:xfrm>
            <a:off x="2296780" y="1924187"/>
            <a:ext cx="4566112" cy="4091542"/>
            <a:chOff x="2288944" y="1617589"/>
            <a:chExt cx="4566112" cy="4091542"/>
          </a:xfrm>
        </p:grpSpPr>
        <p:sp>
          <p:nvSpPr>
            <p:cNvPr id="124" name="Oval 17">
              <a:extLst>
                <a:ext uri="{FF2B5EF4-FFF2-40B4-BE49-F238E27FC236}">
                  <a16:creationId xmlns:a16="http://schemas.microsoft.com/office/drawing/2014/main" id="{54ED469C-CE4D-99F3-7CCE-9E20F8B89F63}"/>
                </a:ext>
              </a:extLst>
            </p:cNvPr>
            <p:cNvSpPr>
              <a:spLocks noChangeAspect="1" noChangeArrowheads="1"/>
            </p:cNvSpPr>
            <p:nvPr/>
          </p:nvSpPr>
          <p:spPr bwMode="auto">
            <a:xfrm>
              <a:off x="2760285" y="1637119"/>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25" name="Oval 18">
              <a:extLst>
                <a:ext uri="{FF2B5EF4-FFF2-40B4-BE49-F238E27FC236}">
                  <a16:creationId xmlns:a16="http://schemas.microsoft.com/office/drawing/2014/main" id="{1B84253C-ED78-71D8-EF6A-DB7E02AA97A2}"/>
                </a:ext>
              </a:extLst>
            </p:cNvPr>
            <p:cNvSpPr>
              <a:spLocks noChangeAspect="1" noChangeArrowheads="1"/>
            </p:cNvSpPr>
            <p:nvPr/>
          </p:nvSpPr>
          <p:spPr bwMode="auto">
            <a:xfrm>
              <a:off x="3231625" y="1637119"/>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26" name="Oval 19">
              <a:extLst>
                <a:ext uri="{FF2B5EF4-FFF2-40B4-BE49-F238E27FC236}">
                  <a16:creationId xmlns:a16="http://schemas.microsoft.com/office/drawing/2014/main" id="{C08D417A-EDB1-B6DD-8702-6AD6A22617F4}"/>
                </a:ext>
              </a:extLst>
            </p:cNvPr>
            <p:cNvSpPr>
              <a:spLocks noChangeAspect="1" noChangeArrowheads="1"/>
            </p:cNvSpPr>
            <p:nvPr/>
          </p:nvSpPr>
          <p:spPr bwMode="auto">
            <a:xfrm>
              <a:off x="3702966" y="1637119"/>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27" name="Oval 20">
              <a:extLst>
                <a:ext uri="{FF2B5EF4-FFF2-40B4-BE49-F238E27FC236}">
                  <a16:creationId xmlns:a16="http://schemas.microsoft.com/office/drawing/2014/main" id="{0BD320D6-A382-4A69-5222-AE1F0B5AF27C}"/>
                </a:ext>
              </a:extLst>
            </p:cNvPr>
            <p:cNvSpPr>
              <a:spLocks noChangeAspect="1" noChangeArrowheads="1"/>
            </p:cNvSpPr>
            <p:nvPr/>
          </p:nvSpPr>
          <p:spPr bwMode="auto">
            <a:xfrm>
              <a:off x="4174306" y="1637119"/>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20" name="Oval 21">
              <a:extLst>
                <a:ext uri="{FF2B5EF4-FFF2-40B4-BE49-F238E27FC236}">
                  <a16:creationId xmlns:a16="http://schemas.microsoft.com/office/drawing/2014/main" id="{F9BA6BC9-E93E-74E5-C5BD-521FDC7A3479}"/>
                </a:ext>
              </a:extLst>
            </p:cNvPr>
            <p:cNvSpPr>
              <a:spLocks noChangeAspect="1" noChangeArrowheads="1"/>
            </p:cNvSpPr>
            <p:nvPr/>
          </p:nvSpPr>
          <p:spPr bwMode="auto">
            <a:xfrm>
              <a:off x="5116988" y="1637119"/>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21" name="Oval 22">
              <a:extLst>
                <a:ext uri="{FF2B5EF4-FFF2-40B4-BE49-F238E27FC236}">
                  <a16:creationId xmlns:a16="http://schemas.microsoft.com/office/drawing/2014/main" id="{AB4B5767-8DCC-1C67-4666-E664B7507C0F}"/>
                </a:ext>
              </a:extLst>
            </p:cNvPr>
            <p:cNvSpPr>
              <a:spLocks noChangeAspect="1" noChangeArrowheads="1"/>
            </p:cNvSpPr>
            <p:nvPr/>
          </p:nvSpPr>
          <p:spPr bwMode="auto">
            <a:xfrm>
              <a:off x="6059669" y="1617589"/>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26" name="Oval 23">
              <a:extLst>
                <a:ext uri="{FF2B5EF4-FFF2-40B4-BE49-F238E27FC236}">
                  <a16:creationId xmlns:a16="http://schemas.microsoft.com/office/drawing/2014/main" id="{0A41CE96-A63A-D2FB-30ED-FAC8FEBFE762}"/>
                </a:ext>
              </a:extLst>
            </p:cNvPr>
            <p:cNvSpPr>
              <a:spLocks noChangeAspect="1" noChangeArrowheads="1"/>
            </p:cNvSpPr>
            <p:nvPr/>
          </p:nvSpPr>
          <p:spPr bwMode="auto">
            <a:xfrm>
              <a:off x="6531009" y="1617589"/>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27" name="Oval 24">
              <a:extLst>
                <a:ext uri="{FF2B5EF4-FFF2-40B4-BE49-F238E27FC236}">
                  <a16:creationId xmlns:a16="http://schemas.microsoft.com/office/drawing/2014/main" id="{0277FBC5-4844-630D-379C-5689DA7C4A1E}"/>
                </a:ext>
              </a:extLst>
            </p:cNvPr>
            <p:cNvSpPr>
              <a:spLocks noChangeAspect="1" noChangeArrowheads="1"/>
            </p:cNvSpPr>
            <p:nvPr/>
          </p:nvSpPr>
          <p:spPr bwMode="auto">
            <a:xfrm>
              <a:off x="2288944" y="2105840"/>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28" name="Oval 25">
              <a:extLst>
                <a:ext uri="{FF2B5EF4-FFF2-40B4-BE49-F238E27FC236}">
                  <a16:creationId xmlns:a16="http://schemas.microsoft.com/office/drawing/2014/main" id="{AD5130C5-E248-0E73-2E75-C3886E2DF293}"/>
                </a:ext>
              </a:extLst>
            </p:cNvPr>
            <p:cNvSpPr>
              <a:spLocks noChangeAspect="1" noChangeArrowheads="1"/>
            </p:cNvSpPr>
            <p:nvPr/>
          </p:nvSpPr>
          <p:spPr bwMode="auto">
            <a:xfrm>
              <a:off x="2760285" y="2105840"/>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29" name="Oval 26">
              <a:extLst>
                <a:ext uri="{FF2B5EF4-FFF2-40B4-BE49-F238E27FC236}">
                  <a16:creationId xmlns:a16="http://schemas.microsoft.com/office/drawing/2014/main" id="{F5FDAC4E-6703-D4D4-08A3-BECFB119D999}"/>
                </a:ext>
              </a:extLst>
            </p:cNvPr>
            <p:cNvSpPr>
              <a:spLocks noChangeAspect="1" noChangeArrowheads="1"/>
            </p:cNvSpPr>
            <p:nvPr/>
          </p:nvSpPr>
          <p:spPr bwMode="auto">
            <a:xfrm>
              <a:off x="3231625" y="2105840"/>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30" name="Oval 27">
              <a:extLst>
                <a:ext uri="{FF2B5EF4-FFF2-40B4-BE49-F238E27FC236}">
                  <a16:creationId xmlns:a16="http://schemas.microsoft.com/office/drawing/2014/main" id="{705EDF64-4207-85AA-1A48-3B4C7F5C548D}"/>
                </a:ext>
              </a:extLst>
            </p:cNvPr>
            <p:cNvSpPr>
              <a:spLocks noChangeAspect="1" noChangeArrowheads="1"/>
            </p:cNvSpPr>
            <p:nvPr/>
          </p:nvSpPr>
          <p:spPr bwMode="auto">
            <a:xfrm>
              <a:off x="3702966" y="2105840"/>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31" name="Oval 28">
              <a:extLst>
                <a:ext uri="{FF2B5EF4-FFF2-40B4-BE49-F238E27FC236}">
                  <a16:creationId xmlns:a16="http://schemas.microsoft.com/office/drawing/2014/main" id="{C03ECF9C-4247-82E8-9E43-EEE01DF179FA}"/>
                </a:ext>
              </a:extLst>
            </p:cNvPr>
            <p:cNvSpPr>
              <a:spLocks noChangeAspect="1" noChangeArrowheads="1"/>
            </p:cNvSpPr>
            <p:nvPr/>
          </p:nvSpPr>
          <p:spPr bwMode="auto">
            <a:xfrm>
              <a:off x="4174306" y="2105840"/>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32" name="Oval 29">
              <a:extLst>
                <a:ext uri="{FF2B5EF4-FFF2-40B4-BE49-F238E27FC236}">
                  <a16:creationId xmlns:a16="http://schemas.microsoft.com/office/drawing/2014/main" id="{1C802054-0292-767A-5E74-770FBDF5D65E}"/>
                </a:ext>
              </a:extLst>
            </p:cNvPr>
            <p:cNvSpPr>
              <a:spLocks noChangeAspect="1" noChangeArrowheads="1"/>
            </p:cNvSpPr>
            <p:nvPr/>
          </p:nvSpPr>
          <p:spPr bwMode="auto">
            <a:xfrm>
              <a:off x="4645647" y="2105840"/>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33" name="Oval 30">
              <a:extLst>
                <a:ext uri="{FF2B5EF4-FFF2-40B4-BE49-F238E27FC236}">
                  <a16:creationId xmlns:a16="http://schemas.microsoft.com/office/drawing/2014/main" id="{5D337FC5-0951-77E4-D0F3-DA1ABE4BEC34}"/>
                </a:ext>
              </a:extLst>
            </p:cNvPr>
            <p:cNvSpPr>
              <a:spLocks noChangeAspect="1" noChangeArrowheads="1"/>
            </p:cNvSpPr>
            <p:nvPr/>
          </p:nvSpPr>
          <p:spPr bwMode="auto">
            <a:xfrm>
              <a:off x="5116988" y="2105840"/>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34" name="Oval 31">
              <a:extLst>
                <a:ext uri="{FF2B5EF4-FFF2-40B4-BE49-F238E27FC236}">
                  <a16:creationId xmlns:a16="http://schemas.microsoft.com/office/drawing/2014/main" id="{7C6A6643-CFFD-16D1-E745-27601D2CE39D}"/>
                </a:ext>
              </a:extLst>
            </p:cNvPr>
            <p:cNvSpPr>
              <a:spLocks noChangeAspect="1" noChangeArrowheads="1"/>
            </p:cNvSpPr>
            <p:nvPr/>
          </p:nvSpPr>
          <p:spPr bwMode="auto">
            <a:xfrm>
              <a:off x="5588328" y="2105840"/>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35" name="Oval 32">
              <a:extLst>
                <a:ext uri="{FF2B5EF4-FFF2-40B4-BE49-F238E27FC236}">
                  <a16:creationId xmlns:a16="http://schemas.microsoft.com/office/drawing/2014/main" id="{563435A2-8096-EFE9-E28C-1A1D9A25CFE3}"/>
                </a:ext>
              </a:extLst>
            </p:cNvPr>
            <p:cNvSpPr>
              <a:spLocks noChangeAspect="1" noChangeArrowheads="1"/>
            </p:cNvSpPr>
            <p:nvPr/>
          </p:nvSpPr>
          <p:spPr bwMode="auto">
            <a:xfrm>
              <a:off x="6059669" y="2086310"/>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36" name="Oval 33">
              <a:extLst>
                <a:ext uri="{FF2B5EF4-FFF2-40B4-BE49-F238E27FC236}">
                  <a16:creationId xmlns:a16="http://schemas.microsoft.com/office/drawing/2014/main" id="{C924B80A-0766-D77D-F6D4-BB1527EF681D}"/>
                </a:ext>
              </a:extLst>
            </p:cNvPr>
            <p:cNvSpPr>
              <a:spLocks noChangeAspect="1" noChangeArrowheads="1"/>
            </p:cNvSpPr>
            <p:nvPr/>
          </p:nvSpPr>
          <p:spPr bwMode="auto">
            <a:xfrm>
              <a:off x="6531009" y="2086310"/>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37" name="Oval 34">
              <a:extLst>
                <a:ext uri="{FF2B5EF4-FFF2-40B4-BE49-F238E27FC236}">
                  <a16:creationId xmlns:a16="http://schemas.microsoft.com/office/drawing/2014/main" id="{3165FA8E-CBB5-DBAC-28AF-6DF04B9D06AB}"/>
                </a:ext>
              </a:extLst>
            </p:cNvPr>
            <p:cNvSpPr>
              <a:spLocks noChangeAspect="1" noChangeArrowheads="1"/>
            </p:cNvSpPr>
            <p:nvPr/>
          </p:nvSpPr>
          <p:spPr bwMode="auto">
            <a:xfrm>
              <a:off x="2288944" y="2574561"/>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38" name="Oval 35">
              <a:extLst>
                <a:ext uri="{FF2B5EF4-FFF2-40B4-BE49-F238E27FC236}">
                  <a16:creationId xmlns:a16="http://schemas.microsoft.com/office/drawing/2014/main" id="{C1CDC275-A83D-0139-89E8-2428FFEF2E59}"/>
                </a:ext>
              </a:extLst>
            </p:cNvPr>
            <p:cNvSpPr>
              <a:spLocks noChangeAspect="1" noChangeArrowheads="1"/>
            </p:cNvSpPr>
            <p:nvPr/>
          </p:nvSpPr>
          <p:spPr bwMode="auto">
            <a:xfrm>
              <a:off x="2760285" y="2574561"/>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39" name="Oval 36">
              <a:extLst>
                <a:ext uri="{FF2B5EF4-FFF2-40B4-BE49-F238E27FC236}">
                  <a16:creationId xmlns:a16="http://schemas.microsoft.com/office/drawing/2014/main" id="{C48B5A05-447C-D495-F2E3-B77AF3A6AD17}"/>
                </a:ext>
              </a:extLst>
            </p:cNvPr>
            <p:cNvSpPr>
              <a:spLocks noChangeAspect="1" noChangeArrowheads="1"/>
            </p:cNvSpPr>
            <p:nvPr/>
          </p:nvSpPr>
          <p:spPr bwMode="auto">
            <a:xfrm>
              <a:off x="3231625" y="2574561"/>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40" name="Oval 37">
              <a:extLst>
                <a:ext uri="{FF2B5EF4-FFF2-40B4-BE49-F238E27FC236}">
                  <a16:creationId xmlns:a16="http://schemas.microsoft.com/office/drawing/2014/main" id="{F814BB37-8F77-DC58-A9E2-82BBFA2DA2B1}"/>
                </a:ext>
              </a:extLst>
            </p:cNvPr>
            <p:cNvSpPr>
              <a:spLocks noChangeAspect="1" noChangeArrowheads="1"/>
            </p:cNvSpPr>
            <p:nvPr/>
          </p:nvSpPr>
          <p:spPr bwMode="auto">
            <a:xfrm>
              <a:off x="4174306" y="2574561"/>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41" name="Oval 38">
              <a:extLst>
                <a:ext uri="{FF2B5EF4-FFF2-40B4-BE49-F238E27FC236}">
                  <a16:creationId xmlns:a16="http://schemas.microsoft.com/office/drawing/2014/main" id="{FF044699-6041-6299-283A-82A3140E0481}"/>
                </a:ext>
              </a:extLst>
            </p:cNvPr>
            <p:cNvSpPr>
              <a:spLocks noChangeAspect="1" noChangeArrowheads="1"/>
            </p:cNvSpPr>
            <p:nvPr/>
          </p:nvSpPr>
          <p:spPr bwMode="auto">
            <a:xfrm>
              <a:off x="4645647" y="2574561"/>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42" name="Oval 39">
              <a:extLst>
                <a:ext uri="{FF2B5EF4-FFF2-40B4-BE49-F238E27FC236}">
                  <a16:creationId xmlns:a16="http://schemas.microsoft.com/office/drawing/2014/main" id="{7F83E40B-0C09-A7A3-8A92-EC9C05B1993E}"/>
                </a:ext>
              </a:extLst>
            </p:cNvPr>
            <p:cNvSpPr>
              <a:spLocks noChangeAspect="1" noChangeArrowheads="1"/>
            </p:cNvSpPr>
            <p:nvPr/>
          </p:nvSpPr>
          <p:spPr bwMode="auto">
            <a:xfrm>
              <a:off x="5116988" y="2574561"/>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43" name="Oval 40">
              <a:extLst>
                <a:ext uri="{FF2B5EF4-FFF2-40B4-BE49-F238E27FC236}">
                  <a16:creationId xmlns:a16="http://schemas.microsoft.com/office/drawing/2014/main" id="{3F35683E-D023-06B7-A8DB-3E68B4428194}"/>
                </a:ext>
              </a:extLst>
            </p:cNvPr>
            <p:cNvSpPr>
              <a:spLocks noChangeAspect="1" noChangeArrowheads="1"/>
            </p:cNvSpPr>
            <p:nvPr/>
          </p:nvSpPr>
          <p:spPr bwMode="auto">
            <a:xfrm>
              <a:off x="5588328" y="2574561"/>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44" name="Oval 41">
              <a:extLst>
                <a:ext uri="{FF2B5EF4-FFF2-40B4-BE49-F238E27FC236}">
                  <a16:creationId xmlns:a16="http://schemas.microsoft.com/office/drawing/2014/main" id="{7D07077A-49B2-DEEE-25F2-9E0D71E229B9}"/>
                </a:ext>
              </a:extLst>
            </p:cNvPr>
            <p:cNvSpPr>
              <a:spLocks noChangeAspect="1" noChangeArrowheads="1"/>
            </p:cNvSpPr>
            <p:nvPr/>
          </p:nvSpPr>
          <p:spPr bwMode="auto">
            <a:xfrm>
              <a:off x="6059669" y="2574561"/>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45" name="Oval 42">
              <a:extLst>
                <a:ext uri="{FF2B5EF4-FFF2-40B4-BE49-F238E27FC236}">
                  <a16:creationId xmlns:a16="http://schemas.microsoft.com/office/drawing/2014/main" id="{177AE08C-CF2E-7DEA-5E03-E45344A0037B}"/>
                </a:ext>
              </a:extLst>
            </p:cNvPr>
            <p:cNvSpPr>
              <a:spLocks noChangeAspect="1" noChangeArrowheads="1"/>
            </p:cNvSpPr>
            <p:nvPr/>
          </p:nvSpPr>
          <p:spPr bwMode="auto">
            <a:xfrm>
              <a:off x="6531009" y="2574561"/>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46" name="Oval 43">
              <a:extLst>
                <a:ext uri="{FF2B5EF4-FFF2-40B4-BE49-F238E27FC236}">
                  <a16:creationId xmlns:a16="http://schemas.microsoft.com/office/drawing/2014/main" id="{A9D3CE0A-E8AD-8E76-CB53-91907D71504D}"/>
                </a:ext>
              </a:extLst>
            </p:cNvPr>
            <p:cNvSpPr>
              <a:spLocks noChangeAspect="1" noChangeArrowheads="1"/>
            </p:cNvSpPr>
            <p:nvPr/>
          </p:nvSpPr>
          <p:spPr bwMode="auto">
            <a:xfrm>
              <a:off x="2288944" y="3043281"/>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47" name="Oval 44">
              <a:extLst>
                <a:ext uri="{FF2B5EF4-FFF2-40B4-BE49-F238E27FC236}">
                  <a16:creationId xmlns:a16="http://schemas.microsoft.com/office/drawing/2014/main" id="{F5DCEA98-5ACD-9EC5-8456-E6508A9AF7FF}"/>
                </a:ext>
              </a:extLst>
            </p:cNvPr>
            <p:cNvSpPr>
              <a:spLocks noChangeAspect="1" noChangeArrowheads="1"/>
            </p:cNvSpPr>
            <p:nvPr/>
          </p:nvSpPr>
          <p:spPr bwMode="auto">
            <a:xfrm>
              <a:off x="2760285" y="3043281"/>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48" name="Oval 45">
              <a:extLst>
                <a:ext uri="{FF2B5EF4-FFF2-40B4-BE49-F238E27FC236}">
                  <a16:creationId xmlns:a16="http://schemas.microsoft.com/office/drawing/2014/main" id="{2CAFEDD7-B942-4701-FCE7-43DD0042E219}"/>
                </a:ext>
              </a:extLst>
            </p:cNvPr>
            <p:cNvSpPr>
              <a:spLocks noChangeAspect="1" noChangeArrowheads="1"/>
            </p:cNvSpPr>
            <p:nvPr/>
          </p:nvSpPr>
          <p:spPr bwMode="auto">
            <a:xfrm>
              <a:off x="3231625" y="3043281"/>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49" name="Oval 46">
              <a:extLst>
                <a:ext uri="{FF2B5EF4-FFF2-40B4-BE49-F238E27FC236}">
                  <a16:creationId xmlns:a16="http://schemas.microsoft.com/office/drawing/2014/main" id="{8B3791CE-AA81-C60E-B4AD-3DB68DA10CA5}"/>
                </a:ext>
              </a:extLst>
            </p:cNvPr>
            <p:cNvSpPr>
              <a:spLocks noChangeAspect="1" noChangeArrowheads="1"/>
            </p:cNvSpPr>
            <p:nvPr/>
          </p:nvSpPr>
          <p:spPr bwMode="auto">
            <a:xfrm>
              <a:off x="3702966" y="3043281"/>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50" name="Oval 47">
              <a:extLst>
                <a:ext uri="{FF2B5EF4-FFF2-40B4-BE49-F238E27FC236}">
                  <a16:creationId xmlns:a16="http://schemas.microsoft.com/office/drawing/2014/main" id="{4961EC36-3505-C8FE-070D-657A620A0DBD}"/>
                </a:ext>
              </a:extLst>
            </p:cNvPr>
            <p:cNvSpPr>
              <a:spLocks noChangeAspect="1" noChangeArrowheads="1"/>
            </p:cNvSpPr>
            <p:nvPr/>
          </p:nvSpPr>
          <p:spPr bwMode="auto">
            <a:xfrm>
              <a:off x="4174306" y="3043281"/>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51" name="Oval 48">
              <a:extLst>
                <a:ext uri="{FF2B5EF4-FFF2-40B4-BE49-F238E27FC236}">
                  <a16:creationId xmlns:a16="http://schemas.microsoft.com/office/drawing/2014/main" id="{A8CD1C96-D46C-94DF-404D-12DC89A84265}"/>
                </a:ext>
              </a:extLst>
            </p:cNvPr>
            <p:cNvSpPr>
              <a:spLocks noChangeAspect="1" noChangeArrowheads="1"/>
            </p:cNvSpPr>
            <p:nvPr/>
          </p:nvSpPr>
          <p:spPr bwMode="auto">
            <a:xfrm>
              <a:off x="4645647" y="3043281"/>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52" name="Oval 50">
              <a:extLst>
                <a:ext uri="{FF2B5EF4-FFF2-40B4-BE49-F238E27FC236}">
                  <a16:creationId xmlns:a16="http://schemas.microsoft.com/office/drawing/2014/main" id="{FB4A24A1-6A4A-DFF4-1006-275DBF60E217}"/>
                </a:ext>
              </a:extLst>
            </p:cNvPr>
            <p:cNvSpPr>
              <a:spLocks noChangeAspect="1" noChangeArrowheads="1"/>
            </p:cNvSpPr>
            <p:nvPr/>
          </p:nvSpPr>
          <p:spPr bwMode="auto">
            <a:xfrm>
              <a:off x="5588328" y="3043281"/>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53" name="Oval 51">
              <a:extLst>
                <a:ext uri="{FF2B5EF4-FFF2-40B4-BE49-F238E27FC236}">
                  <a16:creationId xmlns:a16="http://schemas.microsoft.com/office/drawing/2014/main" id="{80F4963D-3B96-7A88-45AB-C82FA7A1458F}"/>
                </a:ext>
              </a:extLst>
            </p:cNvPr>
            <p:cNvSpPr>
              <a:spLocks noChangeAspect="1" noChangeArrowheads="1"/>
            </p:cNvSpPr>
            <p:nvPr/>
          </p:nvSpPr>
          <p:spPr bwMode="auto">
            <a:xfrm>
              <a:off x="6059669" y="3043281"/>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54" name="Oval 52">
              <a:extLst>
                <a:ext uri="{FF2B5EF4-FFF2-40B4-BE49-F238E27FC236}">
                  <a16:creationId xmlns:a16="http://schemas.microsoft.com/office/drawing/2014/main" id="{0C13B64B-21BD-1471-045D-7983D13566A5}"/>
                </a:ext>
              </a:extLst>
            </p:cNvPr>
            <p:cNvSpPr>
              <a:spLocks noChangeAspect="1" noChangeArrowheads="1"/>
            </p:cNvSpPr>
            <p:nvPr/>
          </p:nvSpPr>
          <p:spPr bwMode="auto">
            <a:xfrm>
              <a:off x="6531009" y="3043281"/>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55" name="Oval 53">
              <a:extLst>
                <a:ext uri="{FF2B5EF4-FFF2-40B4-BE49-F238E27FC236}">
                  <a16:creationId xmlns:a16="http://schemas.microsoft.com/office/drawing/2014/main" id="{219857FB-3798-447D-6A34-0FE6F45871E0}"/>
                </a:ext>
              </a:extLst>
            </p:cNvPr>
            <p:cNvSpPr>
              <a:spLocks noChangeAspect="1" noChangeArrowheads="1"/>
            </p:cNvSpPr>
            <p:nvPr/>
          </p:nvSpPr>
          <p:spPr bwMode="auto">
            <a:xfrm>
              <a:off x="2288944" y="3512002"/>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56" name="Oval 54">
              <a:extLst>
                <a:ext uri="{FF2B5EF4-FFF2-40B4-BE49-F238E27FC236}">
                  <a16:creationId xmlns:a16="http://schemas.microsoft.com/office/drawing/2014/main" id="{7E81076C-E8E2-0B2B-5C14-BAFE94B4502A}"/>
                </a:ext>
              </a:extLst>
            </p:cNvPr>
            <p:cNvSpPr>
              <a:spLocks noChangeAspect="1" noChangeArrowheads="1"/>
            </p:cNvSpPr>
            <p:nvPr/>
          </p:nvSpPr>
          <p:spPr bwMode="auto">
            <a:xfrm>
              <a:off x="2760285" y="3512002"/>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57" name="Oval 55">
              <a:extLst>
                <a:ext uri="{FF2B5EF4-FFF2-40B4-BE49-F238E27FC236}">
                  <a16:creationId xmlns:a16="http://schemas.microsoft.com/office/drawing/2014/main" id="{6FEA3AD6-1FC5-7A00-5E94-D042BD59E0D3}"/>
                </a:ext>
              </a:extLst>
            </p:cNvPr>
            <p:cNvSpPr>
              <a:spLocks noChangeAspect="1" noChangeArrowheads="1"/>
            </p:cNvSpPr>
            <p:nvPr/>
          </p:nvSpPr>
          <p:spPr bwMode="auto">
            <a:xfrm>
              <a:off x="3702966" y="3512002"/>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58" name="Oval 56">
              <a:extLst>
                <a:ext uri="{FF2B5EF4-FFF2-40B4-BE49-F238E27FC236}">
                  <a16:creationId xmlns:a16="http://schemas.microsoft.com/office/drawing/2014/main" id="{98BF4F18-B676-AD4B-4087-3B009E1F0579}"/>
                </a:ext>
              </a:extLst>
            </p:cNvPr>
            <p:cNvSpPr>
              <a:spLocks noChangeAspect="1" noChangeArrowheads="1"/>
            </p:cNvSpPr>
            <p:nvPr/>
          </p:nvSpPr>
          <p:spPr bwMode="auto">
            <a:xfrm>
              <a:off x="4174306" y="3512002"/>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59" name="Oval 57">
              <a:extLst>
                <a:ext uri="{FF2B5EF4-FFF2-40B4-BE49-F238E27FC236}">
                  <a16:creationId xmlns:a16="http://schemas.microsoft.com/office/drawing/2014/main" id="{556E7AE4-1000-ABEC-6029-5D8B61FA3738}"/>
                </a:ext>
              </a:extLst>
            </p:cNvPr>
            <p:cNvSpPr>
              <a:spLocks noChangeAspect="1" noChangeArrowheads="1"/>
            </p:cNvSpPr>
            <p:nvPr/>
          </p:nvSpPr>
          <p:spPr bwMode="auto">
            <a:xfrm>
              <a:off x="4645647" y="3512002"/>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60" name="Oval 58">
              <a:extLst>
                <a:ext uri="{FF2B5EF4-FFF2-40B4-BE49-F238E27FC236}">
                  <a16:creationId xmlns:a16="http://schemas.microsoft.com/office/drawing/2014/main" id="{F9C23710-6C9A-F497-BE69-71E7768FA8D0}"/>
                </a:ext>
              </a:extLst>
            </p:cNvPr>
            <p:cNvSpPr>
              <a:spLocks noChangeAspect="1" noChangeArrowheads="1"/>
            </p:cNvSpPr>
            <p:nvPr/>
          </p:nvSpPr>
          <p:spPr bwMode="auto">
            <a:xfrm>
              <a:off x="5116988" y="3512002"/>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61" name="Oval 59">
              <a:extLst>
                <a:ext uri="{FF2B5EF4-FFF2-40B4-BE49-F238E27FC236}">
                  <a16:creationId xmlns:a16="http://schemas.microsoft.com/office/drawing/2014/main" id="{8EA147C3-9751-A96C-AD99-78C6D21B79B2}"/>
                </a:ext>
              </a:extLst>
            </p:cNvPr>
            <p:cNvSpPr>
              <a:spLocks noChangeAspect="1" noChangeArrowheads="1"/>
            </p:cNvSpPr>
            <p:nvPr/>
          </p:nvSpPr>
          <p:spPr bwMode="auto">
            <a:xfrm>
              <a:off x="5588328" y="3512002"/>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62" name="Oval 60">
              <a:extLst>
                <a:ext uri="{FF2B5EF4-FFF2-40B4-BE49-F238E27FC236}">
                  <a16:creationId xmlns:a16="http://schemas.microsoft.com/office/drawing/2014/main" id="{CA12872F-D779-9369-98ED-05F7161E7EB2}"/>
                </a:ext>
              </a:extLst>
            </p:cNvPr>
            <p:cNvSpPr>
              <a:spLocks noChangeAspect="1" noChangeArrowheads="1"/>
            </p:cNvSpPr>
            <p:nvPr/>
          </p:nvSpPr>
          <p:spPr bwMode="auto">
            <a:xfrm>
              <a:off x="6059669" y="3512002"/>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63" name="Oval 61">
              <a:extLst>
                <a:ext uri="{FF2B5EF4-FFF2-40B4-BE49-F238E27FC236}">
                  <a16:creationId xmlns:a16="http://schemas.microsoft.com/office/drawing/2014/main" id="{24175F13-DC81-9185-8DB9-841D512A7DCC}"/>
                </a:ext>
              </a:extLst>
            </p:cNvPr>
            <p:cNvSpPr>
              <a:spLocks noChangeAspect="1" noChangeArrowheads="1"/>
            </p:cNvSpPr>
            <p:nvPr/>
          </p:nvSpPr>
          <p:spPr bwMode="auto">
            <a:xfrm>
              <a:off x="6531009" y="3512002"/>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64" name="Oval 62">
              <a:extLst>
                <a:ext uri="{FF2B5EF4-FFF2-40B4-BE49-F238E27FC236}">
                  <a16:creationId xmlns:a16="http://schemas.microsoft.com/office/drawing/2014/main" id="{7CE36292-74D8-B21B-7A04-4E9418655CA4}"/>
                </a:ext>
              </a:extLst>
            </p:cNvPr>
            <p:cNvSpPr>
              <a:spLocks noChangeAspect="1" noChangeArrowheads="1"/>
            </p:cNvSpPr>
            <p:nvPr/>
          </p:nvSpPr>
          <p:spPr bwMode="auto">
            <a:xfrm>
              <a:off x="2288944" y="3980723"/>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65" name="Oval 63">
              <a:extLst>
                <a:ext uri="{FF2B5EF4-FFF2-40B4-BE49-F238E27FC236}">
                  <a16:creationId xmlns:a16="http://schemas.microsoft.com/office/drawing/2014/main" id="{D3C1CE2C-EB59-AD74-801D-62B09B2E14F0}"/>
                </a:ext>
              </a:extLst>
            </p:cNvPr>
            <p:cNvSpPr>
              <a:spLocks noChangeAspect="1" noChangeArrowheads="1"/>
            </p:cNvSpPr>
            <p:nvPr/>
          </p:nvSpPr>
          <p:spPr bwMode="auto">
            <a:xfrm>
              <a:off x="2760285" y="3980723"/>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66" name="Oval 64">
              <a:extLst>
                <a:ext uri="{FF2B5EF4-FFF2-40B4-BE49-F238E27FC236}">
                  <a16:creationId xmlns:a16="http://schemas.microsoft.com/office/drawing/2014/main" id="{1BB1539D-DEAD-A5AE-182F-CE4D9E75D66F}"/>
                </a:ext>
              </a:extLst>
            </p:cNvPr>
            <p:cNvSpPr>
              <a:spLocks noChangeAspect="1" noChangeArrowheads="1"/>
            </p:cNvSpPr>
            <p:nvPr/>
          </p:nvSpPr>
          <p:spPr bwMode="auto">
            <a:xfrm>
              <a:off x="3231625" y="3980723"/>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67" name="Oval 65">
              <a:extLst>
                <a:ext uri="{FF2B5EF4-FFF2-40B4-BE49-F238E27FC236}">
                  <a16:creationId xmlns:a16="http://schemas.microsoft.com/office/drawing/2014/main" id="{BA45B222-0F7E-DF3B-7ABE-20454C9C0D90}"/>
                </a:ext>
              </a:extLst>
            </p:cNvPr>
            <p:cNvSpPr>
              <a:spLocks noChangeAspect="1" noChangeArrowheads="1"/>
            </p:cNvSpPr>
            <p:nvPr/>
          </p:nvSpPr>
          <p:spPr bwMode="auto">
            <a:xfrm>
              <a:off x="3702966" y="3980723"/>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68" name="Oval 66">
              <a:extLst>
                <a:ext uri="{FF2B5EF4-FFF2-40B4-BE49-F238E27FC236}">
                  <a16:creationId xmlns:a16="http://schemas.microsoft.com/office/drawing/2014/main" id="{A7136770-877F-030A-A02A-AB7862BFA86E}"/>
                </a:ext>
              </a:extLst>
            </p:cNvPr>
            <p:cNvSpPr>
              <a:spLocks noChangeAspect="1" noChangeArrowheads="1"/>
            </p:cNvSpPr>
            <p:nvPr/>
          </p:nvSpPr>
          <p:spPr bwMode="auto">
            <a:xfrm>
              <a:off x="4174306" y="3980723"/>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69" name="Oval 67">
              <a:extLst>
                <a:ext uri="{FF2B5EF4-FFF2-40B4-BE49-F238E27FC236}">
                  <a16:creationId xmlns:a16="http://schemas.microsoft.com/office/drawing/2014/main" id="{0E170BCE-6A51-55CE-4A19-60D07DF610C9}"/>
                </a:ext>
              </a:extLst>
            </p:cNvPr>
            <p:cNvSpPr>
              <a:spLocks noChangeAspect="1" noChangeArrowheads="1"/>
            </p:cNvSpPr>
            <p:nvPr/>
          </p:nvSpPr>
          <p:spPr bwMode="auto">
            <a:xfrm>
              <a:off x="4645647" y="3980723"/>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70" name="Oval 68">
              <a:extLst>
                <a:ext uri="{FF2B5EF4-FFF2-40B4-BE49-F238E27FC236}">
                  <a16:creationId xmlns:a16="http://schemas.microsoft.com/office/drawing/2014/main" id="{8F924B47-2157-F849-C4C9-70CA55BD3553}"/>
                </a:ext>
              </a:extLst>
            </p:cNvPr>
            <p:cNvSpPr>
              <a:spLocks noChangeAspect="1" noChangeArrowheads="1"/>
            </p:cNvSpPr>
            <p:nvPr/>
          </p:nvSpPr>
          <p:spPr bwMode="auto">
            <a:xfrm>
              <a:off x="5116988" y="3980723"/>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71" name="Oval 69">
              <a:extLst>
                <a:ext uri="{FF2B5EF4-FFF2-40B4-BE49-F238E27FC236}">
                  <a16:creationId xmlns:a16="http://schemas.microsoft.com/office/drawing/2014/main" id="{BA1F30ED-6696-ACD7-BB54-974110050881}"/>
                </a:ext>
              </a:extLst>
            </p:cNvPr>
            <p:cNvSpPr>
              <a:spLocks noChangeAspect="1" noChangeArrowheads="1"/>
            </p:cNvSpPr>
            <p:nvPr/>
          </p:nvSpPr>
          <p:spPr bwMode="auto">
            <a:xfrm>
              <a:off x="5588328" y="3980723"/>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72" name="Oval 70">
              <a:extLst>
                <a:ext uri="{FF2B5EF4-FFF2-40B4-BE49-F238E27FC236}">
                  <a16:creationId xmlns:a16="http://schemas.microsoft.com/office/drawing/2014/main" id="{48DFBB93-CF8F-FD75-E79A-95A37F07324E}"/>
                </a:ext>
              </a:extLst>
            </p:cNvPr>
            <p:cNvSpPr>
              <a:spLocks noChangeAspect="1" noChangeArrowheads="1"/>
            </p:cNvSpPr>
            <p:nvPr/>
          </p:nvSpPr>
          <p:spPr bwMode="auto">
            <a:xfrm>
              <a:off x="2760285" y="4449444"/>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73" name="Oval 71">
              <a:extLst>
                <a:ext uri="{FF2B5EF4-FFF2-40B4-BE49-F238E27FC236}">
                  <a16:creationId xmlns:a16="http://schemas.microsoft.com/office/drawing/2014/main" id="{8011FD5A-BA55-A321-0966-1CF36A9BDC88}"/>
                </a:ext>
              </a:extLst>
            </p:cNvPr>
            <p:cNvSpPr>
              <a:spLocks noChangeAspect="1" noChangeArrowheads="1"/>
            </p:cNvSpPr>
            <p:nvPr/>
          </p:nvSpPr>
          <p:spPr bwMode="auto">
            <a:xfrm>
              <a:off x="3231625" y="4449444"/>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74" name="Oval 72">
              <a:extLst>
                <a:ext uri="{FF2B5EF4-FFF2-40B4-BE49-F238E27FC236}">
                  <a16:creationId xmlns:a16="http://schemas.microsoft.com/office/drawing/2014/main" id="{DF9EC778-9960-6AB4-DB16-A169D303A32B}"/>
                </a:ext>
              </a:extLst>
            </p:cNvPr>
            <p:cNvSpPr>
              <a:spLocks noChangeAspect="1" noChangeArrowheads="1"/>
            </p:cNvSpPr>
            <p:nvPr/>
          </p:nvSpPr>
          <p:spPr bwMode="auto">
            <a:xfrm>
              <a:off x="3702966" y="4449444"/>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75" name="Oval 73">
              <a:extLst>
                <a:ext uri="{FF2B5EF4-FFF2-40B4-BE49-F238E27FC236}">
                  <a16:creationId xmlns:a16="http://schemas.microsoft.com/office/drawing/2014/main" id="{C5F7F166-6C65-05C3-21D9-C1F70DA33258}"/>
                </a:ext>
              </a:extLst>
            </p:cNvPr>
            <p:cNvSpPr>
              <a:spLocks noChangeAspect="1" noChangeArrowheads="1"/>
            </p:cNvSpPr>
            <p:nvPr/>
          </p:nvSpPr>
          <p:spPr bwMode="auto">
            <a:xfrm>
              <a:off x="4174306" y="4449444"/>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76" name="Oval 74">
              <a:extLst>
                <a:ext uri="{FF2B5EF4-FFF2-40B4-BE49-F238E27FC236}">
                  <a16:creationId xmlns:a16="http://schemas.microsoft.com/office/drawing/2014/main" id="{C8C3BE2D-A8A9-73A2-5BD9-F0930E5B23E2}"/>
                </a:ext>
              </a:extLst>
            </p:cNvPr>
            <p:cNvSpPr>
              <a:spLocks noChangeAspect="1" noChangeArrowheads="1"/>
            </p:cNvSpPr>
            <p:nvPr/>
          </p:nvSpPr>
          <p:spPr bwMode="auto">
            <a:xfrm>
              <a:off x="4645647" y="4449444"/>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77" name="Oval 75">
              <a:extLst>
                <a:ext uri="{FF2B5EF4-FFF2-40B4-BE49-F238E27FC236}">
                  <a16:creationId xmlns:a16="http://schemas.microsoft.com/office/drawing/2014/main" id="{B1416FBF-78B4-125C-E8E4-AAF32FE18E36}"/>
                </a:ext>
              </a:extLst>
            </p:cNvPr>
            <p:cNvSpPr>
              <a:spLocks noChangeAspect="1" noChangeArrowheads="1"/>
            </p:cNvSpPr>
            <p:nvPr/>
          </p:nvSpPr>
          <p:spPr bwMode="auto">
            <a:xfrm>
              <a:off x="5116988" y="4449444"/>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78" name="Oval 76">
              <a:extLst>
                <a:ext uri="{FF2B5EF4-FFF2-40B4-BE49-F238E27FC236}">
                  <a16:creationId xmlns:a16="http://schemas.microsoft.com/office/drawing/2014/main" id="{EC597C9C-6179-FBCA-C515-9F8D90726254}"/>
                </a:ext>
              </a:extLst>
            </p:cNvPr>
            <p:cNvSpPr>
              <a:spLocks noChangeAspect="1" noChangeArrowheads="1"/>
            </p:cNvSpPr>
            <p:nvPr/>
          </p:nvSpPr>
          <p:spPr bwMode="auto">
            <a:xfrm>
              <a:off x="5588328" y="4449444"/>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79" name="Oval 77">
              <a:extLst>
                <a:ext uri="{FF2B5EF4-FFF2-40B4-BE49-F238E27FC236}">
                  <a16:creationId xmlns:a16="http://schemas.microsoft.com/office/drawing/2014/main" id="{CC925BFD-228E-BA47-B117-06FE3EFC1B5C}"/>
                </a:ext>
              </a:extLst>
            </p:cNvPr>
            <p:cNvSpPr>
              <a:spLocks noChangeAspect="1" noChangeArrowheads="1"/>
            </p:cNvSpPr>
            <p:nvPr/>
          </p:nvSpPr>
          <p:spPr bwMode="auto">
            <a:xfrm>
              <a:off x="6059669" y="4449444"/>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80" name="Oval 78">
              <a:extLst>
                <a:ext uri="{FF2B5EF4-FFF2-40B4-BE49-F238E27FC236}">
                  <a16:creationId xmlns:a16="http://schemas.microsoft.com/office/drawing/2014/main" id="{344BE01E-936D-2173-5DD6-0DFE8BAE9887}"/>
                </a:ext>
              </a:extLst>
            </p:cNvPr>
            <p:cNvSpPr>
              <a:spLocks noChangeAspect="1" noChangeArrowheads="1"/>
            </p:cNvSpPr>
            <p:nvPr/>
          </p:nvSpPr>
          <p:spPr bwMode="auto">
            <a:xfrm>
              <a:off x="6531009" y="4449444"/>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81" name="Oval 79">
              <a:extLst>
                <a:ext uri="{FF2B5EF4-FFF2-40B4-BE49-F238E27FC236}">
                  <a16:creationId xmlns:a16="http://schemas.microsoft.com/office/drawing/2014/main" id="{D21276DF-DEDF-A4C9-C178-0AAE7D859520}"/>
                </a:ext>
              </a:extLst>
            </p:cNvPr>
            <p:cNvSpPr>
              <a:spLocks noChangeAspect="1" noChangeArrowheads="1"/>
            </p:cNvSpPr>
            <p:nvPr/>
          </p:nvSpPr>
          <p:spPr bwMode="auto">
            <a:xfrm>
              <a:off x="2288944" y="4918165"/>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82" name="Oval 80">
              <a:extLst>
                <a:ext uri="{FF2B5EF4-FFF2-40B4-BE49-F238E27FC236}">
                  <a16:creationId xmlns:a16="http://schemas.microsoft.com/office/drawing/2014/main" id="{E412BE74-153B-1259-305E-EC37608482CE}"/>
                </a:ext>
              </a:extLst>
            </p:cNvPr>
            <p:cNvSpPr>
              <a:spLocks noChangeAspect="1" noChangeArrowheads="1"/>
            </p:cNvSpPr>
            <p:nvPr/>
          </p:nvSpPr>
          <p:spPr bwMode="auto">
            <a:xfrm>
              <a:off x="2760285" y="4918165"/>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83" name="Oval 81">
              <a:extLst>
                <a:ext uri="{FF2B5EF4-FFF2-40B4-BE49-F238E27FC236}">
                  <a16:creationId xmlns:a16="http://schemas.microsoft.com/office/drawing/2014/main" id="{21183021-3EE8-8C48-DEA4-8DAF6FA5FC33}"/>
                </a:ext>
              </a:extLst>
            </p:cNvPr>
            <p:cNvSpPr>
              <a:spLocks noChangeAspect="1" noChangeArrowheads="1"/>
            </p:cNvSpPr>
            <p:nvPr/>
          </p:nvSpPr>
          <p:spPr bwMode="auto">
            <a:xfrm>
              <a:off x="3231625" y="4918165"/>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12" name="Oval 82">
              <a:extLst>
                <a:ext uri="{FF2B5EF4-FFF2-40B4-BE49-F238E27FC236}">
                  <a16:creationId xmlns:a16="http://schemas.microsoft.com/office/drawing/2014/main" id="{BE15DD7B-B967-228A-F013-7BED637DB399}"/>
                </a:ext>
              </a:extLst>
            </p:cNvPr>
            <p:cNvSpPr>
              <a:spLocks noChangeAspect="1" noChangeArrowheads="1"/>
            </p:cNvSpPr>
            <p:nvPr/>
          </p:nvSpPr>
          <p:spPr bwMode="auto">
            <a:xfrm>
              <a:off x="3702966" y="4918165"/>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13" name="Oval 83">
              <a:extLst>
                <a:ext uri="{FF2B5EF4-FFF2-40B4-BE49-F238E27FC236}">
                  <a16:creationId xmlns:a16="http://schemas.microsoft.com/office/drawing/2014/main" id="{52A2767F-3F82-DA17-008F-6465DD13667B}"/>
                </a:ext>
              </a:extLst>
            </p:cNvPr>
            <p:cNvSpPr>
              <a:spLocks noChangeAspect="1" noChangeArrowheads="1"/>
            </p:cNvSpPr>
            <p:nvPr/>
          </p:nvSpPr>
          <p:spPr bwMode="auto">
            <a:xfrm>
              <a:off x="4174306" y="4918165"/>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14" name="Oval 84">
              <a:extLst>
                <a:ext uri="{FF2B5EF4-FFF2-40B4-BE49-F238E27FC236}">
                  <a16:creationId xmlns:a16="http://schemas.microsoft.com/office/drawing/2014/main" id="{4AEF0B2F-53C4-90B0-87E7-83D5D96E43E9}"/>
                </a:ext>
              </a:extLst>
            </p:cNvPr>
            <p:cNvSpPr>
              <a:spLocks noChangeAspect="1" noChangeArrowheads="1"/>
            </p:cNvSpPr>
            <p:nvPr/>
          </p:nvSpPr>
          <p:spPr bwMode="auto">
            <a:xfrm>
              <a:off x="4645647" y="4918165"/>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15" name="Oval 85">
              <a:extLst>
                <a:ext uri="{FF2B5EF4-FFF2-40B4-BE49-F238E27FC236}">
                  <a16:creationId xmlns:a16="http://schemas.microsoft.com/office/drawing/2014/main" id="{11A58D78-F96E-AB76-6E1F-3504ECF5CBBB}"/>
                </a:ext>
              </a:extLst>
            </p:cNvPr>
            <p:cNvSpPr>
              <a:spLocks noChangeAspect="1" noChangeArrowheads="1"/>
            </p:cNvSpPr>
            <p:nvPr/>
          </p:nvSpPr>
          <p:spPr bwMode="auto">
            <a:xfrm>
              <a:off x="5588328" y="4918165"/>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16" name="Oval 86">
              <a:extLst>
                <a:ext uri="{FF2B5EF4-FFF2-40B4-BE49-F238E27FC236}">
                  <a16:creationId xmlns:a16="http://schemas.microsoft.com/office/drawing/2014/main" id="{9B1662D5-F66A-0F76-7BA9-3A06ECFF5076}"/>
                </a:ext>
              </a:extLst>
            </p:cNvPr>
            <p:cNvSpPr>
              <a:spLocks noChangeAspect="1" noChangeArrowheads="1"/>
            </p:cNvSpPr>
            <p:nvPr/>
          </p:nvSpPr>
          <p:spPr bwMode="auto">
            <a:xfrm>
              <a:off x="6059669" y="4918165"/>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17" name="Oval 87">
              <a:extLst>
                <a:ext uri="{FF2B5EF4-FFF2-40B4-BE49-F238E27FC236}">
                  <a16:creationId xmlns:a16="http://schemas.microsoft.com/office/drawing/2014/main" id="{8CA186F3-FCD4-CB64-F1F8-6C07825483DD}"/>
                </a:ext>
              </a:extLst>
            </p:cNvPr>
            <p:cNvSpPr>
              <a:spLocks noChangeAspect="1" noChangeArrowheads="1"/>
            </p:cNvSpPr>
            <p:nvPr/>
          </p:nvSpPr>
          <p:spPr bwMode="auto">
            <a:xfrm>
              <a:off x="6531009" y="4918165"/>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18" name="Oval 88">
              <a:extLst>
                <a:ext uri="{FF2B5EF4-FFF2-40B4-BE49-F238E27FC236}">
                  <a16:creationId xmlns:a16="http://schemas.microsoft.com/office/drawing/2014/main" id="{E85DE481-018D-410E-3FE7-0428DB1E56AE}"/>
                </a:ext>
              </a:extLst>
            </p:cNvPr>
            <p:cNvSpPr>
              <a:spLocks noChangeAspect="1" noChangeArrowheads="1"/>
            </p:cNvSpPr>
            <p:nvPr/>
          </p:nvSpPr>
          <p:spPr bwMode="auto">
            <a:xfrm>
              <a:off x="2288944" y="5386885"/>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19" name="Oval 89">
              <a:extLst>
                <a:ext uri="{FF2B5EF4-FFF2-40B4-BE49-F238E27FC236}">
                  <a16:creationId xmlns:a16="http://schemas.microsoft.com/office/drawing/2014/main" id="{37B2EF32-5BAD-6978-0291-8E098C94E341}"/>
                </a:ext>
              </a:extLst>
            </p:cNvPr>
            <p:cNvSpPr>
              <a:spLocks noChangeAspect="1" noChangeArrowheads="1"/>
            </p:cNvSpPr>
            <p:nvPr/>
          </p:nvSpPr>
          <p:spPr bwMode="auto">
            <a:xfrm>
              <a:off x="2760285" y="5386885"/>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20" name="Oval 90">
              <a:extLst>
                <a:ext uri="{FF2B5EF4-FFF2-40B4-BE49-F238E27FC236}">
                  <a16:creationId xmlns:a16="http://schemas.microsoft.com/office/drawing/2014/main" id="{C5CC9BBB-3DE7-878B-AA60-5DA504F46C16}"/>
                </a:ext>
              </a:extLst>
            </p:cNvPr>
            <p:cNvSpPr>
              <a:spLocks noChangeAspect="1" noChangeArrowheads="1"/>
            </p:cNvSpPr>
            <p:nvPr/>
          </p:nvSpPr>
          <p:spPr bwMode="auto">
            <a:xfrm>
              <a:off x="3231625" y="5386885"/>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21" name="Oval 91">
              <a:extLst>
                <a:ext uri="{FF2B5EF4-FFF2-40B4-BE49-F238E27FC236}">
                  <a16:creationId xmlns:a16="http://schemas.microsoft.com/office/drawing/2014/main" id="{88877960-AC8F-69A0-C882-A21F6716B786}"/>
                </a:ext>
              </a:extLst>
            </p:cNvPr>
            <p:cNvSpPr>
              <a:spLocks noChangeAspect="1" noChangeArrowheads="1"/>
            </p:cNvSpPr>
            <p:nvPr/>
          </p:nvSpPr>
          <p:spPr bwMode="auto">
            <a:xfrm>
              <a:off x="3702966" y="5386885"/>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22" name="Oval 92">
              <a:extLst>
                <a:ext uri="{FF2B5EF4-FFF2-40B4-BE49-F238E27FC236}">
                  <a16:creationId xmlns:a16="http://schemas.microsoft.com/office/drawing/2014/main" id="{5ED6536C-D031-6FF5-1B7C-F1D9E385743D}"/>
                </a:ext>
              </a:extLst>
            </p:cNvPr>
            <p:cNvSpPr>
              <a:spLocks noChangeAspect="1" noChangeArrowheads="1"/>
            </p:cNvSpPr>
            <p:nvPr/>
          </p:nvSpPr>
          <p:spPr bwMode="auto">
            <a:xfrm>
              <a:off x="4174306" y="5386885"/>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23" name="Oval 93">
              <a:extLst>
                <a:ext uri="{FF2B5EF4-FFF2-40B4-BE49-F238E27FC236}">
                  <a16:creationId xmlns:a16="http://schemas.microsoft.com/office/drawing/2014/main" id="{747C9C2A-0AC9-4445-7EA9-CE220D783204}"/>
                </a:ext>
              </a:extLst>
            </p:cNvPr>
            <p:cNvSpPr>
              <a:spLocks noChangeAspect="1" noChangeArrowheads="1"/>
            </p:cNvSpPr>
            <p:nvPr/>
          </p:nvSpPr>
          <p:spPr bwMode="auto">
            <a:xfrm>
              <a:off x="4645647" y="5386885"/>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24" name="Oval 94">
              <a:extLst>
                <a:ext uri="{FF2B5EF4-FFF2-40B4-BE49-F238E27FC236}">
                  <a16:creationId xmlns:a16="http://schemas.microsoft.com/office/drawing/2014/main" id="{3A11A8C0-9FE1-10DD-9302-39EC66057FF8}"/>
                </a:ext>
              </a:extLst>
            </p:cNvPr>
            <p:cNvSpPr>
              <a:spLocks noChangeAspect="1" noChangeArrowheads="1"/>
            </p:cNvSpPr>
            <p:nvPr/>
          </p:nvSpPr>
          <p:spPr bwMode="auto">
            <a:xfrm>
              <a:off x="5116988" y="5386885"/>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25" name="Oval 95">
              <a:extLst>
                <a:ext uri="{FF2B5EF4-FFF2-40B4-BE49-F238E27FC236}">
                  <a16:creationId xmlns:a16="http://schemas.microsoft.com/office/drawing/2014/main" id="{3A59626E-B8AC-EBD6-0542-9095F8DA83D1}"/>
                </a:ext>
              </a:extLst>
            </p:cNvPr>
            <p:cNvSpPr>
              <a:spLocks noChangeAspect="1" noChangeArrowheads="1"/>
            </p:cNvSpPr>
            <p:nvPr/>
          </p:nvSpPr>
          <p:spPr bwMode="auto">
            <a:xfrm>
              <a:off x="5588328" y="5386885"/>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26" name="Oval 96">
              <a:extLst>
                <a:ext uri="{FF2B5EF4-FFF2-40B4-BE49-F238E27FC236}">
                  <a16:creationId xmlns:a16="http://schemas.microsoft.com/office/drawing/2014/main" id="{4124FE17-923A-C57D-0218-C07131627416}"/>
                </a:ext>
              </a:extLst>
            </p:cNvPr>
            <p:cNvSpPr>
              <a:spLocks noChangeAspect="1" noChangeArrowheads="1"/>
            </p:cNvSpPr>
            <p:nvPr/>
          </p:nvSpPr>
          <p:spPr bwMode="auto">
            <a:xfrm>
              <a:off x="6059669" y="5386885"/>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27" name="Oval 97">
              <a:extLst>
                <a:ext uri="{FF2B5EF4-FFF2-40B4-BE49-F238E27FC236}">
                  <a16:creationId xmlns:a16="http://schemas.microsoft.com/office/drawing/2014/main" id="{39F3151E-42E6-CDED-3F75-C97E4C3F50FC}"/>
                </a:ext>
              </a:extLst>
            </p:cNvPr>
            <p:cNvSpPr>
              <a:spLocks noChangeAspect="1" noChangeArrowheads="1"/>
            </p:cNvSpPr>
            <p:nvPr/>
          </p:nvSpPr>
          <p:spPr bwMode="auto">
            <a:xfrm>
              <a:off x="6531009" y="5386885"/>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28" name="Oval 114">
              <a:extLst>
                <a:ext uri="{FF2B5EF4-FFF2-40B4-BE49-F238E27FC236}">
                  <a16:creationId xmlns:a16="http://schemas.microsoft.com/office/drawing/2014/main" id="{01F53F7E-BA1D-7C27-7C62-D15AA5AB0ECA}"/>
                </a:ext>
              </a:extLst>
            </p:cNvPr>
            <p:cNvSpPr>
              <a:spLocks noChangeAspect="1" noChangeArrowheads="1"/>
            </p:cNvSpPr>
            <p:nvPr/>
          </p:nvSpPr>
          <p:spPr bwMode="auto">
            <a:xfrm>
              <a:off x="6531009" y="3961193"/>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29" name="Oval 115">
              <a:extLst>
                <a:ext uri="{FF2B5EF4-FFF2-40B4-BE49-F238E27FC236}">
                  <a16:creationId xmlns:a16="http://schemas.microsoft.com/office/drawing/2014/main" id="{D069BFEA-B2F7-C158-26B2-4A39DDA49F1C}"/>
                </a:ext>
              </a:extLst>
            </p:cNvPr>
            <p:cNvSpPr>
              <a:spLocks noChangeAspect="1" noChangeArrowheads="1"/>
            </p:cNvSpPr>
            <p:nvPr/>
          </p:nvSpPr>
          <p:spPr bwMode="auto">
            <a:xfrm>
              <a:off x="5116988" y="4898635"/>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30" name="Oval 116">
              <a:extLst>
                <a:ext uri="{FF2B5EF4-FFF2-40B4-BE49-F238E27FC236}">
                  <a16:creationId xmlns:a16="http://schemas.microsoft.com/office/drawing/2014/main" id="{51AD52D2-6159-2B54-83F2-119075DA9088}"/>
                </a:ext>
              </a:extLst>
            </p:cNvPr>
            <p:cNvSpPr>
              <a:spLocks noChangeAspect="1" noChangeArrowheads="1"/>
            </p:cNvSpPr>
            <p:nvPr/>
          </p:nvSpPr>
          <p:spPr bwMode="auto">
            <a:xfrm>
              <a:off x="5116988" y="3023751"/>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31" name="Oval 117">
              <a:extLst>
                <a:ext uri="{FF2B5EF4-FFF2-40B4-BE49-F238E27FC236}">
                  <a16:creationId xmlns:a16="http://schemas.microsoft.com/office/drawing/2014/main" id="{413C922D-8E22-BD55-C684-41BAF7E9568B}"/>
                </a:ext>
              </a:extLst>
            </p:cNvPr>
            <p:cNvSpPr>
              <a:spLocks noChangeAspect="1" noChangeArrowheads="1"/>
            </p:cNvSpPr>
            <p:nvPr/>
          </p:nvSpPr>
          <p:spPr bwMode="auto">
            <a:xfrm>
              <a:off x="3231625" y="3492472"/>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32" name="Oval 118">
              <a:extLst>
                <a:ext uri="{FF2B5EF4-FFF2-40B4-BE49-F238E27FC236}">
                  <a16:creationId xmlns:a16="http://schemas.microsoft.com/office/drawing/2014/main" id="{729EAC5D-D0F2-E9F1-2147-87055E253457}"/>
                </a:ext>
              </a:extLst>
            </p:cNvPr>
            <p:cNvSpPr>
              <a:spLocks noChangeAspect="1" noChangeArrowheads="1"/>
            </p:cNvSpPr>
            <p:nvPr/>
          </p:nvSpPr>
          <p:spPr bwMode="auto">
            <a:xfrm>
              <a:off x="2288944" y="4429914"/>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33" name="Oval 120">
              <a:extLst>
                <a:ext uri="{FF2B5EF4-FFF2-40B4-BE49-F238E27FC236}">
                  <a16:creationId xmlns:a16="http://schemas.microsoft.com/office/drawing/2014/main" id="{FC1465AA-4892-3BC6-FAC8-76EC0DD48AD5}"/>
                </a:ext>
              </a:extLst>
            </p:cNvPr>
            <p:cNvSpPr>
              <a:spLocks noChangeAspect="1" noChangeArrowheads="1"/>
            </p:cNvSpPr>
            <p:nvPr/>
          </p:nvSpPr>
          <p:spPr bwMode="auto">
            <a:xfrm>
              <a:off x="5588328" y="1617589"/>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34" name="Oval 121">
              <a:extLst>
                <a:ext uri="{FF2B5EF4-FFF2-40B4-BE49-F238E27FC236}">
                  <a16:creationId xmlns:a16="http://schemas.microsoft.com/office/drawing/2014/main" id="{FD93F84E-BFE8-263F-A669-B50DEA0943E8}"/>
                </a:ext>
              </a:extLst>
            </p:cNvPr>
            <p:cNvSpPr>
              <a:spLocks noChangeAspect="1" noChangeArrowheads="1"/>
            </p:cNvSpPr>
            <p:nvPr/>
          </p:nvSpPr>
          <p:spPr bwMode="auto">
            <a:xfrm>
              <a:off x="4645647" y="1617589"/>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35" name="Oval 122">
              <a:extLst>
                <a:ext uri="{FF2B5EF4-FFF2-40B4-BE49-F238E27FC236}">
                  <a16:creationId xmlns:a16="http://schemas.microsoft.com/office/drawing/2014/main" id="{5EE0DB7A-119A-68E8-4A47-98F38B7D746F}"/>
                </a:ext>
              </a:extLst>
            </p:cNvPr>
            <p:cNvSpPr>
              <a:spLocks noChangeAspect="1" noChangeArrowheads="1"/>
            </p:cNvSpPr>
            <p:nvPr/>
          </p:nvSpPr>
          <p:spPr bwMode="auto">
            <a:xfrm>
              <a:off x="3702966" y="2555030"/>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36" name="Oval 123">
              <a:extLst>
                <a:ext uri="{FF2B5EF4-FFF2-40B4-BE49-F238E27FC236}">
                  <a16:creationId xmlns:a16="http://schemas.microsoft.com/office/drawing/2014/main" id="{27636D51-FFE5-EE2E-1DA0-709DA92CF628}"/>
                </a:ext>
              </a:extLst>
            </p:cNvPr>
            <p:cNvSpPr>
              <a:spLocks noChangeAspect="1" noChangeArrowheads="1"/>
            </p:cNvSpPr>
            <p:nvPr/>
          </p:nvSpPr>
          <p:spPr bwMode="auto">
            <a:xfrm>
              <a:off x="6059669" y="3961193"/>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grpSp>
      <p:grpSp>
        <p:nvGrpSpPr>
          <p:cNvPr id="13" name="Group 12">
            <a:extLst>
              <a:ext uri="{FF2B5EF4-FFF2-40B4-BE49-F238E27FC236}">
                <a16:creationId xmlns:a16="http://schemas.microsoft.com/office/drawing/2014/main" id="{F51505B1-4A22-152C-3BEB-822A76FFC06E}"/>
              </a:ext>
            </a:extLst>
          </p:cNvPr>
          <p:cNvGrpSpPr/>
          <p:nvPr/>
        </p:nvGrpSpPr>
        <p:grpSpPr>
          <a:xfrm>
            <a:off x="2285479" y="989538"/>
            <a:ext cx="4566112" cy="322246"/>
            <a:chOff x="2288944" y="1148868"/>
            <a:chExt cx="4566112" cy="322246"/>
          </a:xfrm>
        </p:grpSpPr>
        <p:sp>
          <p:nvSpPr>
            <p:cNvPr id="99" name="Oval 7">
              <a:extLst>
                <a:ext uri="{FF2B5EF4-FFF2-40B4-BE49-F238E27FC236}">
                  <a16:creationId xmlns:a16="http://schemas.microsoft.com/office/drawing/2014/main" id="{A0E914DA-4D6F-BF3A-2844-B51A5AFB4111}"/>
                </a:ext>
              </a:extLst>
            </p:cNvPr>
            <p:cNvSpPr>
              <a:spLocks noChangeAspect="1" noChangeArrowheads="1"/>
            </p:cNvSpPr>
            <p:nvPr/>
          </p:nvSpPr>
          <p:spPr bwMode="auto">
            <a:xfrm>
              <a:off x="2760285" y="1148868"/>
              <a:ext cx="324047" cy="322246"/>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10" name="Oval 8">
              <a:extLst>
                <a:ext uri="{FF2B5EF4-FFF2-40B4-BE49-F238E27FC236}">
                  <a16:creationId xmlns:a16="http://schemas.microsoft.com/office/drawing/2014/main" id="{7A52F328-EDB1-2A07-7721-B098F7C4963C}"/>
                </a:ext>
              </a:extLst>
            </p:cNvPr>
            <p:cNvSpPr>
              <a:spLocks noChangeAspect="1" noChangeArrowheads="1"/>
            </p:cNvSpPr>
            <p:nvPr/>
          </p:nvSpPr>
          <p:spPr bwMode="auto">
            <a:xfrm>
              <a:off x="3231625" y="1148868"/>
              <a:ext cx="324047" cy="322246"/>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14" name="Oval 9">
              <a:extLst>
                <a:ext uri="{FF2B5EF4-FFF2-40B4-BE49-F238E27FC236}">
                  <a16:creationId xmlns:a16="http://schemas.microsoft.com/office/drawing/2014/main" id="{76DD00AA-20DE-DD29-367D-9DBB834A6D50}"/>
                </a:ext>
              </a:extLst>
            </p:cNvPr>
            <p:cNvSpPr>
              <a:spLocks noChangeAspect="1" noChangeArrowheads="1"/>
            </p:cNvSpPr>
            <p:nvPr/>
          </p:nvSpPr>
          <p:spPr bwMode="auto">
            <a:xfrm>
              <a:off x="3702966" y="1148868"/>
              <a:ext cx="324047" cy="322246"/>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15" name="Oval 10">
              <a:extLst>
                <a:ext uri="{FF2B5EF4-FFF2-40B4-BE49-F238E27FC236}">
                  <a16:creationId xmlns:a16="http://schemas.microsoft.com/office/drawing/2014/main" id="{6FBB4537-FA9B-094A-031B-187BBFDFC98C}"/>
                </a:ext>
              </a:extLst>
            </p:cNvPr>
            <p:cNvSpPr>
              <a:spLocks noChangeAspect="1" noChangeArrowheads="1"/>
            </p:cNvSpPr>
            <p:nvPr/>
          </p:nvSpPr>
          <p:spPr bwMode="auto">
            <a:xfrm>
              <a:off x="4174306" y="1148868"/>
              <a:ext cx="324047" cy="322246"/>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16" name="Oval 11">
              <a:extLst>
                <a:ext uri="{FF2B5EF4-FFF2-40B4-BE49-F238E27FC236}">
                  <a16:creationId xmlns:a16="http://schemas.microsoft.com/office/drawing/2014/main" id="{C41B3F04-BCDE-2823-8C28-59E7B9C17127}"/>
                </a:ext>
              </a:extLst>
            </p:cNvPr>
            <p:cNvSpPr>
              <a:spLocks noChangeAspect="1" noChangeArrowheads="1"/>
            </p:cNvSpPr>
            <p:nvPr/>
          </p:nvSpPr>
          <p:spPr bwMode="auto">
            <a:xfrm>
              <a:off x="4645647" y="1148868"/>
              <a:ext cx="324047" cy="322246"/>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17" name="Oval 12">
              <a:extLst>
                <a:ext uri="{FF2B5EF4-FFF2-40B4-BE49-F238E27FC236}">
                  <a16:creationId xmlns:a16="http://schemas.microsoft.com/office/drawing/2014/main" id="{1BE6946A-84CD-5582-74CC-1C0891235E4D}"/>
                </a:ext>
              </a:extLst>
            </p:cNvPr>
            <p:cNvSpPr>
              <a:spLocks noChangeAspect="1" noChangeArrowheads="1"/>
            </p:cNvSpPr>
            <p:nvPr/>
          </p:nvSpPr>
          <p:spPr bwMode="auto">
            <a:xfrm>
              <a:off x="5116988" y="1148868"/>
              <a:ext cx="324047" cy="322246"/>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18" name="Oval 13">
              <a:extLst>
                <a:ext uri="{FF2B5EF4-FFF2-40B4-BE49-F238E27FC236}">
                  <a16:creationId xmlns:a16="http://schemas.microsoft.com/office/drawing/2014/main" id="{E1DC444A-3CD2-ECEF-6D97-233E30B9DB68}"/>
                </a:ext>
              </a:extLst>
            </p:cNvPr>
            <p:cNvSpPr>
              <a:spLocks noChangeAspect="1" noChangeArrowheads="1"/>
            </p:cNvSpPr>
            <p:nvPr/>
          </p:nvSpPr>
          <p:spPr bwMode="auto">
            <a:xfrm>
              <a:off x="5588328" y="1148868"/>
              <a:ext cx="324047" cy="322246"/>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20" name="Oval 14">
              <a:extLst>
                <a:ext uri="{FF2B5EF4-FFF2-40B4-BE49-F238E27FC236}">
                  <a16:creationId xmlns:a16="http://schemas.microsoft.com/office/drawing/2014/main" id="{05D48AA3-FF6F-1B57-5A6D-A84FB7509747}"/>
                </a:ext>
              </a:extLst>
            </p:cNvPr>
            <p:cNvSpPr>
              <a:spLocks noChangeAspect="1" noChangeArrowheads="1"/>
            </p:cNvSpPr>
            <p:nvPr/>
          </p:nvSpPr>
          <p:spPr bwMode="auto">
            <a:xfrm>
              <a:off x="6059669" y="1148868"/>
              <a:ext cx="324047" cy="322246"/>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21" name="Oval 15">
              <a:extLst>
                <a:ext uri="{FF2B5EF4-FFF2-40B4-BE49-F238E27FC236}">
                  <a16:creationId xmlns:a16="http://schemas.microsoft.com/office/drawing/2014/main" id="{005FEB91-803C-0392-FCBC-690E58C219BA}"/>
                </a:ext>
              </a:extLst>
            </p:cNvPr>
            <p:cNvSpPr>
              <a:spLocks noChangeAspect="1" noChangeArrowheads="1"/>
            </p:cNvSpPr>
            <p:nvPr/>
          </p:nvSpPr>
          <p:spPr bwMode="auto">
            <a:xfrm>
              <a:off x="6531009" y="1148868"/>
              <a:ext cx="324047" cy="322246"/>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22" name="Oval 119">
              <a:extLst>
                <a:ext uri="{FF2B5EF4-FFF2-40B4-BE49-F238E27FC236}">
                  <a16:creationId xmlns:a16="http://schemas.microsoft.com/office/drawing/2014/main" id="{E82A8712-0107-F405-09B6-43E664DE8480}"/>
                </a:ext>
              </a:extLst>
            </p:cNvPr>
            <p:cNvSpPr>
              <a:spLocks noChangeAspect="1" noChangeArrowheads="1"/>
            </p:cNvSpPr>
            <p:nvPr/>
          </p:nvSpPr>
          <p:spPr bwMode="auto">
            <a:xfrm>
              <a:off x="2288944" y="1148868"/>
              <a:ext cx="324047" cy="322246"/>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grpSp>
      <p:sp>
        <p:nvSpPr>
          <p:cNvPr id="27753" name="Oval 108">
            <a:extLst>
              <a:ext uri="{FF2B5EF4-FFF2-40B4-BE49-F238E27FC236}">
                <a16:creationId xmlns:a16="http://schemas.microsoft.com/office/drawing/2014/main" id="{853BE206-BCC5-1C4C-B530-7E3746435139}"/>
              </a:ext>
            </a:extLst>
          </p:cNvPr>
          <p:cNvSpPr>
            <a:spLocks noChangeAspect="1" noChangeArrowheads="1"/>
          </p:cNvSpPr>
          <p:nvPr/>
        </p:nvSpPr>
        <p:spPr bwMode="auto">
          <a:xfrm>
            <a:off x="170106" y="6238172"/>
            <a:ext cx="438150" cy="438150"/>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 name="Text Placeholder 2">
            <a:extLst>
              <a:ext uri="{FF2B5EF4-FFF2-40B4-BE49-F238E27FC236}">
                <a16:creationId xmlns:a16="http://schemas.microsoft.com/office/drawing/2014/main" id="{595B94B2-D0DD-3F4D-AF06-33C8F6992266}"/>
              </a:ext>
            </a:extLst>
          </p:cNvPr>
          <p:cNvSpPr>
            <a:spLocks noGrp="1"/>
          </p:cNvSpPr>
          <p:nvPr>
            <p:ph type="body" sz="half" idx="2"/>
          </p:nvPr>
        </p:nvSpPr>
        <p:spPr>
          <a:xfrm>
            <a:off x="627071" y="6230078"/>
            <a:ext cx="1593681" cy="545502"/>
          </a:xfrm>
        </p:spPr>
        <p:txBody>
          <a:bodyPr/>
          <a:lstStyle/>
          <a:p>
            <a:pPr marL="0" indent="0">
              <a:buNone/>
            </a:pPr>
            <a:r>
              <a:rPr lang="en-US" dirty="0"/>
              <a:t>true POS</a:t>
            </a:r>
          </a:p>
        </p:txBody>
      </p:sp>
      <p:sp>
        <p:nvSpPr>
          <p:cNvPr id="113" name="Oval 108">
            <a:extLst>
              <a:ext uri="{FF2B5EF4-FFF2-40B4-BE49-F238E27FC236}">
                <a16:creationId xmlns:a16="http://schemas.microsoft.com/office/drawing/2014/main" id="{1FB1C5E8-8187-CF44-B103-E32137F9DF52}"/>
              </a:ext>
            </a:extLst>
          </p:cNvPr>
          <p:cNvSpPr>
            <a:spLocks noChangeAspect="1" noChangeArrowheads="1"/>
          </p:cNvSpPr>
          <p:nvPr/>
        </p:nvSpPr>
        <p:spPr bwMode="auto">
          <a:xfrm>
            <a:off x="5008108" y="6238172"/>
            <a:ext cx="438150" cy="438150"/>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19" name="Text Placeholder 2">
            <a:extLst>
              <a:ext uri="{FF2B5EF4-FFF2-40B4-BE49-F238E27FC236}">
                <a16:creationId xmlns:a16="http://schemas.microsoft.com/office/drawing/2014/main" id="{A3D85E39-65B6-6643-B6BD-720548A91EC2}"/>
              </a:ext>
            </a:extLst>
          </p:cNvPr>
          <p:cNvSpPr txBox="1">
            <a:spLocks/>
          </p:cNvSpPr>
          <p:nvPr/>
        </p:nvSpPr>
        <p:spPr>
          <a:xfrm>
            <a:off x="5465073" y="6230078"/>
            <a:ext cx="1593681" cy="5800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true NEG</a:t>
            </a:r>
          </a:p>
        </p:txBody>
      </p:sp>
      <p:sp>
        <p:nvSpPr>
          <p:cNvPr id="322" name="Oval 108">
            <a:extLst>
              <a:ext uri="{FF2B5EF4-FFF2-40B4-BE49-F238E27FC236}">
                <a16:creationId xmlns:a16="http://schemas.microsoft.com/office/drawing/2014/main" id="{59BB450B-AB27-414B-8BFE-B4BAA9732318}"/>
              </a:ext>
            </a:extLst>
          </p:cNvPr>
          <p:cNvSpPr>
            <a:spLocks noChangeAspect="1" noChangeArrowheads="1"/>
          </p:cNvSpPr>
          <p:nvPr/>
        </p:nvSpPr>
        <p:spPr bwMode="auto">
          <a:xfrm>
            <a:off x="2220752" y="6230078"/>
            <a:ext cx="438150" cy="438150"/>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23" name="Text Placeholder 2">
            <a:extLst>
              <a:ext uri="{FF2B5EF4-FFF2-40B4-BE49-F238E27FC236}">
                <a16:creationId xmlns:a16="http://schemas.microsoft.com/office/drawing/2014/main" id="{C73176EF-264A-AD4E-8172-39DD32FA233D}"/>
              </a:ext>
            </a:extLst>
          </p:cNvPr>
          <p:cNvSpPr txBox="1">
            <a:spLocks/>
          </p:cNvSpPr>
          <p:nvPr/>
        </p:nvSpPr>
        <p:spPr>
          <a:xfrm>
            <a:off x="2677717" y="6221984"/>
            <a:ext cx="1593681" cy="5357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false POS</a:t>
            </a:r>
          </a:p>
        </p:txBody>
      </p:sp>
      <p:sp>
        <p:nvSpPr>
          <p:cNvPr id="324" name="Oval 108">
            <a:extLst>
              <a:ext uri="{FF2B5EF4-FFF2-40B4-BE49-F238E27FC236}">
                <a16:creationId xmlns:a16="http://schemas.microsoft.com/office/drawing/2014/main" id="{B9C81B8A-AE3B-D940-8241-18DF8A9AD88B}"/>
              </a:ext>
            </a:extLst>
          </p:cNvPr>
          <p:cNvSpPr>
            <a:spLocks noChangeAspect="1" noChangeArrowheads="1"/>
          </p:cNvSpPr>
          <p:nvPr/>
        </p:nvSpPr>
        <p:spPr bwMode="auto">
          <a:xfrm>
            <a:off x="7058754" y="6246266"/>
            <a:ext cx="438150" cy="438150"/>
          </a:xfrm>
          <a:prstGeom prst="ellipse">
            <a:avLst/>
          </a:prstGeom>
          <a:solidFill>
            <a:srgbClr val="FFB0B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25" name="Text Placeholder 2">
            <a:extLst>
              <a:ext uri="{FF2B5EF4-FFF2-40B4-BE49-F238E27FC236}">
                <a16:creationId xmlns:a16="http://schemas.microsoft.com/office/drawing/2014/main" id="{9A2B74A9-83C8-D14C-85C1-7B13037017F0}"/>
              </a:ext>
            </a:extLst>
          </p:cNvPr>
          <p:cNvSpPr txBox="1">
            <a:spLocks/>
          </p:cNvSpPr>
          <p:nvPr/>
        </p:nvSpPr>
        <p:spPr>
          <a:xfrm>
            <a:off x="7515719" y="6238172"/>
            <a:ext cx="1593681" cy="5800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false NEG</a:t>
            </a:r>
          </a:p>
        </p:txBody>
      </p:sp>
      <p:sp>
        <p:nvSpPr>
          <p:cNvPr id="104" name="Text Placeholder 2">
            <a:extLst>
              <a:ext uri="{FF2B5EF4-FFF2-40B4-BE49-F238E27FC236}">
                <a16:creationId xmlns:a16="http://schemas.microsoft.com/office/drawing/2014/main" id="{598DCAAD-99E7-28A3-A9DD-0CFEF912F462}"/>
              </a:ext>
            </a:extLst>
          </p:cNvPr>
          <p:cNvSpPr txBox="1">
            <a:spLocks/>
          </p:cNvSpPr>
          <p:nvPr/>
        </p:nvSpPr>
        <p:spPr>
          <a:xfrm>
            <a:off x="604438" y="284434"/>
            <a:ext cx="2008553" cy="5106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disease POS</a:t>
            </a:r>
          </a:p>
        </p:txBody>
      </p:sp>
      <p:sp>
        <p:nvSpPr>
          <p:cNvPr id="105" name="Text Placeholder 2">
            <a:extLst>
              <a:ext uri="{FF2B5EF4-FFF2-40B4-BE49-F238E27FC236}">
                <a16:creationId xmlns:a16="http://schemas.microsoft.com/office/drawing/2014/main" id="{47B1CE8B-CF42-19C2-ACD2-4DA633C296F4}"/>
              </a:ext>
            </a:extLst>
          </p:cNvPr>
          <p:cNvSpPr txBox="1">
            <a:spLocks/>
          </p:cNvSpPr>
          <p:nvPr/>
        </p:nvSpPr>
        <p:spPr>
          <a:xfrm>
            <a:off x="3963413" y="284434"/>
            <a:ext cx="2008553" cy="5106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disease NEG</a:t>
            </a:r>
          </a:p>
        </p:txBody>
      </p:sp>
      <p:sp>
        <p:nvSpPr>
          <p:cNvPr id="106" name="Text Placeholder 2">
            <a:extLst>
              <a:ext uri="{FF2B5EF4-FFF2-40B4-BE49-F238E27FC236}">
                <a16:creationId xmlns:a16="http://schemas.microsoft.com/office/drawing/2014/main" id="{9E9CDA7E-C678-AD0E-2DDD-1EE750884299}"/>
              </a:ext>
            </a:extLst>
          </p:cNvPr>
          <p:cNvSpPr txBox="1">
            <a:spLocks/>
          </p:cNvSpPr>
          <p:nvPr/>
        </p:nvSpPr>
        <p:spPr>
          <a:xfrm>
            <a:off x="113146" y="2002630"/>
            <a:ext cx="990219" cy="9648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test POS</a:t>
            </a:r>
          </a:p>
        </p:txBody>
      </p:sp>
      <p:sp>
        <p:nvSpPr>
          <p:cNvPr id="107" name="Text Placeholder 2">
            <a:extLst>
              <a:ext uri="{FF2B5EF4-FFF2-40B4-BE49-F238E27FC236}">
                <a16:creationId xmlns:a16="http://schemas.microsoft.com/office/drawing/2014/main" id="{D27DA57E-BAEC-1C2A-111C-E9040165B2CA}"/>
              </a:ext>
            </a:extLst>
          </p:cNvPr>
          <p:cNvSpPr txBox="1">
            <a:spLocks/>
          </p:cNvSpPr>
          <p:nvPr/>
        </p:nvSpPr>
        <p:spPr>
          <a:xfrm>
            <a:off x="113145" y="4559440"/>
            <a:ext cx="990219" cy="9648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test NEG</a:t>
            </a:r>
          </a:p>
        </p:txBody>
      </p:sp>
      <p:sp>
        <p:nvSpPr>
          <p:cNvPr id="108" name="TextBox 107">
            <a:extLst>
              <a:ext uri="{FF2B5EF4-FFF2-40B4-BE49-F238E27FC236}">
                <a16:creationId xmlns:a16="http://schemas.microsoft.com/office/drawing/2014/main" id="{1D4BA42B-317F-A171-6FB6-59EF856650CB}"/>
              </a:ext>
            </a:extLst>
          </p:cNvPr>
          <p:cNvSpPr txBox="1"/>
          <p:nvPr/>
        </p:nvSpPr>
        <p:spPr>
          <a:xfrm>
            <a:off x="7085506" y="1056243"/>
            <a:ext cx="1887782" cy="4524315"/>
          </a:xfrm>
          <a:prstGeom prst="rect">
            <a:avLst/>
          </a:prstGeom>
          <a:noFill/>
          <a:ln>
            <a:solidFill>
              <a:schemeClr val="bg1">
                <a:lumMod val="50000"/>
              </a:schemeClr>
            </a:solidFill>
          </a:ln>
        </p:spPr>
        <p:txBody>
          <a:bodyPr wrap="square" rtlCol="0">
            <a:spAutoFit/>
          </a:bodyPr>
          <a:lstStyle/>
          <a:p>
            <a:pPr algn="ctr"/>
            <a:r>
              <a:rPr lang="en-US" dirty="0"/>
              <a:t>FACTS</a:t>
            </a:r>
          </a:p>
          <a:p>
            <a:r>
              <a:rPr lang="en-US" dirty="0"/>
              <a:t>- 1% have </a:t>
            </a:r>
            <a:r>
              <a:rPr lang="en-US" dirty="0" err="1"/>
              <a:t>BrCA</a:t>
            </a:r>
            <a:endParaRPr lang="en-US" dirty="0"/>
          </a:p>
          <a:p>
            <a:r>
              <a:rPr lang="en-US" dirty="0"/>
              <a:t>- </a:t>
            </a:r>
            <a:r>
              <a:rPr lang="en-US" dirty="0" err="1"/>
              <a:t>mammos</a:t>
            </a:r>
            <a:r>
              <a:rPr lang="en-US" dirty="0"/>
              <a:t> detect 90% of cancers</a:t>
            </a:r>
          </a:p>
          <a:p>
            <a:r>
              <a:rPr lang="en-US" dirty="0"/>
              <a:t>- 10% false pos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109" name="Oval 118">
            <a:extLst>
              <a:ext uri="{FF2B5EF4-FFF2-40B4-BE49-F238E27FC236}">
                <a16:creationId xmlns:a16="http://schemas.microsoft.com/office/drawing/2014/main" id="{D6A75E46-2485-91CB-1FA0-E4F6F037DC8B}"/>
              </a:ext>
            </a:extLst>
          </p:cNvPr>
          <p:cNvSpPr>
            <a:spLocks noChangeAspect="1" noChangeArrowheads="1"/>
          </p:cNvSpPr>
          <p:nvPr/>
        </p:nvSpPr>
        <p:spPr bwMode="auto">
          <a:xfrm>
            <a:off x="1514636" y="2174406"/>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37" name="Rectangle 27736">
            <a:extLst>
              <a:ext uri="{FF2B5EF4-FFF2-40B4-BE49-F238E27FC236}">
                <a16:creationId xmlns:a16="http://schemas.microsoft.com/office/drawing/2014/main" id="{967C3FA7-91B7-C76B-3953-45D519BE07F2}"/>
              </a:ext>
            </a:extLst>
          </p:cNvPr>
          <p:cNvSpPr/>
          <p:nvPr/>
        </p:nvSpPr>
        <p:spPr>
          <a:xfrm>
            <a:off x="796126" y="289818"/>
            <a:ext cx="931665" cy="1862048"/>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w="12700" cmpd="sng">
                  <a:solidFill>
                    <a:prstClr val="black"/>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glow rad="101600">
                    <a:prstClr val="black">
                      <a:alpha val="81123"/>
                    </a:prstClr>
                  </a:glow>
                </a:effectLst>
                <a:uLnTx/>
                <a:uFillTx/>
                <a:latin typeface="Calibri" panose="020F0502020204030204"/>
                <a:ea typeface="+mn-ea"/>
                <a:cs typeface="+mn-cs"/>
              </a:rPr>
              <a:t>1</a:t>
            </a:r>
          </a:p>
        </p:txBody>
      </p:sp>
      <p:sp>
        <p:nvSpPr>
          <p:cNvPr id="27738" name="Rectangle 27737">
            <a:extLst>
              <a:ext uri="{FF2B5EF4-FFF2-40B4-BE49-F238E27FC236}">
                <a16:creationId xmlns:a16="http://schemas.microsoft.com/office/drawing/2014/main" id="{2FE475D6-CF06-C56F-6F2B-9FEEB249232E}"/>
              </a:ext>
            </a:extLst>
          </p:cNvPr>
          <p:cNvSpPr/>
          <p:nvPr/>
        </p:nvSpPr>
        <p:spPr>
          <a:xfrm>
            <a:off x="4182142" y="289818"/>
            <a:ext cx="1678665" cy="1862048"/>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w="12700" cmpd="sng">
                  <a:solidFill>
                    <a:prstClr val="black"/>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glow rad="101600">
                    <a:prstClr val="black">
                      <a:alpha val="81123"/>
                    </a:prstClr>
                  </a:glow>
                </a:effectLst>
                <a:uLnTx/>
                <a:uFillTx/>
                <a:latin typeface="Calibri" panose="020F0502020204030204"/>
                <a:ea typeface="+mn-ea"/>
                <a:cs typeface="+mn-cs"/>
              </a:rPr>
              <a:t>10</a:t>
            </a:r>
          </a:p>
        </p:txBody>
      </p:sp>
      <p:sp>
        <p:nvSpPr>
          <p:cNvPr id="27739" name="Rectangle 27738">
            <a:extLst>
              <a:ext uri="{FF2B5EF4-FFF2-40B4-BE49-F238E27FC236}">
                <a16:creationId xmlns:a16="http://schemas.microsoft.com/office/drawing/2014/main" id="{30DED800-4C31-7F7B-0D16-90B03DA9EC78}"/>
              </a:ext>
            </a:extLst>
          </p:cNvPr>
          <p:cNvSpPr/>
          <p:nvPr/>
        </p:nvSpPr>
        <p:spPr>
          <a:xfrm>
            <a:off x="4186755" y="3007297"/>
            <a:ext cx="1678665" cy="1862048"/>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w="12700" cmpd="sng">
                  <a:solidFill>
                    <a:prstClr val="black"/>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glow rad="101600">
                    <a:prstClr val="black">
                      <a:alpha val="81123"/>
                    </a:prstClr>
                  </a:glow>
                </a:effectLst>
                <a:uLnTx/>
                <a:uFillTx/>
                <a:latin typeface="Calibri" panose="020F0502020204030204"/>
                <a:ea typeface="+mn-ea"/>
                <a:cs typeface="+mn-cs"/>
              </a:rPr>
              <a:t>89</a:t>
            </a:r>
          </a:p>
        </p:txBody>
      </p:sp>
      <p:sp>
        <p:nvSpPr>
          <p:cNvPr id="27740" name="TextBox 27739">
            <a:extLst>
              <a:ext uri="{FF2B5EF4-FFF2-40B4-BE49-F238E27FC236}">
                <a16:creationId xmlns:a16="http://schemas.microsoft.com/office/drawing/2014/main" id="{6EE86300-0DC5-AD2E-5E3A-7799DB1DE0BD}"/>
              </a:ext>
            </a:extLst>
          </p:cNvPr>
          <p:cNvSpPr txBox="1"/>
          <p:nvPr/>
        </p:nvSpPr>
        <p:spPr>
          <a:xfrm>
            <a:off x="7337144" y="935653"/>
            <a:ext cx="1212191" cy="369332"/>
          </a:xfrm>
          <a:prstGeom prst="rect">
            <a:avLst/>
          </a:prstGeom>
          <a:noFill/>
        </p:spPr>
        <p:txBody>
          <a:bodyPr wrap="none" rtlCol="0">
            <a:spAutoFit/>
          </a:bodyPr>
          <a:lstStyle/>
          <a:p>
            <a:r>
              <a:rPr lang="en-US" dirty="0"/>
              <a:t>1 + 10 = 11</a:t>
            </a:r>
          </a:p>
        </p:txBody>
      </p:sp>
    </p:spTree>
    <p:extLst>
      <p:ext uri="{BB962C8B-B14F-4D97-AF65-F5344CB8AC3E}">
        <p14:creationId xmlns:p14="http://schemas.microsoft.com/office/powerpoint/2010/main" val="15667239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3.33333E-6 7.40741E-7 L -0.00034 -0.17222 " pathEditMode="relative" rAng="0" ptsTypes="AA">
                                      <p:cBhvr>
                                        <p:cTn id="6" dur="2000" fill="hold"/>
                                        <p:tgtEl>
                                          <p:spTgt spid="109"/>
                                        </p:tgtEl>
                                        <p:attrNameLst>
                                          <p:attrName>ppt_x</p:attrName>
                                          <p:attrName>ppt_y</p:attrName>
                                        </p:attrNameLst>
                                      </p:cBhvr>
                                      <p:rCtr x="-17" y="-8611"/>
                                    </p:animMotion>
                                  </p:childTnLst>
                                </p:cTn>
                              </p:par>
                              <p:par>
                                <p:cTn id="7" presetID="0" presetClass="path" presetSubtype="0" accel="50000" decel="50000" fill="hold" grpId="0" nodeType="withEffect">
                                  <p:stCondLst>
                                    <p:cond delay="0"/>
                                  </p:stCondLst>
                                  <p:childTnLst>
                                    <p:animMotion origin="layout" path="M 0 0 L 0 -0.18703 " pathEditMode="relative" ptsTypes="AA">
                                      <p:cBhvr>
                                        <p:cTn id="8" dur="2000" fill="hold"/>
                                        <p:tgtEl>
                                          <p:spTgt spid="106"/>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0 0 L 0 -0.17199 " pathEditMode="relative" ptsTypes="AA">
                                      <p:cBhvr>
                                        <p:cTn id="10" dur="2000" fill="hold"/>
                                        <p:tgtEl>
                                          <p:spTgt spid="107"/>
                                        </p:tgtEl>
                                        <p:attrNameLst>
                                          <p:attrName>ppt_x</p:attrName>
                                          <p:attrName>ppt_y</p:attrName>
                                        </p:attrNameLst>
                                      </p:cBhvr>
                                    </p:animMotion>
                                  </p:childTnLst>
                                </p:cTn>
                              </p:par>
                              <p:par>
                                <p:cTn id="11" presetID="0" presetClass="path" presetSubtype="0" accel="50000" decel="50000" fill="hold" grpId="0" nodeType="withEffect">
                                  <p:stCondLst>
                                    <p:cond delay="0"/>
                                  </p:stCondLst>
                                  <p:childTnLst>
                                    <p:animMotion origin="layout" path="M -1.38889E-6 3.7037E-6 L -1.38889E-6 0.08564 " pathEditMode="relative" rAng="0" ptsTypes="AA">
                                      <p:cBhvr>
                                        <p:cTn id="12" dur="2000" fill="hold"/>
                                        <p:tgtEl>
                                          <p:spTgt spid="108">
                                            <p:bg/>
                                          </p:spTgt>
                                        </p:tgtEl>
                                        <p:attrNameLst>
                                          <p:attrName>ppt_x</p:attrName>
                                          <p:attrName>ppt_y</p:attrName>
                                        </p:attrNameLst>
                                      </p:cBhvr>
                                      <p:rCtr x="0" y="4282"/>
                                    </p:animMotion>
                                  </p:childTnLst>
                                </p:cTn>
                              </p:par>
                              <p:par>
                                <p:cTn id="13" presetID="0" presetClass="path" presetSubtype="0" accel="50000" decel="50000" fill="hold" grpId="0" nodeType="withEffect">
                                  <p:stCondLst>
                                    <p:cond delay="0"/>
                                  </p:stCondLst>
                                  <p:childTnLst>
                                    <p:animMotion origin="layout" path="M 0 0 L 0 0.08565 " pathEditMode="relative" ptsTypes="AA">
                                      <p:cBhvr>
                                        <p:cTn id="14" dur="2000" fill="hold"/>
                                        <p:tgtEl>
                                          <p:spTgt spid="108">
                                            <p:txEl>
                                              <p:pRg st="0" end="0"/>
                                            </p:txEl>
                                          </p:spTgt>
                                        </p:tgtEl>
                                        <p:attrNameLst>
                                          <p:attrName>ppt_x</p:attrName>
                                          <p:attrName>ppt_y</p:attrName>
                                        </p:attrNameLst>
                                      </p:cBhvr>
                                    </p:animMotion>
                                  </p:childTnLst>
                                </p:cTn>
                              </p:par>
                              <p:par>
                                <p:cTn id="15" presetID="0" presetClass="path" presetSubtype="0" accel="50000" decel="50000" fill="hold" grpId="0" nodeType="withEffect">
                                  <p:stCondLst>
                                    <p:cond delay="0"/>
                                  </p:stCondLst>
                                  <p:childTnLst>
                                    <p:animMotion origin="layout" path="M 0 0 L 0 0.08565 " pathEditMode="relative" ptsTypes="AA">
                                      <p:cBhvr>
                                        <p:cTn id="16" dur="2000" fill="hold"/>
                                        <p:tgtEl>
                                          <p:spTgt spid="108">
                                            <p:txEl>
                                              <p:pRg st="1" end="1"/>
                                            </p:txEl>
                                          </p:spTgt>
                                        </p:tgtEl>
                                        <p:attrNameLst>
                                          <p:attrName>ppt_x</p:attrName>
                                          <p:attrName>ppt_y</p:attrName>
                                        </p:attrNameLst>
                                      </p:cBhvr>
                                    </p:animMotion>
                                  </p:childTnLst>
                                </p:cTn>
                              </p:par>
                              <p:par>
                                <p:cTn id="17" presetID="0" presetClass="path" presetSubtype="0" accel="50000" decel="50000" fill="hold" grpId="0" nodeType="withEffect">
                                  <p:stCondLst>
                                    <p:cond delay="0"/>
                                  </p:stCondLst>
                                  <p:childTnLst>
                                    <p:animMotion origin="layout" path="M 0 0 L 0 0.08565 " pathEditMode="relative" ptsTypes="AA">
                                      <p:cBhvr>
                                        <p:cTn id="18" dur="2000" fill="hold"/>
                                        <p:tgtEl>
                                          <p:spTgt spid="108">
                                            <p:txEl>
                                              <p:pRg st="2" end="2"/>
                                            </p:txEl>
                                          </p:spTgt>
                                        </p:tgtEl>
                                        <p:attrNameLst>
                                          <p:attrName>ppt_x</p:attrName>
                                          <p:attrName>ppt_y</p:attrName>
                                        </p:attrNameLst>
                                      </p:cBhvr>
                                    </p:animMotion>
                                  </p:childTnLst>
                                </p:cTn>
                              </p:par>
                              <p:par>
                                <p:cTn id="19" presetID="0" presetClass="path" presetSubtype="0" accel="50000" decel="50000" fill="hold" grpId="0" nodeType="withEffect">
                                  <p:stCondLst>
                                    <p:cond delay="0"/>
                                  </p:stCondLst>
                                  <p:childTnLst>
                                    <p:animMotion origin="layout" path="M 0 0 L 0 0.08565 " pathEditMode="relative" ptsTypes="AA">
                                      <p:cBhvr>
                                        <p:cTn id="20" dur="2000" fill="hold"/>
                                        <p:tgtEl>
                                          <p:spTgt spid="108">
                                            <p:txEl>
                                              <p:pRg st="3" end="3"/>
                                            </p:txEl>
                                          </p:spTgt>
                                        </p:tgtEl>
                                        <p:attrNameLst>
                                          <p:attrName>ppt_x</p:attrName>
                                          <p:attrName>ppt_y</p:attrName>
                                        </p:attrNameLst>
                                      </p:cBhvr>
                                    </p:animMotion>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27737"/>
                                        </p:tgtEl>
                                        <p:attrNameLst>
                                          <p:attrName>style.visibility</p:attrName>
                                        </p:attrNameLst>
                                      </p:cBhvr>
                                      <p:to>
                                        <p:strVal val="visible"/>
                                      </p:to>
                                    </p:set>
                                    <p:animEffect transition="in" filter="dissolve">
                                      <p:cBhvr>
                                        <p:cTn id="25" dur="500"/>
                                        <p:tgtEl>
                                          <p:spTgt spid="27737"/>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27738"/>
                                        </p:tgtEl>
                                        <p:attrNameLst>
                                          <p:attrName>style.visibility</p:attrName>
                                        </p:attrNameLst>
                                      </p:cBhvr>
                                      <p:to>
                                        <p:strVal val="visible"/>
                                      </p:to>
                                    </p:set>
                                    <p:animEffect transition="in" filter="dissolve">
                                      <p:cBhvr>
                                        <p:cTn id="28" dur="500"/>
                                        <p:tgtEl>
                                          <p:spTgt spid="27738"/>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27739"/>
                                        </p:tgtEl>
                                        <p:attrNameLst>
                                          <p:attrName>style.visibility</p:attrName>
                                        </p:attrNameLst>
                                      </p:cBhvr>
                                      <p:to>
                                        <p:strVal val="visible"/>
                                      </p:to>
                                    </p:set>
                                    <p:animEffect transition="in" filter="dissolve">
                                      <p:cBhvr>
                                        <p:cTn id="31" dur="500"/>
                                        <p:tgtEl>
                                          <p:spTgt spid="27739"/>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77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p:bldP spid="107" grpId="0"/>
      <p:bldP spid="108" grpId="0" build="allAtOnce" animBg="1"/>
      <p:bldP spid="109" grpId="0" animBg="1"/>
      <p:bldP spid="27737" grpId="0"/>
      <p:bldP spid="27738" grpId="0"/>
      <p:bldP spid="27739" grpId="0"/>
      <p:bldP spid="27740"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3" name="Group 122">
            <a:extLst>
              <a:ext uri="{FF2B5EF4-FFF2-40B4-BE49-F238E27FC236}">
                <a16:creationId xmlns:a16="http://schemas.microsoft.com/office/drawing/2014/main" id="{62C26DF1-5941-0F82-8BF8-193ECF0A1F78}"/>
              </a:ext>
            </a:extLst>
          </p:cNvPr>
          <p:cNvGrpSpPr/>
          <p:nvPr/>
        </p:nvGrpSpPr>
        <p:grpSpPr>
          <a:xfrm>
            <a:off x="2296780" y="1924187"/>
            <a:ext cx="4566112" cy="4091542"/>
            <a:chOff x="2288944" y="1617589"/>
            <a:chExt cx="4566112" cy="4091542"/>
          </a:xfrm>
        </p:grpSpPr>
        <p:sp>
          <p:nvSpPr>
            <p:cNvPr id="124" name="Oval 17">
              <a:extLst>
                <a:ext uri="{FF2B5EF4-FFF2-40B4-BE49-F238E27FC236}">
                  <a16:creationId xmlns:a16="http://schemas.microsoft.com/office/drawing/2014/main" id="{54ED469C-CE4D-99F3-7CCE-9E20F8B89F63}"/>
                </a:ext>
              </a:extLst>
            </p:cNvPr>
            <p:cNvSpPr>
              <a:spLocks noChangeAspect="1" noChangeArrowheads="1"/>
            </p:cNvSpPr>
            <p:nvPr/>
          </p:nvSpPr>
          <p:spPr bwMode="auto">
            <a:xfrm>
              <a:off x="2760285" y="1637119"/>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25" name="Oval 18">
              <a:extLst>
                <a:ext uri="{FF2B5EF4-FFF2-40B4-BE49-F238E27FC236}">
                  <a16:creationId xmlns:a16="http://schemas.microsoft.com/office/drawing/2014/main" id="{1B84253C-ED78-71D8-EF6A-DB7E02AA97A2}"/>
                </a:ext>
              </a:extLst>
            </p:cNvPr>
            <p:cNvSpPr>
              <a:spLocks noChangeAspect="1" noChangeArrowheads="1"/>
            </p:cNvSpPr>
            <p:nvPr/>
          </p:nvSpPr>
          <p:spPr bwMode="auto">
            <a:xfrm>
              <a:off x="3231625" y="1637119"/>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26" name="Oval 19">
              <a:extLst>
                <a:ext uri="{FF2B5EF4-FFF2-40B4-BE49-F238E27FC236}">
                  <a16:creationId xmlns:a16="http://schemas.microsoft.com/office/drawing/2014/main" id="{C08D417A-EDB1-B6DD-8702-6AD6A22617F4}"/>
                </a:ext>
              </a:extLst>
            </p:cNvPr>
            <p:cNvSpPr>
              <a:spLocks noChangeAspect="1" noChangeArrowheads="1"/>
            </p:cNvSpPr>
            <p:nvPr/>
          </p:nvSpPr>
          <p:spPr bwMode="auto">
            <a:xfrm>
              <a:off x="3702966" y="1637119"/>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27" name="Oval 20">
              <a:extLst>
                <a:ext uri="{FF2B5EF4-FFF2-40B4-BE49-F238E27FC236}">
                  <a16:creationId xmlns:a16="http://schemas.microsoft.com/office/drawing/2014/main" id="{0BD320D6-A382-4A69-5222-AE1F0B5AF27C}"/>
                </a:ext>
              </a:extLst>
            </p:cNvPr>
            <p:cNvSpPr>
              <a:spLocks noChangeAspect="1" noChangeArrowheads="1"/>
            </p:cNvSpPr>
            <p:nvPr/>
          </p:nvSpPr>
          <p:spPr bwMode="auto">
            <a:xfrm>
              <a:off x="4174306" y="1637119"/>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20" name="Oval 21">
              <a:extLst>
                <a:ext uri="{FF2B5EF4-FFF2-40B4-BE49-F238E27FC236}">
                  <a16:creationId xmlns:a16="http://schemas.microsoft.com/office/drawing/2014/main" id="{F9BA6BC9-E93E-74E5-C5BD-521FDC7A3479}"/>
                </a:ext>
              </a:extLst>
            </p:cNvPr>
            <p:cNvSpPr>
              <a:spLocks noChangeAspect="1" noChangeArrowheads="1"/>
            </p:cNvSpPr>
            <p:nvPr/>
          </p:nvSpPr>
          <p:spPr bwMode="auto">
            <a:xfrm>
              <a:off x="5116988" y="1637119"/>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21" name="Oval 22">
              <a:extLst>
                <a:ext uri="{FF2B5EF4-FFF2-40B4-BE49-F238E27FC236}">
                  <a16:creationId xmlns:a16="http://schemas.microsoft.com/office/drawing/2014/main" id="{AB4B5767-8DCC-1C67-4666-E664B7507C0F}"/>
                </a:ext>
              </a:extLst>
            </p:cNvPr>
            <p:cNvSpPr>
              <a:spLocks noChangeAspect="1" noChangeArrowheads="1"/>
            </p:cNvSpPr>
            <p:nvPr/>
          </p:nvSpPr>
          <p:spPr bwMode="auto">
            <a:xfrm>
              <a:off x="6059669" y="1617589"/>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26" name="Oval 23">
              <a:extLst>
                <a:ext uri="{FF2B5EF4-FFF2-40B4-BE49-F238E27FC236}">
                  <a16:creationId xmlns:a16="http://schemas.microsoft.com/office/drawing/2014/main" id="{0A41CE96-A63A-D2FB-30ED-FAC8FEBFE762}"/>
                </a:ext>
              </a:extLst>
            </p:cNvPr>
            <p:cNvSpPr>
              <a:spLocks noChangeAspect="1" noChangeArrowheads="1"/>
            </p:cNvSpPr>
            <p:nvPr/>
          </p:nvSpPr>
          <p:spPr bwMode="auto">
            <a:xfrm>
              <a:off x="6531009" y="1617589"/>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27" name="Oval 24">
              <a:extLst>
                <a:ext uri="{FF2B5EF4-FFF2-40B4-BE49-F238E27FC236}">
                  <a16:creationId xmlns:a16="http://schemas.microsoft.com/office/drawing/2014/main" id="{0277FBC5-4844-630D-379C-5689DA7C4A1E}"/>
                </a:ext>
              </a:extLst>
            </p:cNvPr>
            <p:cNvSpPr>
              <a:spLocks noChangeAspect="1" noChangeArrowheads="1"/>
            </p:cNvSpPr>
            <p:nvPr/>
          </p:nvSpPr>
          <p:spPr bwMode="auto">
            <a:xfrm>
              <a:off x="2288944" y="2105840"/>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28" name="Oval 25">
              <a:extLst>
                <a:ext uri="{FF2B5EF4-FFF2-40B4-BE49-F238E27FC236}">
                  <a16:creationId xmlns:a16="http://schemas.microsoft.com/office/drawing/2014/main" id="{AD5130C5-E248-0E73-2E75-C3886E2DF293}"/>
                </a:ext>
              </a:extLst>
            </p:cNvPr>
            <p:cNvSpPr>
              <a:spLocks noChangeAspect="1" noChangeArrowheads="1"/>
            </p:cNvSpPr>
            <p:nvPr/>
          </p:nvSpPr>
          <p:spPr bwMode="auto">
            <a:xfrm>
              <a:off x="2760285" y="2105840"/>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29" name="Oval 26">
              <a:extLst>
                <a:ext uri="{FF2B5EF4-FFF2-40B4-BE49-F238E27FC236}">
                  <a16:creationId xmlns:a16="http://schemas.microsoft.com/office/drawing/2014/main" id="{F5FDAC4E-6703-D4D4-08A3-BECFB119D999}"/>
                </a:ext>
              </a:extLst>
            </p:cNvPr>
            <p:cNvSpPr>
              <a:spLocks noChangeAspect="1" noChangeArrowheads="1"/>
            </p:cNvSpPr>
            <p:nvPr/>
          </p:nvSpPr>
          <p:spPr bwMode="auto">
            <a:xfrm>
              <a:off x="3231625" y="2105840"/>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30" name="Oval 27">
              <a:extLst>
                <a:ext uri="{FF2B5EF4-FFF2-40B4-BE49-F238E27FC236}">
                  <a16:creationId xmlns:a16="http://schemas.microsoft.com/office/drawing/2014/main" id="{705EDF64-4207-85AA-1A48-3B4C7F5C548D}"/>
                </a:ext>
              </a:extLst>
            </p:cNvPr>
            <p:cNvSpPr>
              <a:spLocks noChangeAspect="1" noChangeArrowheads="1"/>
            </p:cNvSpPr>
            <p:nvPr/>
          </p:nvSpPr>
          <p:spPr bwMode="auto">
            <a:xfrm>
              <a:off x="3702966" y="2105840"/>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31" name="Oval 28">
              <a:extLst>
                <a:ext uri="{FF2B5EF4-FFF2-40B4-BE49-F238E27FC236}">
                  <a16:creationId xmlns:a16="http://schemas.microsoft.com/office/drawing/2014/main" id="{C03ECF9C-4247-82E8-9E43-EEE01DF179FA}"/>
                </a:ext>
              </a:extLst>
            </p:cNvPr>
            <p:cNvSpPr>
              <a:spLocks noChangeAspect="1" noChangeArrowheads="1"/>
            </p:cNvSpPr>
            <p:nvPr/>
          </p:nvSpPr>
          <p:spPr bwMode="auto">
            <a:xfrm>
              <a:off x="4174306" y="2105840"/>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32" name="Oval 29">
              <a:extLst>
                <a:ext uri="{FF2B5EF4-FFF2-40B4-BE49-F238E27FC236}">
                  <a16:creationId xmlns:a16="http://schemas.microsoft.com/office/drawing/2014/main" id="{1C802054-0292-767A-5E74-770FBDF5D65E}"/>
                </a:ext>
              </a:extLst>
            </p:cNvPr>
            <p:cNvSpPr>
              <a:spLocks noChangeAspect="1" noChangeArrowheads="1"/>
            </p:cNvSpPr>
            <p:nvPr/>
          </p:nvSpPr>
          <p:spPr bwMode="auto">
            <a:xfrm>
              <a:off x="4645647" y="2105840"/>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33" name="Oval 30">
              <a:extLst>
                <a:ext uri="{FF2B5EF4-FFF2-40B4-BE49-F238E27FC236}">
                  <a16:creationId xmlns:a16="http://schemas.microsoft.com/office/drawing/2014/main" id="{5D337FC5-0951-77E4-D0F3-DA1ABE4BEC34}"/>
                </a:ext>
              </a:extLst>
            </p:cNvPr>
            <p:cNvSpPr>
              <a:spLocks noChangeAspect="1" noChangeArrowheads="1"/>
            </p:cNvSpPr>
            <p:nvPr/>
          </p:nvSpPr>
          <p:spPr bwMode="auto">
            <a:xfrm>
              <a:off x="5116988" y="2105840"/>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34" name="Oval 31">
              <a:extLst>
                <a:ext uri="{FF2B5EF4-FFF2-40B4-BE49-F238E27FC236}">
                  <a16:creationId xmlns:a16="http://schemas.microsoft.com/office/drawing/2014/main" id="{7C6A6643-CFFD-16D1-E745-27601D2CE39D}"/>
                </a:ext>
              </a:extLst>
            </p:cNvPr>
            <p:cNvSpPr>
              <a:spLocks noChangeAspect="1" noChangeArrowheads="1"/>
            </p:cNvSpPr>
            <p:nvPr/>
          </p:nvSpPr>
          <p:spPr bwMode="auto">
            <a:xfrm>
              <a:off x="5588328" y="2105840"/>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35" name="Oval 32">
              <a:extLst>
                <a:ext uri="{FF2B5EF4-FFF2-40B4-BE49-F238E27FC236}">
                  <a16:creationId xmlns:a16="http://schemas.microsoft.com/office/drawing/2014/main" id="{563435A2-8096-EFE9-E28C-1A1D9A25CFE3}"/>
                </a:ext>
              </a:extLst>
            </p:cNvPr>
            <p:cNvSpPr>
              <a:spLocks noChangeAspect="1" noChangeArrowheads="1"/>
            </p:cNvSpPr>
            <p:nvPr/>
          </p:nvSpPr>
          <p:spPr bwMode="auto">
            <a:xfrm>
              <a:off x="6059669" y="2086310"/>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36" name="Oval 33">
              <a:extLst>
                <a:ext uri="{FF2B5EF4-FFF2-40B4-BE49-F238E27FC236}">
                  <a16:creationId xmlns:a16="http://schemas.microsoft.com/office/drawing/2014/main" id="{C924B80A-0766-D77D-F6D4-BB1527EF681D}"/>
                </a:ext>
              </a:extLst>
            </p:cNvPr>
            <p:cNvSpPr>
              <a:spLocks noChangeAspect="1" noChangeArrowheads="1"/>
            </p:cNvSpPr>
            <p:nvPr/>
          </p:nvSpPr>
          <p:spPr bwMode="auto">
            <a:xfrm>
              <a:off x="6531009" y="2086310"/>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37" name="Oval 34">
              <a:extLst>
                <a:ext uri="{FF2B5EF4-FFF2-40B4-BE49-F238E27FC236}">
                  <a16:creationId xmlns:a16="http://schemas.microsoft.com/office/drawing/2014/main" id="{3165FA8E-CBB5-DBAC-28AF-6DF04B9D06AB}"/>
                </a:ext>
              </a:extLst>
            </p:cNvPr>
            <p:cNvSpPr>
              <a:spLocks noChangeAspect="1" noChangeArrowheads="1"/>
            </p:cNvSpPr>
            <p:nvPr/>
          </p:nvSpPr>
          <p:spPr bwMode="auto">
            <a:xfrm>
              <a:off x="2288944" y="2574561"/>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38" name="Oval 35">
              <a:extLst>
                <a:ext uri="{FF2B5EF4-FFF2-40B4-BE49-F238E27FC236}">
                  <a16:creationId xmlns:a16="http://schemas.microsoft.com/office/drawing/2014/main" id="{C1CDC275-A83D-0139-89E8-2428FFEF2E59}"/>
                </a:ext>
              </a:extLst>
            </p:cNvPr>
            <p:cNvSpPr>
              <a:spLocks noChangeAspect="1" noChangeArrowheads="1"/>
            </p:cNvSpPr>
            <p:nvPr/>
          </p:nvSpPr>
          <p:spPr bwMode="auto">
            <a:xfrm>
              <a:off x="2760285" y="2574561"/>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39" name="Oval 36">
              <a:extLst>
                <a:ext uri="{FF2B5EF4-FFF2-40B4-BE49-F238E27FC236}">
                  <a16:creationId xmlns:a16="http://schemas.microsoft.com/office/drawing/2014/main" id="{C48B5A05-447C-D495-F2E3-B77AF3A6AD17}"/>
                </a:ext>
              </a:extLst>
            </p:cNvPr>
            <p:cNvSpPr>
              <a:spLocks noChangeAspect="1" noChangeArrowheads="1"/>
            </p:cNvSpPr>
            <p:nvPr/>
          </p:nvSpPr>
          <p:spPr bwMode="auto">
            <a:xfrm>
              <a:off x="3231625" y="2574561"/>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40" name="Oval 37">
              <a:extLst>
                <a:ext uri="{FF2B5EF4-FFF2-40B4-BE49-F238E27FC236}">
                  <a16:creationId xmlns:a16="http://schemas.microsoft.com/office/drawing/2014/main" id="{F814BB37-8F77-DC58-A9E2-82BBFA2DA2B1}"/>
                </a:ext>
              </a:extLst>
            </p:cNvPr>
            <p:cNvSpPr>
              <a:spLocks noChangeAspect="1" noChangeArrowheads="1"/>
            </p:cNvSpPr>
            <p:nvPr/>
          </p:nvSpPr>
          <p:spPr bwMode="auto">
            <a:xfrm>
              <a:off x="4174306" y="2574561"/>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41" name="Oval 38">
              <a:extLst>
                <a:ext uri="{FF2B5EF4-FFF2-40B4-BE49-F238E27FC236}">
                  <a16:creationId xmlns:a16="http://schemas.microsoft.com/office/drawing/2014/main" id="{FF044699-6041-6299-283A-82A3140E0481}"/>
                </a:ext>
              </a:extLst>
            </p:cNvPr>
            <p:cNvSpPr>
              <a:spLocks noChangeAspect="1" noChangeArrowheads="1"/>
            </p:cNvSpPr>
            <p:nvPr/>
          </p:nvSpPr>
          <p:spPr bwMode="auto">
            <a:xfrm>
              <a:off x="4645647" y="2574561"/>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42" name="Oval 39">
              <a:extLst>
                <a:ext uri="{FF2B5EF4-FFF2-40B4-BE49-F238E27FC236}">
                  <a16:creationId xmlns:a16="http://schemas.microsoft.com/office/drawing/2014/main" id="{7F83E40B-0C09-A7A3-8A92-EC9C05B1993E}"/>
                </a:ext>
              </a:extLst>
            </p:cNvPr>
            <p:cNvSpPr>
              <a:spLocks noChangeAspect="1" noChangeArrowheads="1"/>
            </p:cNvSpPr>
            <p:nvPr/>
          </p:nvSpPr>
          <p:spPr bwMode="auto">
            <a:xfrm>
              <a:off x="5116988" y="2574561"/>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43" name="Oval 40">
              <a:extLst>
                <a:ext uri="{FF2B5EF4-FFF2-40B4-BE49-F238E27FC236}">
                  <a16:creationId xmlns:a16="http://schemas.microsoft.com/office/drawing/2014/main" id="{3F35683E-D023-06B7-A8DB-3E68B4428194}"/>
                </a:ext>
              </a:extLst>
            </p:cNvPr>
            <p:cNvSpPr>
              <a:spLocks noChangeAspect="1" noChangeArrowheads="1"/>
            </p:cNvSpPr>
            <p:nvPr/>
          </p:nvSpPr>
          <p:spPr bwMode="auto">
            <a:xfrm>
              <a:off x="5588328" y="2574561"/>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44" name="Oval 41">
              <a:extLst>
                <a:ext uri="{FF2B5EF4-FFF2-40B4-BE49-F238E27FC236}">
                  <a16:creationId xmlns:a16="http://schemas.microsoft.com/office/drawing/2014/main" id="{7D07077A-49B2-DEEE-25F2-9E0D71E229B9}"/>
                </a:ext>
              </a:extLst>
            </p:cNvPr>
            <p:cNvSpPr>
              <a:spLocks noChangeAspect="1" noChangeArrowheads="1"/>
            </p:cNvSpPr>
            <p:nvPr/>
          </p:nvSpPr>
          <p:spPr bwMode="auto">
            <a:xfrm>
              <a:off x="6059669" y="2574561"/>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45" name="Oval 42">
              <a:extLst>
                <a:ext uri="{FF2B5EF4-FFF2-40B4-BE49-F238E27FC236}">
                  <a16:creationId xmlns:a16="http://schemas.microsoft.com/office/drawing/2014/main" id="{177AE08C-CF2E-7DEA-5E03-E45344A0037B}"/>
                </a:ext>
              </a:extLst>
            </p:cNvPr>
            <p:cNvSpPr>
              <a:spLocks noChangeAspect="1" noChangeArrowheads="1"/>
            </p:cNvSpPr>
            <p:nvPr/>
          </p:nvSpPr>
          <p:spPr bwMode="auto">
            <a:xfrm>
              <a:off x="6531009" y="2574561"/>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46" name="Oval 43">
              <a:extLst>
                <a:ext uri="{FF2B5EF4-FFF2-40B4-BE49-F238E27FC236}">
                  <a16:creationId xmlns:a16="http://schemas.microsoft.com/office/drawing/2014/main" id="{A9D3CE0A-E8AD-8E76-CB53-91907D71504D}"/>
                </a:ext>
              </a:extLst>
            </p:cNvPr>
            <p:cNvSpPr>
              <a:spLocks noChangeAspect="1" noChangeArrowheads="1"/>
            </p:cNvSpPr>
            <p:nvPr/>
          </p:nvSpPr>
          <p:spPr bwMode="auto">
            <a:xfrm>
              <a:off x="2288944" y="3043281"/>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47" name="Oval 44">
              <a:extLst>
                <a:ext uri="{FF2B5EF4-FFF2-40B4-BE49-F238E27FC236}">
                  <a16:creationId xmlns:a16="http://schemas.microsoft.com/office/drawing/2014/main" id="{F5DCEA98-5ACD-9EC5-8456-E6508A9AF7FF}"/>
                </a:ext>
              </a:extLst>
            </p:cNvPr>
            <p:cNvSpPr>
              <a:spLocks noChangeAspect="1" noChangeArrowheads="1"/>
            </p:cNvSpPr>
            <p:nvPr/>
          </p:nvSpPr>
          <p:spPr bwMode="auto">
            <a:xfrm>
              <a:off x="2760285" y="3043281"/>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48" name="Oval 45">
              <a:extLst>
                <a:ext uri="{FF2B5EF4-FFF2-40B4-BE49-F238E27FC236}">
                  <a16:creationId xmlns:a16="http://schemas.microsoft.com/office/drawing/2014/main" id="{2CAFEDD7-B942-4701-FCE7-43DD0042E219}"/>
                </a:ext>
              </a:extLst>
            </p:cNvPr>
            <p:cNvSpPr>
              <a:spLocks noChangeAspect="1" noChangeArrowheads="1"/>
            </p:cNvSpPr>
            <p:nvPr/>
          </p:nvSpPr>
          <p:spPr bwMode="auto">
            <a:xfrm>
              <a:off x="3231625" y="3043281"/>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49" name="Oval 46">
              <a:extLst>
                <a:ext uri="{FF2B5EF4-FFF2-40B4-BE49-F238E27FC236}">
                  <a16:creationId xmlns:a16="http://schemas.microsoft.com/office/drawing/2014/main" id="{8B3791CE-AA81-C60E-B4AD-3DB68DA10CA5}"/>
                </a:ext>
              </a:extLst>
            </p:cNvPr>
            <p:cNvSpPr>
              <a:spLocks noChangeAspect="1" noChangeArrowheads="1"/>
            </p:cNvSpPr>
            <p:nvPr/>
          </p:nvSpPr>
          <p:spPr bwMode="auto">
            <a:xfrm>
              <a:off x="3702966" y="3043281"/>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50" name="Oval 47">
              <a:extLst>
                <a:ext uri="{FF2B5EF4-FFF2-40B4-BE49-F238E27FC236}">
                  <a16:creationId xmlns:a16="http://schemas.microsoft.com/office/drawing/2014/main" id="{4961EC36-3505-C8FE-070D-657A620A0DBD}"/>
                </a:ext>
              </a:extLst>
            </p:cNvPr>
            <p:cNvSpPr>
              <a:spLocks noChangeAspect="1" noChangeArrowheads="1"/>
            </p:cNvSpPr>
            <p:nvPr/>
          </p:nvSpPr>
          <p:spPr bwMode="auto">
            <a:xfrm>
              <a:off x="4174306" y="3043281"/>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51" name="Oval 48">
              <a:extLst>
                <a:ext uri="{FF2B5EF4-FFF2-40B4-BE49-F238E27FC236}">
                  <a16:creationId xmlns:a16="http://schemas.microsoft.com/office/drawing/2014/main" id="{A8CD1C96-D46C-94DF-404D-12DC89A84265}"/>
                </a:ext>
              </a:extLst>
            </p:cNvPr>
            <p:cNvSpPr>
              <a:spLocks noChangeAspect="1" noChangeArrowheads="1"/>
            </p:cNvSpPr>
            <p:nvPr/>
          </p:nvSpPr>
          <p:spPr bwMode="auto">
            <a:xfrm>
              <a:off x="4645647" y="3043281"/>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52" name="Oval 50">
              <a:extLst>
                <a:ext uri="{FF2B5EF4-FFF2-40B4-BE49-F238E27FC236}">
                  <a16:creationId xmlns:a16="http://schemas.microsoft.com/office/drawing/2014/main" id="{FB4A24A1-6A4A-DFF4-1006-275DBF60E217}"/>
                </a:ext>
              </a:extLst>
            </p:cNvPr>
            <p:cNvSpPr>
              <a:spLocks noChangeAspect="1" noChangeArrowheads="1"/>
            </p:cNvSpPr>
            <p:nvPr/>
          </p:nvSpPr>
          <p:spPr bwMode="auto">
            <a:xfrm>
              <a:off x="5588328" y="3043281"/>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53" name="Oval 51">
              <a:extLst>
                <a:ext uri="{FF2B5EF4-FFF2-40B4-BE49-F238E27FC236}">
                  <a16:creationId xmlns:a16="http://schemas.microsoft.com/office/drawing/2014/main" id="{80F4963D-3B96-7A88-45AB-C82FA7A1458F}"/>
                </a:ext>
              </a:extLst>
            </p:cNvPr>
            <p:cNvSpPr>
              <a:spLocks noChangeAspect="1" noChangeArrowheads="1"/>
            </p:cNvSpPr>
            <p:nvPr/>
          </p:nvSpPr>
          <p:spPr bwMode="auto">
            <a:xfrm>
              <a:off x="6059669" y="3043281"/>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54" name="Oval 52">
              <a:extLst>
                <a:ext uri="{FF2B5EF4-FFF2-40B4-BE49-F238E27FC236}">
                  <a16:creationId xmlns:a16="http://schemas.microsoft.com/office/drawing/2014/main" id="{0C13B64B-21BD-1471-045D-7983D13566A5}"/>
                </a:ext>
              </a:extLst>
            </p:cNvPr>
            <p:cNvSpPr>
              <a:spLocks noChangeAspect="1" noChangeArrowheads="1"/>
            </p:cNvSpPr>
            <p:nvPr/>
          </p:nvSpPr>
          <p:spPr bwMode="auto">
            <a:xfrm>
              <a:off x="6531009" y="3043281"/>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55" name="Oval 53">
              <a:extLst>
                <a:ext uri="{FF2B5EF4-FFF2-40B4-BE49-F238E27FC236}">
                  <a16:creationId xmlns:a16="http://schemas.microsoft.com/office/drawing/2014/main" id="{219857FB-3798-447D-6A34-0FE6F45871E0}"/>
                </a:ext>
              </a:extLst>
            </p:cNvPr>
            <p:cNvSpPr>
              <a:spLocks noChangeAspect="1" noChangeArrowheads="1"/>
            </p:cNvSpPr>
            <p:nvPr/>
          </p:nvSpPr>
          <p:spPr bwMode="auto">
            <a:xfrm>
              <a:off x="2288944" y="3512002"/>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56" name="Oval 54">
              <a:extLst>
                <a:ext uri="{FF2B5EF4-FFF2-40B4-BE49-F238E27FC236}">
                  <a16:creationId xmlns:a16="http://schemas.microsoft.com/office/drawing/2014/main" id="{7E81076C-E8E2-0B2B-5C14-BAFE94B4502A}"/>
                </a:ext>
              </a:extLst>
            </p:cNvPr>
            <p:cNvSpPr>
              <a:spLocks noChangeAspect="1" noChangeArrowheads="1"/>
            </p:cNvSpPr>
            <p:nvPr/>
          </p:nvSpPr>
          <p:spPr bwMode="auto">
            <a:xfrm>
              <a:off x="2760285" y="3512002"/>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57" name="Oval 55">
              <a:extLst>
                <a:ext uri="{FF2B5EF4-FFF2-40B4-BE49-F238E27FC236}">
                  <a16:creationId xmlns:a16="http://schemas.microsoft.com/office/drawing/2014/main" id="{6FEA3AD6-1FC5-7A00-5E94-D042BD59E0D3}"/>
                </a:ext>
              </a:extLst>
            </p:cNvPr>
            <p:cNvSpPr>
              <a:spLocks noChangeAspect="1" noChangeArrowheads="1"/>
            </p:cNvSpPr>
            <p:nvPr/>
          </p:nvSpPr>
          <p:spPr bwMode="auto">
            <a:xfrm>
              <a:off x="3702966" y="3512002"/>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58" name="Oval 56">
              <a:extLst>
                <a:ext uri="{FF2B5EF4-FFF2-40B4-BE49-F238E27FC236}">
                  <a16:creationId xmlns:a16="http://schemas.microsoft.com/office/drawing/2014/main" id="{98BF4F18-B676-AD4B-4087-3B009E1F0579}"/>
                </a:ext>
              </a:extLst>
            </p:cNvPr>
            <p:cNvSpPr>
              <a:spLocks noChangeAspect="1" noChangeArrowheads="1"/>
            </p:cNvSpPr>
            <p:nvPr/>
          </p:nvSpPr>
          <p:spPr bwMode="auto">
            <a:xfrm>
              <a:off x="4174306" y="3512002"/>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59" name="Oval 57">
              <a:extLst>
                <a:ext uri="{FF2B5EF4-FFF2-40B4-BE49-F238E27FC236}">
                  <a16:creationId xmlns:a16="http://schemas.microsoft.com/office/drawing/2014/main" id="{556E7AE4-1000-ABEC-6029-5D8B61FA3738}"/>
                </a:ext>
              </a:extLst>
            </p:cNvPr>
            <p:cNvSpPr>
              <a:spLocks noChangeAspect="1" noChangeArrowheads="1"/>
            </p:cNvSpPr>
            <p:nvPr/>
          </p:nvSpPr>
          <p:spPr bwMode="auto">
            <a:xfrm>
              <a:off x="4645647" y="3512002"/>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60" name="Oval 58">
              <a:extLst>
                <a:ext uri="{FF2B5EF4-FFF2-40B4-BE49-F238E27FC236}">
                  <a16:creationId xmlns:a16="http://schemas.microsoft.com/office/drawing/2014/main" id="{F9C23710-6C9A-F497-BE69-71E7768FA8D0}"/>
                </a:ext>
              </a:extLst>
            </p:cNvPr>
            <p:cNvSpPr>
              <a:spLocks noChangeAspect="1" noChangeArrowheads="1"/>
            </p:cNvSpPr>
            <p:nvPr/>
          </p:nvSpPr>
          <p:spPr bwMode="auto">
            <a:xfrm>
              <a:off x="5116988" y="3512002"/>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61" name="Oval 59">
              <a:extLst>
                <a:ext uri="{FF2B5EF4-FFF2-40B4-BE49-F238E27FC236}">
                  <a16:creationId xmlns:a16="http://schemas.microsoft.com/office/drawing/2014/main" id="{8EA147C3-9751-A96C-AD99-78C6D21B79B2}"/>
                </a:ext>
              </a:extLst>
            </p:cNvPr>
            <p:cNvSpPr>
              <a:spLocks noChangeAspect="1" noChangeArrowheads="1"/>
            </p:cNvSpPr>
            <p:nvPr/>
          </p:nvSpPr>
          <p:spPr bwMode="auto">
            <a:xfrm>
              <a:off x="5588328" y="3512002"/>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62" name="Oval 60">
              <a:extLst>
                <a:ext uri="{FF2B5EF4-FFF2-40B4-BE49-F238E27FC236}">
                  <a16:creationId xmlns:a16="http://schemas.microsoft.com/office/drawing/2014/main" id="{CA12872F-D779-9369-98ED-05F7161E7EB2}"/>
                </a:ext>
              </a:extLst>
            </p:cNvPr>
            <p:cNvSpPr>
              <a:spLocks noChangeAspect="1" noChangeArrowheads="1"/>
            </p:cNvSpPr>
            <p:nvPr/>
          </p:nvSpPr>
          <p:spPr bwMode="auto">
            <a:xfrm>
              <a:off x="6059669" y="3512002"/>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63" name="Oval 61">
              <a:extLst>
                <a:ext uri="{FF2B5EF4-FFF2-40B4-BE49-F238E27FC236}">
                  <a16:creationId xmlns:a16="http://schemas.microsoft.com/office/drawing/2014/main" id="{24175F13-DC81-9185-8DB9-841D512A7DCC}"/>
                </a:ext>
              </a:extLst>
            </p:cNvPr>
            <p:cNvSpPr>
              <a:spLocks noChangeAspect="1" noChangeArrowheads="1"/>
            </p:cNvSpPr>
            <p:nvPr/>
          </p:nvSpPr>
          <p:spPr bwMode="auto">
            <a:xfrm>
              <a:off x="6531009" y="3512002"/>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64" name="Oval 62">
              <a:extLst>
                <a:ext uri="{FF2B5EF4-FFF2-40B4-BE49-F238E27FC236}">
                  <a16:creationId xmlns:a16="http://schemas.microsoft.com/office/drawing/2014/main" id="{7CE36292-74D8-B21B-7A04-4E9418655CA4}"/>
                </a:ext>
              </a:extLst>
            </p:cNvPr>
            <p:cNvSpPr>
              <a:spLocks noChangeAspect="1" noChangeArrowheads="1"/>
            </p:cNvSpPr>
            <p:nvPr/>
          </p:nvSpPr>
          <p:spPr bwMode="auto">
            <a:xfrm>
              <a:off x="2288944" y="3980723"/>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65" name="Oval 63">
              <a:extLst>
                <a:ext uri="{FF2B5EF4-FFF2-40B4-BE49-F238E27FC236}">
                  <a16:creationId xmlns:a16="http://schemas.microsoft.com/office/drawing/2014/main" id="{D3C1CE2C-EB59-AD74-801D-62B09B2E14F0}"/>
                </a:ext>
              </a:extLst>
            </p:cNvPr>
            <p:cNvSpPr>
              <a:spLocks noChangeAspect="1" noChangeArrowheads="1"/>
            </p:cNvSpPr>
            <p:nvPr/>
          </p:nvSpPr>
          <p:spPr bwMode="auto">
            <a:xfrm>
              <a:off x="2760285" y="3980723"/>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66" name="Oval 64">
              <a:extLst>
                <a:ext uri="{FF2B5EF4-FFF2-40B4-BE49-F238E27FC236}">
                  <a16:creationId xmlns:a16="http://schemas.microsoft.com/office/drawing/2014/main" id="{1BB1539D-DEAD-A5AE-182F-CE4D9E75D66F}"/>
                </a:ext>
              </a:extLst>
            </p:cNvPr>
            <p:cNvSpPr>
              <a:spLocks noChangeAspect="1" noChangeArrowheads="1"/>
            </p:cNvSpPr>
            <p:nvPr/>
          </p:nvSpPr>
          <p:spPr bwMode="auto">
            <a:xfrm>
              <a:off x="3231625" y="3980723"/>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67" name="Oval 65">
              <a:extLst>
                <a:ext uri="{FF2B5EF4-FFF2-40B4-BE49-F238E27FC236}">
                  <a16:creationId xmlns:a16="http://schemas.microsoft.com/office/drawing/2014/main" id="{BA45B222-0F7E-DF3B-7ABE-20454C9C0D90}"/>
                </a:ext>
              </a:extLst>
            </p:cNvPr>
            <p:cNvSpPr>
              <a:spLocks noChangeAspect="1" noChangeArrowheads="1"/>
            </p:cNvSpPr>
            <p:nvPr/>
          </p:nvSpPr>
          <p:spPr bwMode="auto">
            <a:xfrm>
              <a:off x="3702966" y="3980723"/>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68" name="Oval 66">
              <a:extLst>
                <a:ext uri="{FF2B5EF4-FFF2-40B4-BE49-F238E27FC236}">
                  <a16:creationId xmlns:a16="http://schemas.microsoft.com/office/drawing/2014/main" id="{A7136770-877F-030A-A02A-AB7862BFA86E}"/>
                </a:ext>
              </a:extLst>
            </p:cNvPr>
            <p:cNvSpPr>
              <a:spLocks noChangeAspect="1" noChangeArrowheads="1"/>
            </p:cNvSpPr>
            <p:nvPr/>
          </p:nvSpPr>
          <p:spPr bwMode="auto">
            <a:xfrm>
              <a:off x="4174306" y="3980723"/>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69" name="Oval 67">
              <a:extLst>
                <a:ext uri="{FF2B5EF4-FFF2-40B4-BE49-F238E27FC236}">
                  <a16:creationId xmlns:a16="http://schemas.microsoft.com/office/drawing/2014/main" id="{0E170BCE-6A51-55CE-4A19-60D07DF610C9}"/>
                </a:ext>
              </a:extLst>
            </p:cNvPr>
            <p:cNvSpPr>
              <a:spLocks noChangeAspect="1" noChangeArrowheads="1"/>
            </p:cNvSpPr>
            <p:nvPr/>
          </p:nvSpPr>
          <p:spPr bwMode="auto">
            <a:xfrm>
              <a:off x="4645647" y="3980723"/>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70" name="Oval 68">
              <a:extLst>
                <a:ext uri="{FF2B5EF4-FFF2-40B4-BE49-F238E27FC236}">
                  <a16:creationId xmlns:a16="http://schemas.microsoft.com/office/drawing/2014/main" id="{8F924B47-2157-F849-C4C9-70CA55BD3553}"/>
                </a:ext>
              </a:extLst>
            </p:cNvPr>
            <p:cNvSpPr>
              <a:spLocks noChangeAspect="1" noChangeArrowheads="1"/>
            </p:cNvSpPr>
            <p:nvPr/>
          </p:nvSpPr>
          <p:spPr bwMode="auto">
            <a:xfrm>
              <a:off x="5116988" y="3980723"/>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71" name="Oval 69">
              <a:extLst>
                <a:ext uri="{FF2B5EF4-FFF2-40B4-BE49-F238E27FC236}">
                  <a16:creationId xmlns:a16="http://schemas.microsoft.com/office/drawing/2014/main" id="{BA1F30ED-6696-ACD7-BB54-974110050881}"/>
                </a:ext>
              </a:extLst>
            </p:cNvPr>
            <p:cNvSpPr>
              <a:spLocks noChangeAspect="1" noChangeArrowheads="1"/>
            </p:cNvSpPr>
            <p:nvPr/>
          </p:nvSpPr>
          <p:spPr bwMode="auto">
            <a:xfrm>
              <a:off x="5588328" y="3980723"/>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72" name="Oval 70">
              <a:extLst>
                <a:ext uri="{FF2B5EF4-FFF2-40B4-BE49-F238E27FC236}">
                  <a16:creationId xmlns:a16="http://schemas.microsoft.com/office/drawing/2014/main" id="{48DFBB93-CF8F-FD75-E79A-95A37F07324E}"/>
                </a:ext>
              </a:extLst>
            </p:cNvPr>
            <p:cNvSpPr>
              <a:spLocks noChangeAspect="1" noChangeArrowheads="1"/>
            </p:cNvSpPr>
            <p:nvPr/>
          </p:nvSpPr>
          <p:spPr bwMode="auto">
            <a:xfrm>
              <a:off x="2760285" y="4449444"/>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73" name="Oval 71">
              <a:extLst>
                <a:ext uri="{FF2B5EF4-FFF2-40B4-BE49-F238E27FC236}">
                  <a16:creationId xmlns:a16="http://schemas.microsoft.com/office/drawing/2014/main" id="{8011FD5A-BA55-A321-0966-1CF36A9BDC88}"/>
                </a:ext>
              </a:extLst>
            </p:cNvPr>
            <p:cNvSpPr>
              <a:spLocks noChangeAspect="1" noChangeArrowheads="1"/>
            </p:cNvSpPr>
            <p:nvPr/>
          </p:nvSpPr>
          <p:spPr bwMode="auto">
            <a:xfrm>
              <a:off x="3231625" y="4449444"/>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74" name="Oval 72">
              <a:extLst>
                <a:ext uri="{FF2B5EF4-FFF2-40B4-BE49-F238E27FC236}">
                  <a16:creationId xmlns:a16="http://schemas.microsoft.com/office/drawing/2014/main" id="{DF9EC778-9960-6AB4-DB16-A169D303A32B}"/>
                </a:ext>
              </a:extLst>
            </p:cNvPr>
            <p:cNvSpPr>
              <a:spLocks noChangeAspect="1" noChangeArrowheads="1"/>
            </p:cNvSpPr>
            <p:nvPr/>
          </p:nvSpPr>
          <p:spPr bwMode="auto">
            <a:xfrm>
              <a:off x="3702966" y="4449444"/>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75" name="Oval 73">
              <a:extLst>
                <a:ext uri="{FF2B5EF4-FFF2-40B4-BE49-F238E27FC236}">
                  <a16:creationId xmlns:a16="http://schemas.microsoft.com/office/drawing/2014/main" id="{C5F7F166-6C65-05C3-21D9-C1F70DA33258}"/>
                </a:ext>
              </a:extLst>
            </p:cNvPr>
            <p:cNvSpPr>
              <a:spLocks noChangeAspect="1" noChangeArrowheads="1"/>
            </p:cNvSpPr>
            <p:nvPr/>
          </p:nvSpPr>
          <p:spPr bwMode="auto">
            <a:xfrm>
              <a:off x="4174306" y="4449444"/>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76" name="Oval 74">
              <a:extLst>
                <a:ext uri="{FF2B5EF4-FFF2-40B4-BE49-F238E27FC236}">
                  <a16:creationId xmlns:a16="http://schemas.microsoft.com/office/drawing/2014/main" id="{C8C3BE2D-A8A9-73A2-5BD9-F0930E5B23E2}"/>
                </a:ext>
              </a:extLst>
            </p:cNvPr>
            <p:cNvSpPr>
              <a:spLocks noChangeAspect="1" noChangeArrowheads="1"/>
            </p:cNvSpPr>
            <p:nvPr/>
          </p:nvSpPr>
          <p:spPr bwMode="auto">
            <a:xfrm>
              <a:off x="4645647" y="4449444"/>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77" name="Oval 75">
              <a:extLst>
                <a:ext uri="{FF2B5EF4-FFF2-40B4-BE49-F238E27FC236}">
                  <a16:creationId xmlns:a16="http://schemas.microsoft.com/office/drawing/2014/main" id="{B1416FBF-78B4-125C-E8E4-AAF32FE18E36}"/>
                </a:ext>
              </a:extLst>
            </p:cNvPr>
            <p:cNvSpPr>
              <a:spLocks noChangeAspect="1" noChangeArrowheads="1"/>
            </p:cNvSpPr>
            <p:nvPr/>
          </p:nvSpPr>
          <p:spPr bwMode="auto">
            <a:xfrm>
              <a:off x="5116988" y="4449444"/>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78" name="Oval 76">
              <a:extLst>
                <a:ext uri="{FF2B5EF4-FFF2-40B4-BE49-F238E27FC236}">
                  <a16:creationId xmlns:a16="http://schemas.microsoft.com/office/drawing/2014/main" id="{EC597C9C-6179-FBCA-C515-9F8D90726254}"/>
                </a:ext>
              </a:extLst>
            </p:cNvPr>
            <p:cNvSpPr>
              <a:spLocks noChangeAspect="1" noChangeArrowheads="1"/>
            </p:cNvSpPr>
            <p:nvPr/>
          </p:nvSpPr>
          <p:spPr bwMode="auto">
            <a:xfrm>
              <a:off x="5588328" y="4449444"/>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79" name="Oval 77">
              <a:extLst>
                <a:ext uri="{FF2B5EF4-FFF2-40B4-BE49-F238E27FC236}">
                  <a16:creationId xmlns:a16="http://schemas.microsoft.com/office/drawing/2014/main" id="{CC925BFD-228E-BA47-B117-06FE3EFC1B5C}"/>
                </a:ext>
              </a:extLst>
            </p:cNvPr>
            <p:cNvSpPr>
              <a:spLocks noChangeAspect="1" noChangeArrowheads="1"/>
            </p:cNvSpPr>
            <p:nvPr/>
          </p:nvSpPr>
          <p:spPr bwMode="auto">
            <a:xfrm>
              <a:off x="6059669" y="4449444"/>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80" name="Oval 78">
              <a:extLst>
                <a:ext uri="{FF2B5EF4-FFF2-40B4-BE49-F238E27FC236}">
                  <a16:creationId xmlns:a16="http://schemas.microsoft.com/office/drawing/2014/main" id="{344BE01E-936D-2173-5DD6-0DFE8BAE9887}"/>
                </a:ext>
              </a:extLst>
            </p:cNvPr>
            <p:cNvSpPr>
              <a:spLocks noChangeAspect="1" noChangeArrowheads="1"/>
            </p:cNvSpPr>
            <p:nvPr/>
          </p:nvSpPr>
          <p:spPr bwMode="auto">
            <a:xfrm>
              <a:off x="6531009" y="4449444"/>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81" name="Oval 79">
              <a:extLst>
                <a:ext uri="{FF2B5EF4-FFF2-40B4-BE49-F238E27FC236}">
                  <a16:creationId xmlns:a16="http://schemas.microsoft.com/office/drawing/2014/main" id="{D21276DF-DEDF-A4C9-C178-0AAE7D859520}"/>
                </a:ext>
              </a:extLst>
            </p:cNvPr>
            <p:cNvSpPr>
              <a:spLocks noChangeAspect="1" noChangeArrowheads="1"/>
            </p:cNvSpPr>
            <p:nvPr/>
          </p:nvSpPr>
          <p:spPr bwMode="auto">
            <a:xfrm>
              <a:off x="2288944" y="4918165"/>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82" name="Oval 80">
              <a:extLst>
                <a:ext uri="{FF2B5EF4-FFF2-40B4-BE49-F238E27FC236}">
                  <a16:creationId xmlns:a16="http://schemas.microsoft.com/office/drawing/2014/main" id="{E412BE74-153B-1259-305E-EC37608482CE}"/>
                </a:ext>
              </a:extLst>
            </p:cNvPr>
            <p:cNvSpPr>
              <a:spLocks noChangeAspect="1" noChangeArrowheads="1"/>
            </p:cNvSpPr>
            <p:nvPr/>
          </p:nvSpPr>
          <p:spPr bwMode="auto">
            <a:xfrm>
              <a:off x="2760285" y="4918165"/>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83" name="Oval 81">
              <a:extLst>
                <a:ext uri="{FF2B5EF4-FFF2-40B4-BE49-F238E27FC236}">
                  <a16:creationId xmlns:a16="http://schemas.microsoft.com/office/drawing/2014/main" id="{21183021-3EE8-8C48-DEA4-8DAF6FA5FC33}"/>
                </a:ext>
              </a:extLst>
            </p:cNvPr>
            <p:cNvSpPr>
              <a:spLocks noChangeAspect="1" noChangeArrowheads="1"/>
            </p:cNvSpPr>
            <p:nvPr/>
          </p:nvSpPr>
          <p:spPr bwMode="auto">
            <a:xfrm>
              <a:off x="3231625" y="4918165"/>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12" name="Oval 82">
              <a:extLst>
                <a:ext uri="{FF2B5EF4-FFF2-40B4-BE49-F238E27FC236}">
                  <a16:creationId xmlns:a16="http://schemas.microsoft.com/office/drawing/2014/main" id="{BE15DD7B-B967-228A-F013-7BED637DB399}"/>
                </a:ext>
              </a:extLst>
            </p:cNvPr>
            <p:cNvSpPr>
              <a:spLocks noChangeAspect="1" noChangeArrowheads="1"/>
            </p:cNvSpPr>
            <p:nvPr/>
          </p:nvSpPr>
          <p:spPr bwMode="auto">
            <a:xfrm>
              <a:off x="3702966" y="4918165"/>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13" name="Oval 83">
              <a:extLst>
                <a:ext uri="{FF2B5EF4-FFF2-40B4-BE49-F238E27FC236}">
                  <a16:creationId xmlns:a16="http://schemas.microsoft.com/office/drawing/2014/main" id="{52A2767F-3F82-DA17-008F-6465DD13667B}"/>
                </a:ext>
              </a:extLst>
            </p:cNvPr>
            <p:cNvSpPr>
              <a:spLocks noChangeAspect="1" noChangeArrowheads="1"/>
            </p:cNvSpPr>
            <p:nvPr/>
          </p:nvSpPr>
          <p:spPr bwMode="auto">
            <a:xfrm>
              <a:off x="4174306" y="4918165"/>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14" name="Oval 84">
              <a:extLst>
                <a:ext uri="{FF2B5EF4-FFF2-40B4-BE49-F238E27FC236}">
                  <a16:creationId xmlns:a16="http://schemas.microsoft.com/office/drawing/2014/main" id="{4AEF0B2F-53C4-90B0-87E7-83D5D96E43E9}"/>
                </a:ext>
              </a:extLst>
            </p:cNvPr>
            <p:cNvSpPr>
              <a:spLocks noChangeAspect="1" noChangeArrowheads="1"/>
            </p:cNvSpPr>
            <p:nvPr/>
          </p:nvSpPr>
          <p:spPr bwMode="auto">
            <a:xfrm>
              <a:off x="4645647" y="4918165"/>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15" name="Oval 85">
              <a:extLst>
                <a:ext uri="{FF2B5EF4-FFF2-40B4-BE49-F238E27FC236}">
                  <a16:creationId xmlns:a16="http://schemas.microsoft.com/office/drawing/2014/main" id="{11A58D78-F96E-AB76-6E1F-3504ECF5CBBB}"/>
                </a:ext>
              </a:extLst>
            </p:cNvPr>
            <p:cNvSpPr>
              <a:spLocks noChangeAspect="1" noChangeArrowheads="1"/>
            </p:cNvSpPr>
            <p:nvPr/>
          </p:nvSpPr>
          <p:spPr bwMode="auto">
            <a:xfrm>
              <a:off x="5588328" y="4918165"/>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16" name="Oval 86">
              <a:extLst>
                <a:ext uri="{FF2B5EF4-FFF2-40B4-BE49-F238E27FC236}">
                  <a16:creationId xmlns:a16="http://schemas.microsoft.com/office/drawing/2014/main" id="{9B1662D5-F66A-0F76-7BA9-3A06ECFF5076}"/>
                </a:ext>
              </a:extLst>
            </p:cNvPr>
            <p:cNvSpPr>
              <a:spLocks noChangeAspect="1" noChangeArrowheads="1"/>
            </p:cNvSpPr>
            <p:nvPr/>
          </p:nvSpPr>
          <p:spPr bwMode="auto">
            <a:xfrm>
              <a:off x="6059669" y="4918165"/>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17" name="Oval 87">
              <a:extLst>
                <a:ext uri="{FF2B5EF4-FFF2-40B4-BE49-F238E27FC236}">
                  <a16:creationId xmlns:a16="http://schemas.microsoft.com/office/drawing/2014/main" id="{8CA186F3-FCD4-CB64-F1F8-6C07825483DD}"/>
                </a:ext>
              </a:extLst>
            </p:cNvPr>
            <p:cNvSpPr>
              <a:spLocks noChangeAspect="1" noChangeArrowheads="1"/>
            </p:cNvSpPr>
            <p:nvPr/>
          </p:nvSpPr>
          <p:spPr bwMode="auto">
            <a:xfrm>
              <a:off x="6531009" y="4918165"/>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18" name="Oval 88">
              <a:extLst>
                <a:ext uri="{FF2B5EF4-FFF2-40B4-BE49-F238E27FC236}">
                  <a16:creationId xmlns:a16="http://schemas.microsoft.com/office/drawing/2014/main" id="{E85DE481-018D-410E-3FE7-0428DB1E56AE}"/>
                </a:ext>
              </a:extLst>
            </p:cNvPr>
            <p:cNvSpPr>
              <a:spLocks noChangeAspect="1" noChangeArrowheads="1"/>
            </p:cNvSpPr>
            <p:nvPr/>
          </p:nvSpPr>
          <p:spPr bwMode="auto">
            <a:xfrm>
              <a:off x="2288944" y="5386885"/>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19" name="Oval 89">
              <a:extLst>
                <a:ext uri="{FF2B5EF4-FFF2-40B4-BE49-F238E27FC236}">
                  <a16:creationId xmlns:a16="http://schemas.microsoft.com/office/drawing/2014/main" id="{37B2EF32-5BAD-6978-0291-8E098C94E341}"/>
                </a:ext>
              </a:extLst>
            </p:cNvPr>
            <p:cNvSpPr>
              <a:spLocks noChangeAspect="1" noChangeArrowheads="1"/>
            </p:cNvSpPr>
            <p:nvPr/>
          </p:nvSpPr>
          <p:spPr bwMode="auto">
            <a:xfrm>
              <a:off x="2760285" y="5386885"/>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20" name="Oval 90">
              <a:extLst>
                <a:ext uri="{FF2B5EF4-FFF2-40B4-BE49-F238E27FC236}">
                  <a16:creationId xmlns:a16="http://schemas.microsoft.com/office/drawing/2014/main" id="{C5CC9BBB-3DE7-878B-AA60-5DA504F46C16}"/>
                </a:ext>
              </a:extLst>
            </p:cNvPr>
            <p:cNvSpPr>
              <a:spLocks noChangeAspect="1" noChangeArrowheads="1"/>
            </p:cNvSpPr>
            <p:nvPr/>
          </p:nvSpPr>
          <p:spPr bwMode="auto">
            <a:xfrm>
              <a:off x="3231625" y="5386885"/>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21" name="Oval 91">
              <a:extLst>
                <a:ext uri="{FF2B5EF4-FFF2-40B4-BE49-F238E27FC236}">
                  <a16:creationId xmlns:a16="http://schemas.microsoft.com/office/drawing/2014/main" id="{88877960-AC8F-69A0-C882-A21F6716B786}"/>
                </a:ext>
              </a:extLst>
            </p:cNvPr>
            <p:cNvSpPr>
              <a:spLocks noChangeAspect="1" noChangeArrowheads="1"/>
            </p:cNvSpPr>
            <p:nvPr/>
          </p:nvSpPr>
          <p:spPr bwMode="auto">
            <a:xfrm>
              <a:off x="3702966" y="5386885"/>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22" name="Oval 92">
              <a:extLst>
                <a:ext uri="{FF2B5EF4-FFF2-40B4-BE49-F238E27FC236}">
                  <a16:creationId xmlns:a16="http://schemas.microsoft.com/office/drawing/2014/main" id="{5ED6536C-D031-6FF5-1B7C-F1D9E385743D}"/>
                </a:ext>
              </a:extLst>
            </p:cNvPr>
            <p:cNvSpPr>
              <a:spLocks noChangeAspect="1" noChangeArrowheads="1"/>
            </p:cNvSpPr>
            <p:nvPr/>
          </p:nvSpPr>
          <p:spPr bwMode="auto">
            <a:xfrm>
              <a:off x="4174306" y="5386885"/>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23" name="Oval 93">
              <a:extLst>
                <a:ext uri="{FF2B5EF4-FFF2-40B4-BE49-F238E27FC236}">
                  <a16:creationId xmlns:a16="http://schemas.microsoft.com/office/drawing/2014/main" id="{747C9C2A-0AC9-4445-7EA9-CE220D783204}"/>
                </a:ext>
              </a:extLst>
            </p:cNvPr>
            <p:cNvSpPr>
              <a:spLocks noChangeAspect="1" noChangeArrowheads="1"/>
            </p:cNvSpPr>
            <p:nvPr/>
          </p:nvSpPr>
          <p:spPr bwMode="auto">
            <a:xfrm>
              <a:off x="4645647" y="5386885"/>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24" name="Oval 94">
              <a:extLst>
                <a:ext uri="{FF2B5EF4-FFF2-40B4-BE49-F238E27FC236}">
                  <a16:creationId xmlns:a16="http://schemas.microsoft.com/office/drawing/2014/main" id="{3A11A8C0-9FE1-10DD-9302-39EC66057FF8}"/>
                </a:ext>
              </a:extLst>
            </p:cNvPr>
            <p:cNvSpPr>
              <a:spLocks noChangeAspect="1" noChangeArrowheads="1"/>
            </p:cNvSpPr>
            <p:nvPr/>
          </p:nvSpPr>
          <p:spPr bwMode="auto">
            <a:xfrm>
              <a:off x="5116988" y="5386885"/>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25" name="Oval 95">
              <a:extLst>
                <a:ext uri="{FF2B5EF4-FFF2-40B4-BE49-F238E27FC236}">
                  <a16:creationId xmlns:a16="http://schemas.microsoft.com/office/drawing/2014/main" id="{3A59626E-B8AC-EBD6-0542-9095F8DA83D1}"/>
                </a:ext>
              </a:extLst>
            </p:cNvPr>
            <p:cNvSpPr>
              <a:spLocks noChangeAspect="1" noChangeArrowheads="1"/>
            </p:cNvSpPr>
            <p:nvPr/>
          </p:nvSpPr>
          <p:spPr bwMode="auto">
            <a:xfrm>
              <a:off x="5588328" y="5386885"/>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26" name="Oval 96">
              <a:extLst>
                <a:ext uri="{FF2B5EF4-FFF2-40B4-BE49-F238E27FC236}">
                  <a16:creationId xmlns:a16="http://schemas.microsoft.com/office/drawing/2014/main" id="{4124FE17-923A-C57D-0218-C07131627416}"/>
                </a:ext>
              </a:extLst>
            </p:cNvPr>
            <p:cNvSpPr>
              <a:spLocks noChangeAspect="1" noChangeArrowheads="1"/>
            </p:cNvSpPr>
            <p:nvPr/>
          </p:nvSpPr>
          <p:spPr bwMode="auto">
            <a:xfrm>
              <a:off x="6059669" y="5386885"/>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27" name="Oval 97">
              <a:extLst>
                <a:ext uri="{FF2B5EF4-FFF2-40B4-BE49-F238E27FC236}">
                  <a16:creationId xmlns:a16="http://schemas.microsoft.com/office/drawing/2014/main" id="{39F3151E-42E6-CDED-3F75-C97E4C3F50FC}"/>
                </a:ext>
              </a:extLst>
            </p:cNvPr>
            <p:cNvSpPr>
              <a:spLocks noChangeAspect="1" noChangeArrowheads="1"/>
            </p:cNvSpPr>
            <p:nvPr/>
          </p:nvSpPr>
          <p:spPr bwMode="auto">
            <a:xfrm>
              <a:off x="6531009" y="5386885"/>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28" name="Oval 114">
              <a:extLst>
                <a:ext uri="{FF2B5EF4-FFF2-40B4-BE49-F238E27FC236}">
                  <a16:creationId xmlns:a16="http://schemas.microsoft.com/office/drawing/2014/main" id="{01F53F7E-BA1D-7C27-7C62-D15AA5AB0ECA}"/>
                </a:ext>
              </a:extLst>
            </p:cNvPr>
            <p:cNvSpPr>
              <a:spLocks noChangeAspect="1" noChangeArrowheads="1"/>
            </p:cNvSpPr>
            <p:nvPr/>
          </p:nvSpPr>
          <p:spPr bwMode="auto">
            <a:xfrm>
              <a:off x="6531009" y="3961193"/>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29" name="Oval 115">
              <a:extLst>
                <a:ext uri="{FF2B5EF4-FFF2-40B4-BE49-F238E27FC236}">
                  <a16:creationId xmlns:a16="http://schemas.microsoft.com/office/drawing/2014/main" id="{D069BFEA-B2F7-C158-26B2-4A39DDA49F1C}"/>
                </a:ext>
              </a:extLst>
            </p:cNvPr>
            <p:cNvSpPr>
              <a:spLocks noChangeAspect="1" noChangeArrowheads="1"/>
            </p:cNvSpPr>
            <p:nvPr/>
          </p:nvSpPr>
          <p:spPr bwMode="auto">
            <a:xfrm>
              <a:off x="5116988" y="4898635"/>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30" name="Oval 116">
              <a:extLst>
                <a:ext uri="{FF2B5EF4-FFF2-40B4-BE49-F238E27FC236}">
                  <a16:creationId xmlns:a16="http://schemas.microsoft.com/office/drawing/2014/main" id="{51AD52D2-6159-2B54-83F2-119075DA9088}"/>
                </a:ext>
              </a:extLst>
            </p:cNvPr>
            <p:cNvSpPr>
              <a:spLocks noChangeAspect="1" noChangeArrowheads="1"/>
            </p:cNvSpPr>
            <p:nvPr/>
          </p:nvSpPr>
          <p:spPr bwMode="auto">
            <a:xfrm>
              <a:off x="5116988" y="3023751"/>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31" name="Oval 117">
              <a:extLst>
                <a:ext uri="{FF2B5EF4-FFF2-40B4-BE49-F238E27FC236}">
                  <a16:creationId xmlns:a16="http://schemas.microsoft.com/office/drawing/2014/main" id="{413C922D-8E22-BD55-C684-41BAF7E9568B}"/>
                </a:ext>
              </a:extLst>
            </p:cNvPr>
            <p:cNvSpPr>
              <a:spLocks noChangeAspect="1" noChangeArrowheads="1"/>
            </p:cNvSpPr>
            <p:nvPr/>
          </p:nvSpPr>
          <p:spPr bwMode="auto">
            <a:xfrm>
              <a:off x="3231625" y="3492472"/>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32" name="Oval 118">
              <a:extLst>
                <a:ext uri="{FF2B5EF4-FFF2-40B4-BE49-F238E27FC236}">
                  <a16:creationId xmlns:a16="http://schemas.microsoft.com/office/drawing/2014/main" id="{729EAC5D-D0F2-E9F1-2147-87055E253457}"/>
                </a:ext>
              </a:extLst>
            </p:cNvPr>
            <p:cNvSpPr>
              <a:spLocks noChangeAspect="1" noChangeArrowheads="1"/>
            </p:cNvSpPr>
            <p:nvPr/>
          </p:nvSpPr>
          <p:spPr bwMode="auto">
            <a:xfrm>
              <a:off x="2288944" y="4429914"/>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33" name="Oval 120">
              <a:extLst>
                <a:ext uri="{FF2B5EF4-FFF2-40B4-BE49-F238E27FC236}">
                  <a16:creationId xmlns:a16="http://schemas.microsoft.com/office/drawing/2014/main" id="{FC1465AA-4892-3BC6-FAC8-76EC0DD48AD5}"/>
                </a:ext>
              </a:extLst>
            </p:cNvPr>
            <p:cNvSpPr>
              <a:spLocks noChangeAspect="1" noChangeArrowheads="1"/>
            </p:cNvSpPr>
            <p:nvPr/>
          </p:nvSpPr>
          <p:spPr bwMode="auto">
            <a:xfrm>
              <a:off x="5588328" y="1617589"/>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34" name="Oval 121">
              <a:extLst>
                <a:ext uri="{FF2B5EF4-FFF2-40B4-BE49-F238E27FC236}">
                  <a16:creationId xmlns:a16="http://schemas.microsoft.com/office/drawing/2014/main" id="{FD93F84E-BFE8-263F-A669-B50DEA0943E8}"/>
                </a:ext>
              </a:extLst>
            </p:cNvPr>
            <p:cNvSpPr>
              <a:spLocks noChangeAspect="1" noChangeArrowheads="1"/>
            </p:cNvSpPr>
            <p:nvPr/>
          </p:nvSpPr>
          <p:spPr bwMode="auto">
            <a:xfrm>
              <a:off x="4645647" y="1617589"/>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35" name="Oval 122">
              <a:extLst>
                <a:ext uri="{FF2B5EF4-FFF2-40B4-BE49-F238E27FC236}">
                  <a16:creationId xmlns:a16="http://schemas.microsoft.com/office/drawing/2014/main" id="{5EE0DB7A-119A-68E8-4A47-98F38B7D746F}"/>
                </a:ext>
              </a:extLst>
            </p:cNvPr>
            <p:cNvSpPr>
              <a:spLocks noChangeAspect="1" noChangeArrowheads="1"/>
            </p:cNvSpPr>
            <p:nvPr/>
          </p:nvSpPr>
          <p:spPr bwMode="auto">
            <a:xfrm>
              <a:off x="3702966" y="2555030"/>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36" name="Oval 123">
              <a:extLst>
                <a:ext uri="{FF2B5EF4-FFF2-40B4-BE49-F238E27FC236}">
                  <a16:creationId xmlns:a16="http://schemas.microsoft.com/office/drawing/2014/main" id="{27636D51-FFE5-EE2E-1DA0-709DA92CF628}"/>
                </a:ext>
              </a:extLst>
            </p:cNvPr>
            <p:cNvSpPr>
              <a:spLocks noChangeAspect="1" noChangeArrowheads="1"/>
            </p:cNvSpPr>
            <p:nvPr/>
          </p:nvSpPr>
          <p:spPr bwMode="auto">
            <a:xfrm>
              <a:off x="6059669" y="3961193"/>
              <a:ext cx="324047" cy="322246"/>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grpSp>
      <p:grpSp>
        <p:nvGrpSpPr>
          <p:cNvPr id="13" name="Group 12">
            <a:extLst>
              <a:ext uri="{FF2B5EF4-FFF2-40B4-BE49-F238E27FC236}">
                <a16:creationId xmlns:a16="http://schemas.microsoft.com/office/drawing/2014/main" id="{F51505B1-4A22-152C-3BEB-822A76FFC06E}"/>
              </a:ext>
            </a:extLst>
          </p:cNvPr>
          <p:cNvGrpSpPr/>
          <p:nvPr/>
        </p:nvGrpSpPr>
        <p:grpSpPr>
          <a:xfrm>
            <a:off x="2285479" y="989538"/>
            <a:ext cx="4566112" cy="322246"/>
            <a:chOff x="2288944" y="1148868"/>
            <a:chExt cx="4566112" cy="322246"/>
          </a:xfrm>
        </p:grpSpPr>
        <p:sp>
          <p:nvSpPr>
            <p:cNvPr id="99" name="Oval 7">
              <a:extLst>
                <a:ext uri="{FF2B5EF4-FFF2-40B4-BE49-F238E27FC236}">
                  <a16:creationId xmlns:a16="http://schemas.microsoft.com/office/drawing/2014/main" id="{A0E914DA-4D6F-BF3A-2844-B51A5AFB4111}"/>
                </a:ext>
              </a:extLst>
            </p:cNvPr>
            <p:cNvSpPr>
              <a:spLocks noChangeAspect="1" noChangeArrowheads="1"/>
            </p:cNvSpPr>
            <p:nvPr/>
          </p:nvSpPr>
          <p:spPr bwMode="auto">
            <a:xfrm>
              <a:off x="2760285" y="1148868"/>
              <a:ext cx="324047" cy="322246"/>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10" name="Oval 8">
              <a:extLst>
                <a:ext uri="{FF2B5EF4-FFF2-40B4-BE49-F238E27FC236}">
                  <a16:creationId xmlns:a16="http://schemas.microsoft.com/office/drawing/2014/main" id="{7A52F328-EDB1-2A07-7721-B098F7C4963C}"/>
                </a:ext>
              </a:extLst>
            </p:cNvPr>
            <p:cNvSpPr>
              <a:spLocks noChangeAspect="1" noChangeArrowheads="1"/>
            </p:cNvSpPr>
            <p:nvPr/>
          </p:nvSpPr>
          <p:spPr bwMode="auto">
            <a:xfrm>
              <a:off x="3231625" y="1148868"/>
              <a:ext cx="324047" cy="322246"/>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14" name="Oval 9">
              <a:extLst>
                <a:ext uri="{FF2B5EF4-FFF2-40B4-BE49-F238E27FC236}">
                  <a16:creationId xmlns:a16="http://schemas.microsoft.com/office/drawing/2014/main" id="{76DD00AA-20DE-DD29-367D-9DBB834A6D50}"/>
                </a:ext>
              </a:extLst>
            </p:cNvPr>
            <p:cNvSpPr>
              <a:spLocks noChangeAspect="1" noChangeArrowheads="1"/>
            </p:cNvSpPr>
            <p:nvPr/>
          </p:nvSpPr>
          <p:spPr bwMode="auto">
            <a:xfrm>
              <a:off x="3702966" y="1148868"/>
              <a:ext cx="324047" cy="322246"/>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15" name="Oval 10">
              <a:extLst>
                <a:ext uri="{FF2B5EF4-FFF2-40B4-BE49-F238E27FC236}">
                  <a16:creationId xmlns:a16="http://schemas.microsoft.com/office/drawing/2014/main" id="{6FBB4537-FA9B-094A-031B-187BBFDFC98C}"/>
                </a:ext>
              </a:extLst>
            </p:cNvPr>
            <p:cNvSpPr>
              <a:spLocks noChangeAspect="1" noChangeArrowheads="1"/>
            </p:cNvSpPr>
            <p:nvPr/>
          </p:nvSpPr>
          <p:spPr bwMode="auto">
            <a:xfrm>
              <a:off x="4174306" y="1148868"/>
              <a:ext cx="324047" cy="322246"/>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16" name="Oval 11">
              <a:extLst>
                <a:ext uri="{FF2B5EF4-FFF2-40B4-BE49-F238E27FC236}">
                  <a16:creationId xmlns:a16="http://schemas.microsoft.com/office/drawing/2014/main" id="{C41B3F04-BCDE-2823-8C28-59E7B9C17127}"/>
                </a:ext>
              </a:extLst>
            </p:cNvPr>
            <p:cNvSpPr>
              <a:spLocks noChangeAspect="1" noChangeArrowheads="1"/>
            </p:cNvSpPr>
            <p:nvPr/>
          </p:nvSpPr>
          <p:spPr bwMode="auto">
            <a:xfrm>
              <a:off x="4645647" y="1148868"/>
              <a:ext cx="324047" cy="322246"/>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17" name="Oval 12">
              <a:extLst>
                <a:ext uri="{FF2B5EF4-FFF2-40B4-BE49-F238E27FC236}">
                  <a16:creationId xmlns:a16="http://schemas.microsoft.com/office/drawing/2014/main" id="{1BE6946A-84CD-5582-74CC-1C0891235E4D}"/>
                </a:ext>
              </a:extLst>
            </p:cNvPr>
            <p:cNvSpPr>
              <a:spLocks noChangeAspect="1" noChangeArrowheads="1"/>
            </p:cNvSpPr>
            <p:nvPr/>
          </p:nvSpPr>
          <p:spPr bwMode="auto">
            <a:xfrm>
              <a:off x="5116988" y="1148868"/>
              <a:ext cx="324047" cy="322246"/>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18" name="Oval 13">
              <a:extLst>
                <a:ext uri="{FF2B5EF4-FFF2-40B4-BE49-F238E27FC236}">
                  <a16:creationId xmlns:a16="http://schemas.microsoft.com/office/drawing/2014/main" id="{E1DC444A-3CD2-ECEF-6D97-233E30B9DB68}"/>
                </a:ext>
              </a:extLst>
            </p:cNvPr>
            <p:cNvSpPr>
              <a:spLocks noChangeAspect="1" noChangeArrowheads="1"/>
            </p:cNvSpPr>
            <p:nvPr/>
          </p:nvSpPr>
          <p:spPr bwMode="auto">
            <a:xfrm>
              <a:off x="5588328" y="1148868"/>
              <a:ext cx="324047" cy="322246"/>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20" name="Oval 14">
              <a:extLst>
                <a:ext uri="{FF2B5EF4-FFF2-40B4-BE49-F238E27FC236}">
                  <a16:creationId xmlns:a16="http://schemas.microsoft.com/office/drawing/2014/main" id="{05D48AA3-FF6F-1B57-5A6D-A84FB7509747}"/>
                </a:ext>
              </a:extLst>
            </p:cNvPr>
            <p:cNvSpPr>
              <a:spLocks noChangeAspect="1" noChangeArrowheads="1"/>
            </p:cNvSpPr>
            <p:nvPr/>
          </p:nvSpPr>
          <p:spPr bwMode="auto">
            <a:xfrm>
              <a:off x="6059669" y="1148868"/>
              <a:ext cx="324047" cy="322246"/>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21" name="Oval 15">
              <a:extLst>
                <a:ext uri="{FF2B5EF4-FFF2-40B4-BE49-F238E27FC236}">
                  <a16:creationId xmlns:a16="http://schemas.microsoft.com/office/drawing/2014/main" id="{005FEB91-803C-0392-FCBC-690E58C219BA}"/>
                </a:ext>
              </a:extLst>
            </p:cNvPr>
            <p:cNvSpPr>
              <a:spLocks noChangeAspect="1" noChangeArrowheads="1"/>
            </p:cNvSpPr>
            <p:nvPr/>
          </p:nvSpPr>
          <p:spPr bwMode="auto">
            <a:xfrm>
              <a:off x="6531009" y="1148868"/>
              <a:ext cx="324047" cy="322246"/>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22" name="Oval 119">
              <a:extLst>
                <a:ext uri="{FF2B5EF4-FFF2-40B4-BE49-F238E27FC236}">
                  <a16:creationId xmlns:a16="http://schemas.microsoft.com/office/drawing/2014/main" id="{E82A8712-0107-F405-09B6-43E664DE8480}"/>
                </a:ext>
              </a:extLst>
            </p:cNvPr>
            <p:cNvSpPr>
              <a:spLocks noChangeAspect="1" noChangeArrowheads="1"/>
            </p:cNvSpPr>
            <p:nvPr/>
          </p:nvSpPr>
          <p:spPr bwMode="auto">
            <a:xfrm>
              <a:off x="2288944" y="1148868"/>
              <a:ext cx="324047" cy="322246"/>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grpSp>
      <p:sp>
        <p:nvSpPr>
          <p:cNvPr id="27753" name="Oval 108">
            <a:extLst>
              <a:ext uri="{FF2B5EF4-FFF2-40B4-BE49-F238E27FC236}">
                <a16:creationId xmlns:a16="http://schemas.microsoft.com/office/drawing/2014/main" id="{853BE206-BCC5-1C4C-B530-7E3746435139}"/>
              </a:ext>
            </a:extLst>
          </p:cNvPr>
          <p:cNvSpPr>
            <a:spLocks noChangeAspect="1" noChangeArrowheads="1"/>
          </p:cNvSpPr>
          <p:nvPr/>
        </p:nvSpPr>
        <p:spPr bwMode="auto">
          <a:xfrm>
            <a:off x="170106" y="6238172"/>
            <a:ext cx="438150" cy="438150"/>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 name="Text Placeholder 2">
            <a:extLst>
              <a:ext uri="{FF2B5EF4-FFF2-40B4-BE49-F238E27FC236}">
                <a16:creationId xmlns:a16="http://schemas.microsoft.com/office/drawing/2014/main" id="{595B94B2-D0DD-3F4D-AF06-33C8F6992266}"/>
              </a:ext>
            </a:extLst>
          </p:cNvPr>
          <p:cNvSpPr>
            <a:spLocks noGrp="1"/>
          </p:cNvSpPr>
          <p:nvPr>
            <p:ph type="body" sz="half" idx="2"/>
          </p:nvPr>
        </p:nvSpPr>
        <p:spPr>
          <a:xfrm>
            <a:off x="627071" y="6230078"/>
            <a:ext cx="1593681" cy="545502"/>
          </a:xfrm>
        </p:spPr>
        <p:txBody>
          <a:bodyPr/>
          <a:lstStyle/>
          <a:p>
            <a:pPr marL="0" indent="0">
              <a:buNone/>
            </a:pPr>
            <a:r>
              <a:rPr lang="en-US" dirty="0"/>
              <a:t>true POS</a:t>
            </a:r>
          </a:p>
        </p:txBody>
      </p:sp>
      <p:sp>
        <p:nvSpPr>
          <p:cNvPr id="113" name="Oval 108">
            <a:extLst>
              <a:ext uri="{FF2B5EF4-FFF2-40B4-BE49-F238E27FC236}">
                <a16:creationId xmlns:a16="http://schemas.microsoft.com/office/drawing/2014/main" id="{1FB1C5E8-8187-CF44-B103-E32137F9DF52}"/>
              </a:ext>
            </a:extLst>
          </p:cNvPr>
          <p:cNvSpPr>
            <a:spLocks noChangeAspect="1" noChangeArrowheads="1"/>
          </p:cNvSpPr>
          <p:nvPr/>
        </p:nvSpPr>
        <p:spPr bwMode="auto">
          <a:xfrm>
            <a:off x="5008108" y="6238172"/>
            <a:ext cx="438150" cy="438150"/>
          </a:xfrm>
          <a:prstGeom prst="ellipse">
            <a:avLst/>
          </a:prstGeom>
          <a:solidFill>
            <a:srgbClr val="FF000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19" name="Text Placeholder 2">
            <a:extLst>
              <a:ext uri="{FF2B5EF4-FFF2-40B4-BE49-F238E27FC236}">
                <a16:creationId xmlns:a16="http://schemas.microsoft.com/office/drawing/2014/main" id="{A3D85E39-65B6-6643-B6BD-720548A91EC2}"/>
              </a:ext>
            </a:extLst>
          </p:cNvPr>
          <p:cNvSpPr txBox="1">
            <a:spLocks/>
          </p:cNvSpPr>
          <p:nvPr/>
        </p:nvSpPr>
        <p:spPr>
          <a:xfrm>
            <a:off x="5465073" y="6230078"/>
            <a:ext cx="1593681" cy="5800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true NEG</a:t>
            </a:r>
          </a:p>
        </p:txBody>
      </p:sp>
      <p:sp>
        <p:nvSpPr>
          <p:cNvPr id="322" name="Oval 108">
            <a:extLst>
              <a:ext uri="{FF2B5EF4-FFF2-40B4-BE49-F238E27FC236}">
                <a16:creationId xmlns:a16="http://schemas.microsoft.com/office/drawing/2014/main" id="{59BB450B-AB27-414B-8BFE-B4BAA9732318}"/>
              </a:ext>
            </a:extLst>
          </p:cNvPr>
          <p:cNvSpPr>
            <a:spLocks noChangeAspect="1" noChangeArrowheads="1"/>
          </p:cNvSpPr>
          <p:nvPr/>
        </p:nvSpPr>
        <p:spPr bwMode="auto">
          <a:xfrm>
            <a:off x="2220752" y="6230078"/>
            <a:ext cx="438150" cy="438150"/>
          </a:xfrm>
          <a:prstGeom prst="ellipse">
            <a:avLst/>
          </a:prstGeom>
          <a:solidFill>
            <a:schemeClr val="accent1">
              <a:lumMod val="40000"/>
              <a:lumOff val="60000"/>
            </a:scheme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23" name="Text Placeholder 2">
            <a:extLst>
              <a:ext uri="{FF2B5EF4-FFF2-40B4-BE49-F238E27FC236}">
                <a16:creationId xmlns:a16="http://schemas.microsoft.com/office/drawing/2014/main" id="{C73176EF-264A-AD4E-8172-39DD32FA233D}"/>
              </a:ext>
            </a:extLst>
          </p:cNvPr>
          <p:cNvSpPr txBox="1">
            <a:spLocks/>
          </p:cNvSpPr>
          <p:nvPr/>
        </p:nvSpPr>
        <p:spPr>
          <a:xfrm>
            <a:off x="2677717" y="6221984"/>
            <a:ext cx="1593681" cy="5357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false POS</a:t>
            </a:r>
          </a:p>
        </p:txBody>
      </p:sp>
      <p:sp>
        <p:nvSpPr>
          <p:cNvPr id="324" name="Oval 108">
            <a:extLst>
              <a:ext uri="{FF2B5EF4-FFF2-40B4-BE49-F238E27FC236}">
                <a16:creationId xmlns:a16="http://schemas.microsoft.com/office/drawing/2014/main" id="{B9C81B8A-AE3B-D940-8241-18DF8A9AD88B}"/>
              </a:ext>
            </a:extLst>
          </p:cNvPr>
          <p:cNvSpPr>
            <a:spLocks noChangeAspect="1" noChangeArrowheads="1"/>
          </p:cNvSpPr>
          <p:nvPr/>
        </p:nvSpPr>
        <p:spPr bwMode="auto">
          <a:xfrm>
            <a:off x="7058754" y="6246266"/>
            <a:ext cx="438150" cy="438150"/>
          </a:xfrm>
          <a:prstGeom prst="ellipse">
            <a:avLst/>
          </a:prstGeom>
          <a:solidFill>
            <a:srgbClr val="FFB0B0"/>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25" name="Text Placeholder 2">
            <a:extLst>
              <a:ext uri="{FF2B5EF4-FFF2-40B4-BE49-F238E27FC236}">
                <a16:creationId xmlns:a16="http://schemas.microsoft.com/office/drawing/2014/main" id="{9A2B74A9-83C8-D14C-85C1-7B13037017F0}"/>
              </a:ext>
            </a:extLst>
          </p:cNvPr>
          <p:cNvSpPr txBox="1">
            <a:spLocks/>
          </p:cNvSpPr>
          <p:nvPr/>
        </p:nvSpPr>
        <p:spPr>
          <a:xfrm>
            <a:off x="7515719" y="6238172"/>
            <a:ext cx="1593681" cy="5800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false NEG</a:t>
            </a:r>
          </a:p>
        </p:txBody>
      </p:sp>
      <p:sp>
        <p:nvSpPr>
          <p:cNvPr id="104" name="Text Placeholder 2">
            <a:extLst>
              <a:ext uri="{FF2B5EF4-FFF2-40B4-BE49-F238E27FC236}">
                <a16:creationId xmlns:a16="http://schemas.microsoft.com/office/drawing/2014/main" id="{598DCAAD-99E7-28A3-A9DD-0CFEF912F462}"/>
              </a:ext>
            </a:extLst>
          </p:cNvPr>
          <p:cNvSpPr txBox="1">
            <a:spLocks/>
          </p:cNvSpPr>
          <p:nvPr/>
        </p:nvSpPr>
        <p:spPr>
          <a:xfrm>
            <a:off x="604438" y="284434"/>
            <a:ext cx="2008553" cy="5106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disease POS</a:t>
            </a:r>
          </a:p>
        </p:txBody>
      </p:sp>
      <p:sp>
        <p:nvSpPr>
          <p:cNvPr id="105" name="Text Placeholder 2">
            <a:extLst>
              <a:ext uri="{FF2B5EF4-FFF2-40B4-BE49-F238E27FC236}">
                <a16:creationId xmlns:a16="http://schemas.microsoft.com/office/drawing/2014/main" id="{47B1CE8B-CF42-19C2-ACD2-4DA633C296F4}"/>
              </a:ext>
            </a:extLst>
          </p:cNvPr>
          <p:cNvSpPr txBox="1">
            <a:spLocks/>
          </p:cNvSpPr>
          <p:nvPr/>
        </p:nvSpPr>
        <p:spPr>
          <a:xfrm>
            <a:off x="3963413" y="284434"/>
            <a:ext cx="2008553" cy="5106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disease NEG</a:t>
            </a:r>
          </a:p>
        </p:txBody>
      </p:sp>
      <p:sp>
        <p:nvSpPr>
          <p:cNvPr id="106" name="Text Placeholder 2">
            <a:extLst>
              <a:ext uri="{FF2B5EF4-FFF2-40B4-BE49-F238E27FC236}">
                <a16:creationId xmlns:a16="http://schemas.microsoft.com/office/drawing/2014/main" id="{9E9CDA7E-C678-AD0E-2DDD-1EE750884299}"/>
              </a:ext>
            </a:extLst>
          </p:cNvPr>
          <p:cNvSpPr txBox="1">
            <a:spLocks/>
          </p:cNvSpPr>
          <p:nvPr/>
        </p:nvSpPr>
        <p:spPr>
          <a:xfrm>
            <a:off x="112586" y="717659"/>
            <a:ext cx="990219" cy="9648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test POS</a:t>
            </a:r>
          </a:p>
        </p:txBody>
      </p:sp>
      <p:sp>
        <p:nvSpPr>
          <p:cNvPr id="107" name="Text Placeholder 2">
            <a:extLst>
              <a:ext uri="{FF2B5EF4-FFF2-40B4-BE49-F238E27FC236}">
                <a16:creationId xmlns:a16="http://schemas.microsoft.com/office/drawing/2014/main" id="{D27DA57E-BAEC-1C2A-111C-E9040165B2CA}"/>
              </a:ext>
            </a:extLst>
          </p:cNvPr>
          <p:cNvSpPr txBox="1">
            <a:spLocks/>
          </p:cNvSpPr>
          <p:nvPr/>
        </p:nvSpPr>
        <p:spPr>
          <a:xfrm>
            <a:off x="114178" y="3379140"/>
            <a:ext cx="990219" cy="9648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test NEG</a:t>
            </a:r>
          </a:p>
        </p:txBody>
      </p:sp>
      <p:sp>
        <p:nvSpPr>
          <p:cNvPr id="108" name="TextBox 107">
            <a:extLst>
              <a:ext uri="{FF2B5EF4-FFF2-40B4-BE49-F238E27FC236}">
                <a16:creationId xmlns:a16="http://schemas.microsoft.com/office/drawing/2014/main" id="{1D4BA42B-317F-A171-6FB6-59EF856650CB}"/>
              </a:ext>
            </a:extLst>
          </p:cNvPr>
          <p:cNvSpPr txBox="1"/>
          <p:nvPr/>
        </p:nvSpPr>
        <p:spPr>
          <a:xfrm>
            <a:off x="7085506" y="1645920"/>
            <a:ext cx="1887782" cy="4524315"/>
          </a:xfrm>
          <a:prstGeom prst="rect">
            <a:avLst/>
          </a:prstGeom>
          <a:noFill/>
          <a:ln>
            <a:solidFill>
              <a:schemeClr val="bg1">
                <a:lumMod val="50000"/>
              </a:schemeClr>
            </a:solidFill>
          </a:ln>
        </p:spPr>
        <p:txBody>
          <a:bodyPr wrap="square" rtlCol="0">
            <a:spAutoFit/>
          </a:bodyPr>
          <a:lstStyle/>
          <a:p>
            <a:pPr algn="ctr"/>
            <a:r>
              <a:rPr lang="en-US" dirty="0"/>
              <a:t>FACTS</a:t>
            </a:r>
          </a:p>
          <a:p>
            <a:r>
              <a:rPr lang="en-US" dirty="0"/>
              <a:t>- 1% have </a:t>
            </a:r>
            <a:r>
              <a:rPr lang="en-US" dirty="0" err="1"/>
              <a:t>BrCA</a:t>
            </a:r>
            <a:endParaRPr lang="en-US" dirty="0"/>
          </a:p>
          <a:p>
            <a:r>
              <a:rPr lang="en-US" dirty="0"/>
              <a:t>- </a:t>
            </a:r>
            <a:r>
              <a:rPr lang="en-US" dirty="0" err="1"/>
              <a:t>mammos</a:t>
            </a:r>
            <a:r>
              <a:rPr lang="en-US" dirty="0"/>
              <a:t> detect 90% of cancers</a:t>
            </a:r>
          </a:p>
          <a:p>
            <a:r>
              <a:rPr lang="en-US" dirty="0"/>
              <a:t>- 10% false pos</a:t>
            </a:r>
          </a:p>
          <a:p>
            <a:endParaRPr lang="en-US" dirty="0"/>
          </a:p>
          <a:p>
            <a:r>
              <a:rPr lang="en-US" dirty="0"/>
              <a:t>11 test positive</a:t>
            </a:r>
          </a:p>
          <a:p>
            <a:r>
              <a:rPr lang="en-US" dirty="0"/>
              <a:t>only 1 is true positive</a:t>
            </a:r>
            <a:r>
              <a:rPr lang="en-US" dirty="0">
                <a:solidFill>
                  <a:schemeClr val="bg1"/>
                </a:solidFill>
              </a:rPr>
              <a:t> </a:t>
            </a:r>
            <a:r>
              <a:rPr lang="en-US" dirty="0"/>
              <a:t>with </a:t>
            </a:r>
            <a:r>
              <a:rPr lang="en-US" dirty="0" err="1"/>
              <a:t>BrCA</a:t>
            </a:r>
            <a:endParaRPr lang="en-US" dirty="0"/>
          </a:p>
          <a:p>
            <a:r>
              <a:rPr lang="en-US" dirty="0"/>
              <a:t>1 out of 11 = 9%</a:t>
            </a:r>
          </a:p>
          <a:p>
            <a:endParaRPr lang="en-US" dirty="0"/>
          </a:p>
          <a:p>
            <a:r>
              <a:rPr lang="en-US" dirty="0"/>
              <a:t>Our patient has 9% chance of breast cancer until her biopsy clarifies it</a:t>
            </a:r>
          </a:p>
        </p:txBody>
      </p:sp>
      <p:sp>
        <p:nvSpPr>
          <p:cNvPr id="109" name="Oval 118">
            <a:extLst>
              <a:ext uri="{FF2B5EF4-FFF2-40B4-BE49-F238E27FC236}">
                <a16:creationId xmlns:a16="http://schemas.microsoft.com/office/drawing/2014/main" id="{D6A75E46-2485-91CB-1FA0-E4F6F037DC8B}"/>
              </a:ext>
            </a:extLst>
          </p:cNvPr>
          <p:cNvSpPr>
            <a:spLocks noChangeAspect="1" noChangeArrowheads="1"/>
          </p:cNvSpPr>
          <p:nvPr/>
        </p:nvSpPr>
        <p:spPr bwMode="auto">
          <a:xfrm>
            <a:off x="1511833" y="989538"/>
            <a:ext cx="324047" cy="322246"/>
          </a:xfrm>
          <a:prstGeom prst="ellipse">
            <a:avLst/>
          </a:prstGeom>
          <a:solidFill>
            <a:srgbClr val="002DC1"/>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27737" name="Rectangle 27736">
            <a:extLst>
              <a:ext uri="{FF2B5EF4-FFF2-40B4-BE49-F238E27FC236}">
                <a16:creationId xmlns:a16="http://schemas.microsoft.com/office/drawing/2014/main" id="{967C3FA7-91B7-C76B-3953-45D519BE07F2}"/>
              </a:ext>
            </a:extLst>
          </p:cNvPr>
          <p:cNvSpPr/>
          <p:nvPr/>
        </p:nvSpPr>
        <p:spPr>
          <a:xfrm>
            <a:off x="796126" y="289818"/>
            <a:ext cx="931665" cy="1862048"/>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w="12700" cmpd="sng">
                  <a:solidFill>
                    <a:prstClr val="black"/>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glow rad="101600">
                    <a:prstClr val="black">
                      <a:alpha val="81123"/>
                    </a:prstClr>
                  </a:glow>
                </a:effectLst>
                <a:uLnTx/>
                <a:uFillTx/>
                <a:latin typeface="Calibri" panose="020F0502020204030204"/>
                <a:ea typeface="+mn-ea"/>
                <a:cs typeface="+mn-cs"/>
              </a:rPr>
              <a:t>1</a:t>
            </a:r>
          </a:p>
        </p:txBody>
      </p:sp>
      <p:sp>
        <p:nvSpPr>
          <p:cNvPr id="27738" name="Rectangle 27737">
            <a:extLst>
              <a:ext uri="{FF2B5EF4-FFF2-40B4-BE49-F238E27FC236}">
                <a16:creationId xmlns:a16="http://schemas.microsoft.com/office/drawing/2014/main" id="{2FE475D6-CF06-C56F-6F2B-9FEEB249232E}"/>
              </a:ext>
            </a:extLst>
          </p:cNvPr>
          <p:cNvSpPr/>
          <p:nvPr/>
        </p:nvSpPr>
        <p:spPr>
          <a:xfrm>
            <a:off x="4182142" y="289818"/>
            <a:ext cx="1678665" cy="1862048"/>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w="12700" cmpd="sng">
                  <a:solidFill>
                    <a:prstClr val="black"/>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glow rad="101600">
                    <a:prstClr val="black">
                      <a:alpha val="81123"/>
                    </a:prstClr>
                  </a:glow>
                </a:effectLst>
                <a:uLnTx/>
                <a:uFillTx/>
                <a:latin typeface="Calibri" panose="020F0502020204030204"/>
                <a:ea typeface="+mn-ea"/>
                <a:cs typeface="+mn-cs"/>
              </a:rPr>
              <a:t>10</a:t>
            </a:r>
          </a:p>
        </p:txBody>
      </p:sp>
      <p:sp>
        <p:nvSpPr>
          <p:cNvPr id="27739" name="Rectangle 27738">
            <a:extLst>
              <a:ext uri="{FF2B5EF4-FFF2-40B4-BE49-F238E27FC236}">
                <a16:creationId xmlns:a16="http://schemas.microsoft.com/office/drawing/2014/main" id="{30DED800-4C31-7F7B-0D16-90B03DA9EC78}"/>
              </a:ext>
            </a:extLst>
          </p:cNvPr>
          <p:cNvSpPr/>
          <p:nvPr/>
        </p:nvSpPr>
        <p:spPr>
          <a:xfrm>
            <a:off x="4186755" y="3007297"/>
            <a:ext cx="1678665" cy="1862048"/>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w="12700" cmpd="sng">
                  <a:solidFill>
                    <a:prstClr val="black"/>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glow rad="101600">
                    <a:prstClr val="black">
                      <a:alpha val="81123"/>
                    </a:prstClr>
                  </a:glow>
                </a:effectLst>
                <a:uLnTx/>
                <a:uFillTx/>
                <a:latin typeface="Calibri" panose="020F0502020204030204"/>
                <a:ea typeface="+mn-ea"/>
                <a:cs typeface="+mn-cs"/>
              </a:rPr>
              <a:t>89</a:t>
            </a:r>
          </a:p>
        </p:txBody>
      </p:sp>
      <p:sp>
        <p:nvSpPr>
          <p:cNvPr id="27740" name="TextBox 27739">
            <a:extLst>
              <a:ext uri="{FF2B5EF4-FFF2-40B4-BE49-F238E27FC236}">
                <a16:creationId xmlns:a16="http://schemas.microsoft.com/office/drawing/2014/main" id="{6EE86300-0DC5-AD2E-5E3A-7799DB1DE0BD}"/>
              </a:ext>
            </a:extLst>
          </p:cNvPr>
          <p:cNvSpPr txBox="1"/>
          <p:nvPr/>
        </p:nvSpPr>
        <p:spPr>
          <a:xfrm>
            <a:off x="7337144" y="935653"/>
            <a:ext cx="1212191" cy="369332"/>
          </a:xfrm>
          <a:prstGeom prst="rect">
            <a:avLst/>
          </a:prstGeom>
          <a:noFill/>
        </p:spPr>
        <p:txBody>
          <a:bodyPr wrap="none" rtlCol="0">
            <a:spAutoFit/>
          </a:bodyPr>
          <a:lstStyle/>
          <a:p>
            <a:r>
              <a:rPr lang="en-US" dirty="0"/>
              <a:t>1 + 10 = 11</a:t>
            </a:r>
          </a:p>
        </p:txBody>
      </p:sp>
    </p:spTree>
    <p:extLst>
      <p:ext uri="{BB962C8B-B14F-4D97-AF65-F5344CB8AC3E}">
        <p14:creationId xmlns:p14="http://schemas.microsoft.com/office/powerpoint/2010/main" val="7182824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8">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8">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8">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AE522-0C77-772D-C150-2F79167DA167}"/>
              </a:ext>
            </a:extLst>
          </p:cNvPr>
          <p:cNvSpPr>
            <a:spLocks noGrp="1"/>
          </p:cNvSpPr>
          <p:nvPr>
            <p:ph type="title"/>
          </p:nvPr>
        </p:nvSpPr>
        <p:spPr/>
        <p:txBody>
          <a:bodyPr/>
          <a:lstStyle/>
          <a:p>
            <a:r>
              <a:rPr lang="en-US" dirty="0"/>
              <a:t>This case has a happy ending</a:t>
            </a:r>
          </a:p>
        </p:txBody>
      </p:sp>
      <p:sp>
        <p:nvSpPr>
          <p:cNvPr id="3" name="Content Placeholder 2">
            <a:extLst>
              <a:ext uri="{FF2B5EF4-FFF2-40B4-BE49-F238E27FC236}">
                <a16:creationId xmlns:a16="http://schemas.microsoft.com/office/drawing/2014/main" id="{7B9ADCA3-D0EB-3D15-3C60-335CD273ABC5}"/>
              </a:ext>
            </a:extLst>
          </p:cNvPr>
          <p:cNvSpPr>
            <a:spLocks noGrp="1"/>
          </p:cNvSpPr>
          <p:nvPr>
            <p:ph idx="1"/>
          </p:nvPr>
        </p:nvSpPr>
        <p:spPr/>
        <p:txBody>
          <a:bodyPr>
            <a:normAutofit/>
          </a:bodyPr>
          <a:lstStyle/>
          <a:p>
            <a:pPr marL="0" indent="0">
              <a:buNone/>
            </a:pPr>
            <a:r>
              <a:rPr lang="en-US" sz="2800" dirty="0"/>
              <a:t>You call her back</a:t>
            </a:r>
          </a:p>
          <a:p>
            <a:pPr marL="0" indent="0">
              <a:buNone/>
            </a:pPr>
            <a:r>
              <a:rPr lang="en-US" sz="2800" dirty="0"/>
              <a:t>Inform her she has roughly a 9% chance of having breast cancer</a:t>
            </a:r>
          </a:p>
          <a:p>
            <a:pPr marL="0" indent="0">
              <a:buNone/>
            </a:pPr>
            <a:r>
              <a:rPr lang="en-US" sz="2800" dirty="0"/>
              <a:t>Enough risk to be concerned, but not so much as to be petrified</a:t>
            </a:r>
          </a:p>
          <a:p>
            <a:pPr marL="0" indent="0">
              <a:buNone/>
            </a:pPr>
            <a:r>
              <a:rPr lang="en-US" sz="2800" dirty="0"/>
              <a:t>Your patient thanks you and will make sure to let you know how the visit and biopsy go</a:t>
            </a:r>
          </a:p>
        </p:txBody>
      </p:sp>
    </p:spTree>
    <p:extLst>
      <p:ext uri="{BB962C8B-B14F-4D97-AF65-F5344CB8AC3E}">
        <p14:creationId xmlns:p14="http://schemas.microsoft.com/office/powerpoint/2010/main" val="1200839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0CCB2-5325-067F-D495-7B249BC3EB39}"/>
              </a:ext>
            </a:extLst>
          </p:cNvPr>
          <p:cNvSpPr>
            <a:spLocks noGrp="1"/>
          </p:cNvSpPr>
          <p:nvPr>
            <p:ph type="title"/>
          </p:nvPr>
        </p:nvSpPr>
        <p:spPr/>
        <p:txBody>
          <a:bodyPr/>
          <a:lstStyle/>
          <a:p>
            <a:r>
              <a:rPr lang="en-US" dirty="0"/>
              <a:t>Take Home Points</a:t>
            </a:r>
          </a:p>
        </p:txBody>
      </p:sp>
      <p:sp>
        <p:nvSpPr>
          <p:cNvPr id="3" name="Content Placeholder 2">
            <a:extLst>
              <a:ext uri="{FF2B5EF4-FFF2-40B4-BE49-F238E27FC236}">
                <a16:creationId xmlns:a16="http://schemas.microsoft.com/office/drawing/2014/main" id="{996A2767-A67E-990F-1626-2BCDD3C72A8A}"/>
              </a:ext>
            </a:extLst>
          </p:cNvPr>
          <p:cNvSpPr>
            <a:spLocks noGrp="1"/>
          </p:cNvSpPr>
          <p:nvPr>
            <p:ph sz="half" idx="1"/>
          </p:nvPr>
        </p:nvSpPr>
        <p:spPr>
          <a:xfrm>
            <a:off x="699248" y="1420177"/>
            <a:ext cx="3872752" cy="5172449"/>
          </a:xfrm>
        </p:spPr>
        <p:txBody>
          <a:bodyPr>
            <a:normAutofit fontScale="92500" lnSpcReduction="20000"/>
          </a:bodyPr>
          <a:lstStyle/>
          <a:p>
            <a:pPr marL="0" indent="0">
              <a:spcBef>
                <a:spcPts val="600"/>
              </a:spcBef>
              <a:buNone/>
            </a:pPr>
            <a:r>
              <a:rPr lang="en-US" sz="2800" dirty="0"/>
              <a:t>Our work is not often quantitative</a:t>
            </a:r>
          </a:p>
          <a:p>
            <a:pPr marL="0" indent="0">
              <a:spcBef>
                <a:spcPts val="600"/>
              </a:spcBef>
              <a:buNone/>
            </a:pPr>
            <a:r>
              <a:rPr lang="en-US" sz="2800" dirty="0"/>
              <a:t>For </a:t>
            </a:r>
            <a:r>
              <a:rPr lang="en-US" sz="2800" b="1" i="1" dirty="0">
                <a:solidFill>
                  <a:srgbClr val="FF0000"/>
                </a:solidFill>
              </a:rPr>
              <a:t>treatment</a:t>
            </a:r>
            <a:r>
              <a:rPr lang="en-US" sz="2800" dirty="0"/>
              <a:t>, relative numbers over-hype (“twice as good!”) and over-scare (“2x the VTE’s!”)</a:t>
            </a:r>
          </a:p>
          <a:p>
            <a:pPr marL="0" indent="0">
              <a:spcBef>
                <a:spcPts val="600"/>
              </a:spcBef>
              <a:buNone/>
            </a:pPr>
            <a:r>
              <a:rPr lang="en-US" sz="2800" dirty="0"/>
              <a:t>Use absolute risk reduction &amp; number needed to treat </a:t>
            </a:r>
          </a:p>
          <a:p>
            <a:pPr marL="0" indent="0">
              <a:spcBef>
                <a:spcPts val="600"/>
              </a:spcBef>
              <a:buNone/>
            </a:pPr>
            <a:r>
              <a:rPr lang="en-US" sz="2800" dirty="0"/>
              <a:t>to put magnitude of benefit, harm, and risk</a:t>
            </a:r>
          </a:p>
          <a:p>
            <a:pPr marL="0" indent="0">
              <a:spcBef>
                <a:spcPts val="600"/>
              </a:spcBef>
              <a:buNone/>
            </a:pPr>
            <a:r>
              <a:rPr lang="en-US" sz="2800" dirty="0"/>
              <a:t>in terms patients can understand</a:t>
            </a:r>
          </a:p>
          <a:p>
            <a:pPr marL="0" indent="0">
              <a:spcBef>
                <a:spcPts val="1200"/>
              </a:spcBef>
              <a:buNone/>
            </a:pPr>
            <a:r>
              <a:rPr lang="en-US" sz="2800" dirty="0"/>
              <a:t>Instead of running from math and numbers, </a:t>
            </a:r>
          </a:p>
          <a:p>
            <a:pPr marL="0" indent="0">
              <a:spcBef>
                <a:spcPts val="600"/>
              </a:spcBef>
              <a:buNone/>
            </a:pPr>
            <a:endParaRPr lang="en-US" sz="2800" dirty="0"/>
          </a:p>
        </p:txBody>
      </p:sp>
      <p:sp>
        <p:nvSpPr>
          <p:cNvPr id="4" name="Content Placeholder 3">
            <a:extLst>
              <a:ext uri="{FF2B5EF4-FFF2-40B4-BE49-F238E27FC236}">
                <a16:creationId xmlns:a16="http://schemas.microsoft.com/office/drawing/2014/main" id="{C3031DC5-A54E-020B-6EA9-754ECF678715}"/>
              </a:ext>
            </a:extLst>
          </p:cNvPr>
          <p:cNvSpPr>
            <a:spLocks noGrp="1"/>
          </p:cNvSpPr>
          <p:nvPr>
            <p:ph sz="half" idx="2"/>
          </p:nvPr>
        </p:nvSpPr>
        <p:spPr>
          <a:xfrm>
            <a:off x="4998842" y="1420178"/>
            <a:ext cx="3921039" cy="5172449"/>
          </a:xfrm>
        </p:spPr>
        <p:txBody>
          <a:bodyPr>
            <a:normAutofit fontScale="92500" lnSpcReduction="20000"/>
          </a:bodyPr>
          <a:lstStyle/>
          <a:p>
            <a:pPr marL="0" indent="0">
              <a:spcBef>
                <a:spcPts val="600"/>
              </a:spcBef>
              <a:buNone/>
            </a:pPr>
            <a:r>
              <a:rPr lang="en-US" sz="2800" dirty="0"/>
              <a:t>But occasionally it is</a:t>
            </a:r>
          </a:p>
          <a:p>
            <a:pPr marL="0" indent="0">
              <a:spcBef>
                <a:spcPts val="3000"/>
              </a:spcBef>
              <a:buNone/>
            </a:pPr>
            <a:r>
              <a:rPr lang="en-US" sz="2800" dirty="0"/>
              <a:t>For </a:t>
            </a:r>
            <a:r>
              <a:rPr lang="en-US" sz="2800" b="1" i="1" dirty="0">
                <a:solidFill>
                  <a:srgbClr val="FF0000"/>
                </a:solidFill>
              </a:rPr>
              <a:t>diagnosis</a:t>
            </a:r>
            <a:r>
              <a:rPr lang="en-US" sz="2800" dirty="0"/>
              <a:t>, </a:t>
            </a:r>
          </a:p>
          <a:p>
            <a:pPr marL="0" indent="0">
              <a:spcBef>
                <a:spcPts val="600"/>
              </a:spcBef>
              <a:buNone/>
            </a:pPr>
            <a:r>
              <a:rPr lang="en-US" sz="2800" dirty="0"/>
              <a:t>be aware of</a:t>
            </a:r>
          </a:p>
          <a:p>
            <a:pPr marL="0" indent="0">
              <a:spcBef>
                <a:spcPts val="600"/>
              </a:spcBef>
              <a:buNone/>
            </a:pPr>
            <a:r>
              <a:rPr lang="en-US" sz="2800" dirty="0"/>
              <a:t>and beware of</a:t>
            </a:r>
          </a:p>
          <a:p>
            <a:pPr marL="0" indent="0">
              <a:spcBef>
                <a:spcPts val="600"/>
              </a:spcBef>
              <a:buNone/>
            </a:pPr>
            <a:r>
              <a:rPr lang="en-US" sz="2800" dirty="0"/>
              <a:t>cases where false results (false pos, false neg) </a:t>
            </a:r>
          </a:p>
          <a:p>
            <a:pPr marL="0" indent="0">
              <a:spcBef>
                <a:spcPts val="600"/>
              </a:spcBef>
              <a:buNone/>
            </a:pPr>
            <a:r>
              <a:rPr lang="en-US" sz="2800" dirty="0"/>
              <a:t>rival or overwhelm true results </a:t>
            </a:r>
          </a:p>
          <a:p>
            <a:pPr marL="0" indent="0">
              <a:spcBef>
                <a:spcPts val="600"/>
              </a:spcBef>
              <a:buNone/>
            </a:pPr>
            <a:r>
              <a:rPr lang="en-US" sz="2800" dirty="0"/>
              <a:t>so that you are not deceived</a:t>
            </a:r>
          </a:p>
          <a:p>
            <a:pPr marL="0" indent="0">
              <a:spcBef>
                <a:spcPts val="2400"/>
              </a:spcBef>
              <a:buNone/>
            </a:pPr>
            <a:r>
              <a:rPr lang="en-US" sz="2800" dirty="0"/>
              <a:t>look for opportunities to improve your numeracy!</a:t>
            </a:r>
          </a:p>
          <a:p>
            <a:pPr>
              <a:spcBef>
                <a:spcPts val="600"/>
              </a:spcBef>
            </a:pPr>
            <a:endParaRPr lang="en-US" sz="2400" dirty="0"/>
          </a:p>
        </p:txBody>
      </p:sp>
    </p:spTree>
    <p:extLst>
      <p:ext uri="{BB962C8B-B14F-4D97-AF65-F5344CB8AC3E}">
        <p14:creationId xmlns:p14="http://schemas.microsoft.com/office/powerpoint/2010/main" val="1535117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Acknowledgements</a:t>
            </a:r>
          </a:p>
        </p:txBody>
      </p:sp>
      <p:sp>
        <p:nvSpPr>
          <p:cNvPr id="3" name="Content Placeholder 2"/>
          <p:cNvSpPr>
            <a:spLocks noGrp="1"/>
          </p:cNvSpPr>
          <p:nvPr>
            <p:ph idx="1"/>
          </p:nvPr>
        </p:nvSpPr>
        <p:spPr/>
        <p:txBody>
          <a:bodyPr/>
          <a:lstStyle/>
          <a:p>
            <a:r>
              <a:rPr lang="en-US" dirty="0"/>
              <a:t>Mammo and Pill Scare examples came from 2008 presentation at London School of Economics by Econ Prof. Gerd </a:t>
            </a:r>
            <a:r>
              <a:rPr lang="en-US" dirty="0" err="1"/>
              <a:t>Gigerenzer</a:t>
            </a:r>
            <a:r>
              <a:rPr lang="en-US" dirty="0"/>
              <a:t>, director of the Max Planck Institute in Germany</a:t>
            </a:r>
          </a:p>
          <a:p>
            <a:r>
              <a:rPr lang="en-US" dirty="0"/>
              <a:t>assistance tracking down documents (Dear Doctor letter, 3 studies it referenced) by SUNY Upstate Medical Univ. reference librarians Olivia </a:t>
            </a:r>
            <a:r>
              <a:rPr lang="en-US" dirty="0" err="1"/>
              <a:t>Tsistinas</a:t>
            </a:r>
            <a:r>
              <a:rPr lang="en-US" dirty="0"/>
              <a:t> and Briana </a:t>
            </a:r>
            <a:r>
              <a:rPr lang="en-US" dirty="0" err="1"/>
              <a:t>Galea</a:t>
            </a:r>
            <a:endParaRPr lang="en-US" dirty="0"/>
          </a:p>
        </p:txBody>
      </p:sp>
    </p:spTree>
    <p:extLst>
      <p:ext uri="{BB962C8B-B14F-4D97-AF65-F5344CB8AC3E}">
        <p14:creationId xmlns:p14="http://schemas.microsoft.com/office/powerpoint/2010/main" val="118462872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71AC5-1580-DE87-258C-CADF041745BC}"/>
              </a:ext>
            </a:extLst>
          </p:cNvPr>
          <p:cNvSpPr>
            <a:spLocks noGrp="1"/>
          </p:cNvSpPr>
          <p:nvPr>
            <p:ph type="title"/>
          </p:nvPr>
        </p:nvSpPr>
        <p:spPr/>
        <p:txBody>
          <a:bodyPr/>
          <a:lstStyle/>
          <a:p>
            <a:r>
              <a:rPr lang="en-US" dirty="0"/>
              <a:t>Questions, Discussion</a:t>
            </a:r>
          </a:p>
        </p:txBody>
      </p:sp>
      <p:pic>
        <p:nvPicPr>
          <p:cNvPr id="3" name="Picture 2">
            <a:extLst>
              <a:ext uri="{FF2B5EF4-FFF2-40B4-BE49-F238E27FC236}">
                <a16:creationId xmlns:a16="http://schemas.microsoft.com/office/drawing/2014/main" id="{3F7D8486-E141-C440-D712-E45B026204CE}"/>
              </a:ext>
            </a:extLst>
          </p:cNvPr>
          <p:cNvPicPr>
            <a:picLocks noChangeAspect="1"/>
          </p:cNvPicPr>
          <p:nvPr/>
        </p:nvPicPr>
        <p:blipFill>
          <a:blip r:embed="rId3"/>
          <a:stretch>
            <a:fillRect/>
          </a:stretch>
        </p:blipFill>
        <p:spPr>
          <a:xfrm>
            <a:off x="203947" y="4930962"/>
            <a:ext cx="3429000" cy="1765300"/>
          </a:xfrm>
          <a:prstGeom prst="rect">
            <a:avLst/>
          </a:prstGeom>
        </p:spPr>
      </p:pic>
    </p:spTree>
    <p:extLst>
      <p:ext uri="{BB962C8B-B14F-4D97-AF65-F5344CB8AC3E}">
        <p14:creationId xmlns:p14="http://schemas.microsoft.com/office/powerpoint/2010/main" val="27034310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4463"/>
            <a:ext cx="3139439" cy="868362"/>
          </a:xfrm>
        </p:spPr>
        <p:txBody>
          <a:bodyPr/>
          <a:lstStyle/>
          <a:p>
            <a:r>
              <a:rPr lang="en-US" dirty="0"/>
              <a:t>more help</a:t>
            </a:r>
          </a:p>
        </p:txBody>
      </p:sp>
      <p:sp>
        <p:nvSpPr>
          <p:cNvPr id="3" name="Content Placeholder 2"/>
          <p:cNvSpPr>
            <a:spLocks noGrp="1"/>
          </p:cNvSpPr>
          <p:nvPr>
            <p:ph idx="1"/>
          </p:nvPr>
        </p:nvSpPr>
        <p:spPr>
          <a:xfrm>
            <a:off x="456406" y="1092825"/>
            <a:ext cx="8229600" cy="4920428"/>
          </a:xfrm>
        </p:spPr>
        <p:txBody>
          <a:bodyPr>
            <a:noAutofit/>
          </a:bodyPr>
          <a:lstStyle/>
          <a:p>
            <a:pPr marL="0" indent="0">
              <a:buNone/>
            </a:pPr>
            <a:r>
              <a:rPr lang="en-US" sz="2800" dirty="0"/>
              <a:t>- 1% prevalence of breast cancer</a:t>
            </a:r>
          </a:p>
          <a:p>
            <a:pPr marL="0" indent="0">
              <a:buNone/>
            </a:pPr>
            <a:r>
              <a:rPr lang="en-US" sz="2800" dirty="0"/>
              <a:t>- Mammograms detect 90% of cancers</a:t>
            </a:r>
          </a:p>
          <a:p>
            <a:pPr marL="0" indent="0">
              <a:buNone/>
            </a:pPr>
            <a:r>
              <a:rPr lang="en-US" sz="2800" dirty="0"/>
              <a:t>- Mammograms have 10% false positive rate</a:t>
            </a:r>
          </a:p>
          <a:p>
            <a:pPr marL="0" indent="0">
              <a:buNone/>
            </a:pPr>
            <a:r>
              <a:rPr lang="en-US" sz="2800" dirty="0"/>
              <a:t>       Options</a:t>
            </a:r>
          </a:p>
          <a:p>
            <a:pPr marL="0" indent="0">
              <a:buNone/>
            </a:pPr>
            <a:r>
              <a:rPr lang="en-US" sz="2800" dirty="0"/>
              <a:t>a) appx 90% chance she has breast cancer</a:t>
            </a:r>
          </a:p>
          <a:p>
            <a:pPr marL="0" indent="0">
              <a:buNone/>
            </a:pPr>
            <a:r>
              <a:rPr lang="en-US" sz="2800" dirty="0"/>
              <a:t>b) appx 81% chance she has breast cancer</a:t>
            </a:r>
          </a:p>
          <a:p>
            <a:pPr marL="0" indent="0">
              <a:buNone/>
            </a:pPr>
            <a:r>
              <a:rPr lang="en-US" sz="2800" dirty="0"/>
              <a:t>c) appx 9% chance she has breast cancer</a:t>
            </a:r>
          </a:p>
          <a:p>
            <a:pPr marL="0" indent="0">
              <a:buNone/>
            </a:pPr>
            <a:r>
              <a:rPr lang="en-US" sz="2800" dirty="0"/>
              <a:t>d) appx 1% chance she has breast cancer</a:t>
            </a:r>
          </a:p>
        </p:txBody>
      </p:sp>
      <p:sp>
        <p:nvSpPr>
          <p:cNvPr id="4" name="TextBox 3">
            <a:extLst>
              <a:ext uri="{FF2B5EF4-FFF2-40B4-BE49-F238E27FC236}">
                <a16:creationId xmlns:a16="http://schemas.microsoft.com/office/drawing/2014/main" id="{4EE2CB17-E150-E04F-9F0F-3A2C5B35B7FC}"/>
              </a:ext>
            </a:extLst>
          </p:cNvPr>
          <p:cNvSpPr txBox="1"/>
          <p:nvPr/>
        </p:nvSpPr>
        <p:spPr>
          <a:xfrm rot="21333078">
            <a:off x="5784351" y="3174715"/>
            <a:ext cx="3125471" cy="646331"/>
          </a:xfrm>
          <a:prstGeom prst="rect">
            <a:avLst/>
          </a:prstGeom>
          <a:solidFill>
            <a:schemeClr val="accent3">
              <a:lumMod val="20000"/>
              <a:lumOff val="80000"/>
            </a:schemeClr>
          </a:solidFill>
          <a:ln>
            <a:solidFill>
              <a:schemeClr val="tx1"/>
            </a:solidFill>
          </a:ln>
        </p:spPr>
        <p:txBody>
          <a:bodyPr wrap="none" rtlCol="0">
            <a:spAutoFit/>
          </a:bodyPr>
          <a:lstStyle/>
          <a:p>
            <a:r>
              <a:rPr lang="en-US" dirty="0">
                <a:solidFill>
                  <a:srgbClr val="FF0000"/>
                </a:solidFill>
              </a:rPr>
              <a:t>writes will, goodbye to friends, </a:t>
            </a:r>
          </a:p>
          <a:p>
            <a:r>
              <a:rPr lang="en-US" dirty="0">
                <a:solidFill>
                  <a:srgbClr val="FF0000"/>
                </a:solidFill>
              </a:rPr>
              <a:t>goes to Vegas spends all money</a:t>
            </a:r>
          </a:p>
        </p:txBody>
      </p:sp>
      <p:sp>
        <p:nvSpPr>
          <p:cNvPr id="5" name="TextBox 4">
            <a:extLst>
              <a:ext uri="{FF2B5EF4-FFF2-40B4-BE49-F238E27FC236}">
                <a16:creationId xmlns:a16="http://schemas.microsoft.com/office/drawing/2014/main" id="{440FA399-98BA-AE40-9E2E-916CE256D34C}"/>
              </a:ext>
            </a:extLst>
          </p:cNvPr>
          <p:cNvSpPr txBox="1"/>
          <p:nvPr/>
        </p:nvSpPr>
        <p:spPr>
          <a:xfrm rot="21341876">
            <a:off x="5812216" y="6209060"/>
            <a:ext cx="3086871" cy="369332"/>
          </a:xfrm>
          <a:prstGeom prst="rect">
            <a:avLst/>
          </a:prstGeom>
          <a:solidFill>
            <a:schemeClr val="accent3">
              <a:lumMod val="20000"/>
              <a:lumOff val="80000"/>
            </a:schemeClr>
          </a:solidFill>
          <a:ln>
            <a:solidFill>
              <a:schemeClr val="tx1"/>
            </a:solidFill>
          </a:ln>
        </p:spPr>
        <p:txBody>
          <a:bodyPr wrap="none" rtlCol="0">
            <a:spAutoFit/>
          </a:bodyPr>
          <a:lstStyle/>
          <a:p>
            <a:r>
              <a:rPr lang="en-US" dirty="0">
                <a:solidFill>
                  <a:srgbClr val="FF0000"/>
                </a:solidFill>
              </a:rPr>
              <a:t>blows off breast surgeon appt?</a:t>
            </a:r>
          </a:p>
        </p:txBody>
      </p:sp>
      <p:sp>
        <p:nvSpPr>
          <p:cNvPr id="6" name="Title 1">
            <a:extLst>
              <a:ext uri="{FF2B5EF4-FFF2-40B4-BE49-F238E27FC236}">
                <a16:creationId xmlns:a16="http://schemas.microsoft.com/office/drawing/2014/main" id="{0892E336-B534-6591-7C5E-22C171429A6A}"/>
              </a:ext>
            </a:extLst>
          </p:cNvPr>
          <p:cNvSpPr txBox="1">
            <a:spLocks/>
          </p:cNvSpPr>
          <p:nvPr/>
        </p:nvSpPr>
        <p:spPr>
          <a:xfrm>
            <a:off x="3718560" y="224463"/>
            <a:ext cx="4407853" cy="8683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r>
              <a:rPr lang="en-US" dirty="0"/>
              <a:t>-- multiple choice</a:t>
            </a:r>
          </a:p>
        </p:txBody>
      </p:sp>
    </p:spTree>
    <p:extLst>
      <p:ext uri="{BB962C8B-B14F-4D97-AF65-F5344CB8AC3E}">
        <p14:creationId xmlns:p14="http://schemas.microsoft.com/office/powerpoint/2010/main" val="55991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dissolve">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dissolve">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P spid="5" grpId="0" animBg="1"/>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__PE_POLL_EMBED_ID" val="true"/>
</p:tagLst>
</file>

<file path=ppt/tags/tag2.xml><?xml version="1.0" encoding="utf-8"?>
<p:tagLst xmlns:a="http://schemas.openxmlformats.org/drawingml/2006/main" xmlns:r="http://schemas.openxmlformats.org/officeDocument/2006/relationships" xmlns:p="http://schemas.openxmlformats.org/presentationml/2006/main">
  <p:tag name="__PE_POLL_EMBED_ID" val="true"/>
</p:tagLst>
</file>

<file path=ppt/tags/tag3.xml><?xml version="1.0" encoding="utf-8"?>
<p:tagLst xmlns:a="http://schemas.openxmlformats.org/drawingml/2006/main" xmlns:r="http://schemas.openxmlformats.org/officeDocument/2006/relationships" xmlns:p="http://schemas.openxmlformats.org/presentationml/2006/main">
  <p:tag name="__PE_POLL_EMBED_ID" val="true"/>
</p:tagLst>
</file>

<file path=ppt/tags/tag4.xml><?xml version="1.0" encoding="utf-8"?>
<p:tagLst xmlns:a="http://schemas.openxmlformats.org/drawingml/2006/main" xmlns:r="http://schemas.openxmlformats.org/officeDocument/2006/relationships" xmlns:p="http://schemas.openxmlformats.org/presentationml/2006/main">
  <p:tag name="__PE_POLL_EMBED_ID" val="true"/>
</p:tagLst>
</file>

<file path=ppt/tags/tag5.xml><?xml version="1.0" encoding="utf-8"?>
<p:tagLst xmlns:a="http://schemas.openxmlformats.org/drawingml/2006/main" xmlns:r="http://schemas.openxmlformats.org/officeDocument/2006/relationships" xmlns:p="http://schemas.openxmlformats.org/presentationml/2006/main">
  <p:tag name="__PE_POLL_EMBED_ID" val="true"/>
</p:tagLst>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 Id="rId5" Type="http://schemas.openxmlformats.org/officeDocument/2006/relationships/image" Target="../media/image5.jpeg"/><Relationship Id="rId4" Type="http://schemas.openxmlformats.org/officeDocument/2006/relationships/image" Target="../media/image4.jpeg"/></Relationships>
</file>

<file path=ppt/theme/theme1.xml><?xml version="1.0" encoding="utf-8"?>
<a:theme xmlns:a="http://schemas.openxmlformats.org/drawingml/2006/main" name="Inkwell">
  <a:themeElements>
    <a:clrScheme name="Inkwell">
      <a:dk1>
        <a:sysClr val="windowText" lastClr="000000"/>
      </a:dk1>
      <a:lt1>
        <a:sysClr val="window" lastClr="FFFFFF"/>
      </a:lt1>
      <a:dk2>
        <a:srgbClr val="584D2E"/>
      </a:dk2>
      <a:lt2>
        <a:srgbClr val="EFE7C3"/>
      </a:lt2>
      <a:accent1>
        <a:srgbClr val="860908"/>
      </a:accent1>
      <a:accent2>
        <a:srgbClr val="4A0505"/>
      </a:accent2>
      <a:accent3>
        <a:srgbClr val="7A500A"/>
      </a:accent3>
      <a:accent4>
        <a:srgbClr val="C47810"/>
      </a:accent4>
      <a:accent5>
        <a:srgbClr val="827752"/>
      </a:accent5>
      <a:accent6>
        <a:srgbClr val="B5BB83"/>
      </a:accent6>
      <a:hlink>
        <a:srgbClr val="C47810"/>
      </a:hlink>
      <a:folHlink>
        <a:srgbClr val="F0A43A"/>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nkwell">
      <a:fillStyleLst>
        <a:solidFill>
          <a:schemeClr val="phClr"/>
        </a:solidFill>
        <a:blipFill rotWithShape="1">
          <a:blip xmlns:r="http://schemas.openxmlformats.org/officeDocument/2006/relationships" r:embed="rId1">
            <a:duotone>
              <a:schemeClr val="phClr">
                <a:shade val="30000"/>
              </a:schemeClr>
              <a:schemeClr val="phClr">
                <a:alpha val="10000"/>
                <a:satMod val="120000"/>
              </a:schemeClr>
            </a:duotone>
          </a:blip>
          <a:stretch/>
        </a:blipFill>
        <a:blipFill rotWithShape="1">
          <a:blip xmlns:r="http://schemas.openxmlformats.org/officeDocument/2006/relationships" r:embed="rId2">
            <a:duotone>
              <a:schemeClr val="phClr">
                <a:shade val="30000"/>
                <a:satMod val="150000"/>
              </a:schemeClr>
              <a:schemeClr val="phClr">
                <a:alpha val="10000"/>
                <a:satMod val="120000"/>
              </a:schemeClr>
            </a:duotone>
          </a:blip>
          <a:stretch/>
        </a:blipFill>
      </a:fillStyleLst>
      <a:lnStyleLst>
        <a:ln w="12700"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38100" dir="5400000" rotWithShape="0">
              <a:srgbClr val="000000">
                <a:alpha val="75000"/>
              </a:srgbClr>
            </a:outerShdw>
          </a:effectLst>
        </a:effectStyle>
        <a:effectStyle>
          <a:effectLst>
            <a:outerShdw blurRad="38100" dist="25400" dir="5400000" rotWithShape="0">
              <a:srgbClr val="000000">
                <a:alpha val="75000"/>
              </a:srgbClr>
            </a:outerShdw>
            <a:softEdge rad="25400"/>
          </a:effectLst>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95C742CBFD7464DB6FD5714C3C9AFF0" ma:contentTypeVersion="18" ma:contentTypeDescription="Create a new document." ma:contentTypeScope="" ma:versionID="b69bea23c14d4f12d3f7b91d8902ac02">
  <xsd:schema xmlns:xsd="http://www.w3.org/2001/XMLSchema" xmlns:xs="http://www.w3.org/2001/XMLSchema" xmlns:p="http://schemas.microsoft.com/office/2006/metadata/properties" xmlns:ns2="c6a150e9-571f-46dd-be5f-b16145ef198d" xmlns:ns3="d2cccd37-1529-4bdb-80e4-007982c42467" targetNamespace="http://schemas.microsoft.com/office/2006/metadata/properties" ma:root="true" ma:fieldsID="61f3ba138943ed813d333ee7f44d2c47" ns2:_="" ns3:_="">
    <xsd:import namespace="c6a150e9-571f-46dd-be5f-b16145ef198d"/>
    <xsd:import namespace="d2cccd37-1529-4bdb-80e4-007982c4246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PCI_Doc" minOccurs="0"/>
                <xsd:element ref="ns2:MediaServiceOCR" minOccurs="0"/>
                <xsd:element ref="ns2:PHIConfidentialHighSev" minOccurs="0"/>
                <xsd:element ref="ns2:MediaServiceBillingMetadata" minOccurs="0"/>
                <xsd:element ref="ns2:MediaServiceLocation" minOccurs="0"/>
                <xsd:element ref="ns2:PHIConfidential" minOccurs="0"/>
                <xsd:element ref="ns2:CertFil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a150e9-571f-46dd-be5f-b16145ef198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956e18de-48a1-42b9-a3a2-ae2a5555623c" ma:termSetId="09814cd3-568e-fe90-9814-8d621ff8fb84" ma:anchorId="fba54fb3-c3e1-fe81-a776-ca4b69148c4d" ma:open="true" ma:isKeyword="false">
      <xsd:complexType>
        <xsd:sequence>
          <xsd:element ref="pc:Terms" minOccurs="0" maxOccurs="1"/>
        </xsd:sequence>
      </xsd:complexType>
    </xsd:element>
    <xsd:element name="PCI_Doc" ma:index="19" nillable="true" ma:displayName="PCI_Doc" ma:internalName="PCI_Doc">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PHIConfidentialHighSev" ma:index="21" nillable="true" ma:displayName="PHIConfidentialHighSev" ma:internalName="PHIConfidentialHighSev">
      <xsd:simpleType>
        <xsd:restriction base="dms:Text"/>
      </xsd:simpleType>
    </xsd:element>
    <xsd:element name="MediaServiceBillingMetadata" ma:index="22" nillable="true" ma:displayName="MediaServiceBillingMetadata" ma:hidden="true" ma:internalName="MediaServiceBillingMetadata" ma:readOnly="true">
      <xsd:simpleType>
        <xsd:restriction base="dms:Note"/>
      </xsd:simpleType>
    </xsd:element>
    <xsd:element name="MediaServiceLocation" ma:index="23" nillable="true" ma:displayName="Location" ma:description="" ma:indexed="true" ma:internalName="MediaServiceLocation" ma:readOnly="true">
      <xsd:simpleType>
        <xsd:restriction base="dms:Text"/>
      </xsd:simpleType>
    </xsd:element>
    <xsd:element name="PHIConfidential" ma:index="24" nillable="true" ma:displayName="PHIConfidential" ma:internalName="PHIConfidential">
      <xsd:simpleType>
        <xsd:restriction base="dms:Text"/>
      </xsd:simpleType>
    </xsd:element>
    <xsd:element name="CertFile" ma:index="25" nillable="true" ma:displayName="CertFile" ma:internalName="CertFil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2cccd37-1529-4bdb-80e4-007982c42467"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4d306ad8-a6ea-4bc6-8e6b-f93722dd48d7}" ma:internalName="TaxCatchAll" ma:showField="CatchAllData" ma:web="d2cccd37-1529-4bdb-80e4-007982c4246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6a150e9-571f-46dd-be5f-b16145ef198d">
      <Terms xmlns="http://schemas.microsoft.com/office/infopath/2007/PartnerControls"/>
    </lcf76f155ced4ddcb4097134ff3c332f>
    <PHIConfidential xmlns="c6a150e9-571f-46dd-be5f-b16145ef198d" xsi:nil="true"/>
    <TaxCatchAll xmlns="d2cccd37-1529-4bdb-80e4-007982c42467" xsi:nil="true"/>
    <CertFile xmlns="c6a150e9-571f-46dd-be5f-b16145ef198d" xsi:nil="true"/>
    <PHIConfidentialHighSev xmlns="c6a150e9-571f-46dd-be5f-b16145ef198d" xsi:nil="true"/>
    <PCI_Doc xmlns="c6a150e9-571f-46dd-be5f-b16145ef198d" xsi:nil="true"/>
  </documentManagement>
</p:properties>
</file>

<file path=customXml/itemProps1.xml><?xml version="1.0" encoding="utf-8"?>
<ds:datastoreItem xmlns:ds="http://schemas.openxmlformats.org/officeDocument/2006/customXml" ds:itemID="{17592F57-99D6-4208-8663-709327E79A63}"/>
</file>

<file path=customXml/itemProps2.xml><?xml version="1.0" encoding="utf-8"?>
<ds:datastoreItem xmlns:ds="http://schemas.openxmlformats.org/officeDocument/2006/customXml" ds:itemID="{ABE38124-526D-4F90-AE81-E26398CC8525}"/>
</file>

<file path=customXml/itemProps3.xml><?xml version="1.0" encoding="utf-8"?>
<ds:datastoreItem xmlns:ds="http://schemas.openxmlformats.org/officeDocument/2006/customXml" ds:itemID="{B02F64B8-F0F9-4394-AB0D-163A1591B069}"/>
</file>

<file path=docProps/app.xml><?xml version="1.0" encoding="utf-8"?>
<Properties xmlns="http://schemas.openxmlformats.org/officeDocument/2006/extended-properties" xmlns:vt="http://schemas.openxmlformats.org/officeDocument/2006/docPropsVTypes">
  <Template>Inkwell.thmx</Template>
  <TotalTime>22817</TotalTime>
  <Words>3998</Words>
  <Application>Microsoft Office PowerPoint</Application>
  <PresentationFormat>On-screen Show (4:3)</PresentationFormat>
  <Paragraphs>695</Paragraphs>
  <Slides>85</Slides>
  <Notes>84</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85</vt:i4>
      </vt:variant>
    </vt:vector>
  </HeadingPairs>
  <TitlesOfParts>
    <vt:vector size="97" baseType="lpstr">
      <vt:lpstr>ＭＳ Ｐゴシック</vt:lpstr>
      <vt:lpstr>Arial</vt:lpstr>
      <vt:lpstr>Calibri</vt:lpstr>
      <vt:lpstr>Calibri Light</vt:lpstr>
      <vt:lpstr>Cambria</vt:lpstr>
      <vt:lpstr>Impact</vt:lpstr>
      <vt:lpstr>Krungthep</vt:lpstr>
      <vt:lpstr>PHOSPHATE INLINE</vt:lpstr>
      <vt:lpstr>Rockwell</vt:lpstr>
      <vt:lpstr>Times New Roman</vt:lpstr>
      <vt:lpstr>Inkwell</vt:lpstr>
      <vt:lpstr>Office Theme</vt:lpstr>
      <vt:lpstr>PowerPoint Presentation</vt:lpstr>
      <vt:lpstr>Physician Numeracy</vt:lpstr>
      <vt:lpstr>Getting Numbers  Spectacularly Wrong</vt:lpstr>
      <vt:lpstr>Disclosures</vt:lpstr>
      <vt:lpstr>start with  a case and a question</vt:lpstr>
      <vt:lpstr>Famous case</vt:lpstr>
      <vt:lpstr>case continues</vt:lpstr>
      <vt:lpstr>Here’s a little help</vt:lpstr>
      <vt:lpstr>more help</vt:lpstr>
      <vt:lpstr>PowerPoint Presentation</vt:lpstr>
      <vt:lpstr>Other docs</vt:lpstr>
      <vt:lpstr>Literacy with numbers = Numeracy</vt:lpstr>
      <vt:lpstr>New Oral Contraceptive Pills</vt:lpstr>
      <vt:lpstr>New Oral Contraceptive Pills</vt:lpstr>
      <vt:lpstr>Activity 1: Risky New OCP’s</vt:lpstr>
      <vt:lpstr>Group report</vt:lpstr>
      <vt:lpstr>Group report</vt:lpstr>
      <vt:lpstr>Group report</vt:lpstr>
      <vt:lpstr>Group report</vt:lpstr>
      <vt:lpstr>Summary of Findings</vt:lpstr>
      <vt:lpstr>FDA Safety Board</vt:lpstr>
      <vt:lpstr>1995 UK Pill Scare</vt:lpstr>
      <vt:lpstr>The “Dear Doctor” Letter</vt:lpstr>
      <vt:lpstr>British FDA (Commitee on Safety of Medicines)</vt:lpstr>
      <vt:lpstr>British FDA (med safety cmte)</vt:lpstr>
      <vt:lpstr>British FDA (med safety cmte)</vt:lpstr>
      <vt:lpstr>PowerPoint Presentation</vt:lpstr>
      <vt:lpstr>PowerPoint Presentation</vt:lpstr>
      <vt:lpstr>Impact</vt:lpstr>
      <vt:lpstr>Why?  Less contraceptive pill use</vt:lpstr>
      <vt:lpstr>The evidence</vt:lpstr>
      <vt:lpstr>What Lessons Do You See?</vt:lpstr>
      <vt:lpstr>Numeracy lessons I see</vt:lpstr>
      <vt:lpstr>Couldn’t happen again, right?</vt:lpstr>
      <vt:lpstr>Numeracy Literacy with Numbers</vt:lpstr>
      <vt:lpstr>How Good is Your Chlamydia Gen-Probe Test?</vt:lpstr>
      <vt:lpstr>Case</vt:lpstr>
      <vt:lpstr>Test Result</vt:lpstr>
      <vt:lpstr>Question 1</vt:lpstr>
      <vt:lpstr>PowerPoint Presentation</vt:lpstr>
      <vt:lpstr>Question 2</vt:lpstr>
      <vt:lpstr>PowerPoint Presentation</vt:lpstr>
      <vt:lpstr>Case, continued</vt:lpstr>
      <vt:lpstr>Question 3  (question 2 again)</vt:lpstr>
      <vt:lpstr>PowerPoint Presentation</vt:lpstr>
      <vt:lpstr>Question 4</vt:lpstr>
      <vt:lpstr>PowerPoint Presentation</vt:lpstr>
      <vt:lpstr>Where did they get these #’s?</vt:lpstr>
      <vt:lpstr>PowerPoint Presentation</vt:lpstr>
      <vt:lpstr>we got the numbers</vt:lpstr>
      <vt:lpstr>review diagnostic thinking</vt:lpstr>
      <vt:lpstr>review diagnostic thinking</vt:lpstr>
      <vt:lpstr>review diagnostic thinking</vt:lpstr>
      <vt:lpstr>mess, hard to evaluate, lets organize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 got the numbers</vt:lpstr>
      <vt:lpstr>go to Excel</vt:lpstr>
      <vt:lpstr>What is the pre-test probability?</vt:lpstr>
      <vt:lpstr>back to Excel</vt:lpstr>
      <vt:lpstr>there’s an app for that</vt:lpstr>
      <vt:lpstr>back to case</vt:lpstr>
      <vt:lpstr>USPSTF</vt:lpstr>
      <vt:lpstr>What Lessons Do You See?</vt:lpstr>
      <vt:lpstr>Numeracy lessons I see</vt:lpstr>
      <vt:lpstr>Application </vt:lpstr>
      <vt:lpstr>Positive mammogram case</vt:lpstr>
      <vt:lpstr>Facts you happen to know</vt:lpstr>
      <vt:lpstr>PowerPoint Presentation</vt:lpstr>
      <vt:lpstr>Solve the mammogram case</vt:lpstr>
      <vt:lpstr>PowerPoint Presentation</vt:lpstr>
      <vt:lpstr>PowerPoint Presentation</vt:lpstr>
      <vt:lpstr>PowerPoint Presentation</vt:lpstr>
      <vt:lpstr>PowerPoint Presentation</vt:lpstr>
      <vt:lpstr>PowerPoint Presentation</vt:lpstr>
      <vt:lpstr>PowerPoint Presentation</vt:lpstr>
      <vt:lpstr>This case has a happy ending</vt:lpstr>
      <vt:lpstr>Take Home Points</vt:lpstr>
      <vt:lpstr>Acknowledgements</vt:lpstr>
      <vt:lpstr>Questions, Discussion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1995 UK Pill Scare</dc:title>
  <dc:creator>Joshua Steinberg</dc:creator>
  <cp:lastModifiedBy>Rachael Jones</cp:lastModifiedBy>
  <cp:revision>141</cp:revision>
  <dcterms:created xsi:type="dcterms:W3CDTF">2016-11-21T10:45:36Z</dcterms:created>
  <dcterms:modified xsi:type="dcterms:W3CDTF">2025-03-26T14:58:18Z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0x010100595C742CBFD7464DB6FD5714C3C9AFF0</vt:lpwstr>
  </property>
</Properties>
</file>